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60" r:id="rId2"/>
    <p:sldId id="261" r:id="rId3"/>
    <p:sldId id="267" r:id="rId4"/>
    <p:sldId id="264" r:id="rId5"/>
    <p:sldId id="265" r:id="rId6"/>
    <p:sldId id="280" r:id="rId7"/>
    <p:sldId id="259" r:id="rId8"/>
    <p:sldId id="270" r:id="rId9"/>
    <p:sldId id="282" r:id="rId10"/>
    <p:sldId id="268" r:id="rId11"/>
    <p:sldId id="274" r:id="rId12"/>
    <p:sldId id="272" r:id="rId13"/>
    <p:sldId id="273" r:id="rId14"/>
    <p:sldId id="276" r:id="rId15"/>
    <p:sldId id="277" r:id="rId16"/>
    <p:sldId id="281" r:id="rId17"/>
    <p:sldId id="279" r:id="rId18"/>
  </p:sldIdLst>
  <p:sldSz cx="73152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14262-1DD2-476A-A421-C395FBA265F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8BE62-B5CF-40CB-B062-268FB12E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BE62-B5CF-40CB-B062-268FB12E9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48242"/>
            <a:ext cx="5486400" cy="159173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01359"/>
            <a:ext cx="5486400" cy="1103841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5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43417"/>
            <a:ext cx="1577340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43417"/>
            <a:ext cx="4640580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1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139826"/>
            <a:ext cx="6309360" cy="190182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3059642"/>
            <a:ext cx="6309360" cy="1000125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17083"/>
            <a:ext cx="310896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217083"/>
            <a:ext cx="310896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7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43417"/>
            <a:ext cx="630936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120775"/>
            <a:ext cx="3094672" cy="549275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670050"/>
            <a:ext cx="3094672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120775"/>
            <a:ext cx="3109913" cy="549275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670050"/>
            <a:ext cx="3109913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1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04800"/>
            <a:ext cx="2359342" cy="10668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658284"/>
            <a:ext cx="3703320" cy="32490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371600"/>
            <a:ext cx="2359342" cy="2541059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04800"/>
            <a:ext cx="2359342" cy="10668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658284"/>
            <a:ext cx="3703320" cy="3249083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371600"/>
            <a:ext cx="2359342" cy="2541059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43417"/>
            <a:ext cx="630936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17083"/>
            <a:ext cx="630936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4237567"/>
            <a:ext cx="164592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CC5A-3E2A-46B1-9640-7DAC809B206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4237567"/>
            <a:ext cx="24688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4237567"/>
            <a:ext cx="164592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5FB-001C-4746-9FEA-18E8911D6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414937"/>
            <a:ext cx="8839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39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239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2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794814" y="-448991"/>
            <a:ext cx="8827715" cy="3868615"/>
            <a:chOff x="1066797" y="623668"/>
            <a:chExt cx="8827715" cy="38686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9" t="17786" r="15958" b="23320"/>
            <a:stretch/>
          </p:blipFill>
          <p:spPr>
            <a:xfrm>
              <a:off x="1066797" y="623668"/>
              <a:ext cx="8827715" cy="386861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629465" y="623668"/>
              <a:ext cx="5753686" cy="422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76246" y="4339881"/>
              <a:ext cx="5824025" cy="152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724487" y="3689254"/>
            <a:ext cx="8426547" cy="63304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ইঁদুর দুইটি লক্ষ করি এবং বলতে চেষ্টা করি।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53407" y="3604267"/>
            <a:ext cx="10544896" cy="82295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ইঁদুরটির একটি পাঁ ছোট এবং ডান পাশেরটির ঠিক আছে।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756" y="3641194"/>
            <a:ext cx="3626875" cy="7491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কেন এমন হল?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28917" y="3388563"/>
            <a:ext cx="10544896" cy="1329386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কারণ, ডান পাশের ইঁদুরটির এমন একটি জিন আছে,যা তার জন্য মঙ্গলজনক নয়।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28291" y="3318224"/>
            <a:ext cx="9391345" cy="147006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অনাকাঙ্খিত জিন ডিএনএ প্রযুক্তি দ্বারা কেটে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দিলেই পাঁ ঠিক হয়ে যাবে।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456942" y="858726"/>
            <a:ext cx="1689762" cy="2190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7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286" y="-408842"/>
            <a:ext cx="5303520" cy="3232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9" y="-408842"/>
            <a:ext cx="5233182" cy="3232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82986" y="2915528"/>
            <a:ext cx="2391508" cy="555676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ছোট জাতের ভেড়া।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1651" y="3780692"/>
            <a:ext cx="10478086" cy="1392702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জিন প্রযুক্তির ফলে, উন্নতজাতের ভেড়া,গবাদিপশু ,ছাগল, শূকর,পাখি ও মাছ ইত্যাদি উৎপাদন করা হয়েছে।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5754" y="2954212"/>
            <a:ext cx="2391508" cy="555676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উন্নত জাতের ভেড়া।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7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561" y="4003623"/>
            <a:ext cx="6166996" cy="780757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পেলাম?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424246" y="3802264"/>
            <a:ext cx="10114669" cy="1333705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টমেটোতে রিকম্বিনেন্ট ডিএনএ ও মাইক্রোইনজেকশন কৌশল প্রয়োগ করা হচ্ছে।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2" y="-618688"/>
            <a:ext cx="6166997" cy="4179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70743" y="3839148"/>
            <a:ext cx="10850543" cy="1125416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ফলে, অধিক ফলনশীল জাতের টমেটো উৎপাদন সম্ভব হয়েছে।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9" y="-582834"/>
            <a:ext cx="7264569" cy="4167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648687" y="3877693"/>
            <a:ext cx="10621609" cy="1032613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কিন্তু, দেখাযাচ্ছে সবগুলো টমেটো একসাথে পেকে যাচ্ছে।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0" name="Frame 9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1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990" y="-777238"/>
            <a:ext cx="8468750" cy="45227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707999" y="4165798"/>
            <a:ext cx="10793940" cy="81944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জিন প্রযুক্তির ফলে সব একসাথে না পেকে,ধীরে ধীরে পাকানো সম্ভব হয়েছে।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990" y="-833510"/>
            <a:ext cx="8468750" cy="4656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69252" y="3935438"/>
            <a:ext cx="9833315" cy="128016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পূর্বে পাকা টমেটোর ত্বক নরম হওয়ায়,তা গলে যেত। জিন প্রযুক্তির ফলে প্রতিরোধ করা সম্ভব হয়েছে।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53483" y="4040944"/>
            <a:ext cx="8581440" cy="8721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এবং সুক্রোজের পরিমাণ বৃদ্ধি করা হয়েছে।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66" y="-833511"/>
            <a:ext cx="8520626" cy="46596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425524" y="3988192"/>
            <a:ext cx="10128886" cy="95660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এমনকি একই গাছে টমেটো ও আলু উৎপাদন সম্ভব হয়েছে।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0" name="Frame 9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4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07889" y="4033913"/>
            <a:ext cx="8426547" cy="118168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ছাড়াও বর্তমান সময় পর্যন্ত প্রায় ৬০টির মতো উদ্ভিদ প্রজাতিতে এ প্রক্রিয়ার সফল প্রয়োগ করা হয়েছে।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90" y="-837247"/>
            <a:ext cx="8426547" cy="44917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4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4278" y="-692834"/>
            <a:ext cx="2335236" cy="63304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41268" y="3246121"/>
            <a:ext cx="10086683" cy="154744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800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800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উদ্ভাবনে জিন প্রযুক্তির সুবিধা ও অসুবিধা সমূহ বর্ণনা কর।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4411" r="15402"/>
          <a:stretch/>
        </p:blipFill>
        <p:spPr>
          <a:xfrm>
            <a:off x="1106660" y="153181"/>
            <a:ext cx="5078437" cy="28799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1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654" y="-692834"/>
            <a:ext cx="3460653" cy="8440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09932" y="1837007"/>
            <a:ext cx="10888394" cy="18030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জিন প্রযুক্তির সফল ব্যবহার আমাদের জীবন ধারাকে পাল্টে দেবে- তোমার মতামত দাও।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8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133" y="695258"/>
            <a:ext cx="60350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2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1484" y="-752754"/>
            <a:ext cx="3165230" cy="9988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-2063258" y="867516"/>
            <a:ext cx="5809955" cy="41921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খিল-নোয়াখাল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াঃ০১৭১২৯০৬৯৬৫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ইমেল-melon01121966@gmiail.com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919020" y="643594"/>
            <a:ext cx="5459438" cy="423437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80" y="1204071"/>
            <a:ext cx="2197321" cy="24793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0467E8-9DCE-48CA-B193-13AA9369F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80" y="1148194"/>
            <a:ext cx="2197321" cy="23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62" y="-804934"/>
            <a:ext cx="3964606" cy="2489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200" y="2205546"/>
            <a:ext cx="3962244" cy="2686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28" y="-804935"/>
            <a:ext cx="6168878" cy="5753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93303" y="1754945"/>
            <a:ext cx="689316" cy="351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40897" y="4944056"/>
            <a:ext cx="832339" cy="351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1516" y="5028463"/>
            <a:ext cx="2579494" cy="351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উন্নত জাতের ভূট্টা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9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/>
          <p:cNvSpPr/>
          <p:nvPr/>
        </p:nvSpPr>
        <p:spPr>
          <a:xfrm>
            <a:off x="-2018720" y="126610"/>
            <a:ext cx="11312775" cy="3766625"/>
          </a:xfrm>
          <a:prstGeom prst="beve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0" name="Frame 9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/>
          <p:cNvSpPr/>
          <p:nvPr/>
        </p:nvSpPr>
        <p:spPr>
          <a:xfrm>
            <a:off x="-1327054" y="-524018"/>
            <a:ext cx="9650437" cy="1322360"/>
          </a:xfrm>
          <a:prstGeom prst="downArrowCallout">
            <a:avLst/>
          </a:prstGeom>
          <a:solidFill>
            <a:srgbClr val="339933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6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6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86708" y="960124"/>
            <a:ext cx="11549576" cy="773723"/>
          </a:xfrm>
          <a:prstGeom prst="rect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86708" y="2138294"/>
            <a:ext cx="11549576" cy="773723"/>
          </a:xfrm>
          <a:prstGeom prst="rect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করতে পারবে,  </a:t>
            </a:r>
            <a:endParaRPr lang="en-US" sz="40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086708" y="3302400"/>
            <a:ext cx="11549576" cy="773723"/>
          </a:xfrm>
          <a:prstGeom prst="rect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উদ্ভাবনে জিন প্রযুক্তির ব্যবহার বর্ণনা করতে পারবে ।</a:t>
            </a:r>
            <a:r>
              <a:rPr lang="en-US" sz="3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8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2"/>
          <a:stretch/>
        </p:blipFill>
        <p:spPr>
          <a:xfrm>
            <a:off x="572087" y="-505500"/>
            <a:ext cx="6035836" cy="3821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93" y="3787727"/>
            <a:ext cx="6682153" cy="633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 কর এবং বলতে চেষ্টা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34574" y="3773662"/>
            <a:ext cx="8426547" cy="633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কিছু অংশ নিয়ে পরীক্ষা-নিরীক্ষা করছে।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5" y="-608428"/>
            <a:ext cx="6403671" cy="39354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9016" y="3429940"/>
            <a:ext cx="970671" cy="9767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/>
              <a:t>? </a:t>
            </a:r>
            <a:endParaRPr lang="en-US" sz="11500" dirty="0"/>
          </a:p>
        </p:txBody>
      </p:sp>
      <p:sp>
        <p:nvSpPr>
          <p:cNvPr id="6" name="Rectangle 5"/>
          <p:cNvSpPr/>
          <p:nvPr/>
        </p:nvSpPr>
        <p:spPr>
          <a:xfrm>
            <a:off x="-534575" y="3773662"/>
            <a:ext cx="8426547" cy="735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গবেষণাগারে নমুনা গুলো পর্যবেক্ষণ করিতেছেন।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817" y="-752619"/>
            <a:ext cx="8876713" cy="43222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383323" y="3801790"/>
            <a:ext cx="9889589" cy="7219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গবেষণায় প্রাপ্ত উন্নতমানের চারাগুলো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্চারীতে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বড় হচ্ছে।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818" y="-752619"/>
            <a:ext cx="8876713" cy="43222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58243" y="3789953"/>
            <a:ext cx="9369085" cy="7196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এর ফলে উন্নতমানের ফল ও ফলনের পরিমান বৃদ্ধি পেয়েছে।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5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908" y="-566223"/>
            <a:ext cx="3450027" cy="2616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55" y="-566224"/>
            <a:ext cx="3236741" cy="2616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30" y="-566225"/>
            <a:ext cx="3558247" cy="2616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90953" y="3168748"/>
            <a:ext cx="9164519" cy="633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দই, সিরকা, পাউরুটি,পনির ইত্যাদি হল পুরনো জীব প্রযুক্তি।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65303" y="2155873"/>
            <a:ext cx="1172801" cy="457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6722" y="2155873"/>
            <a:ext cx="1248511" cy="457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সিরকা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6240" y="2155874"/>
            <a:ext cx="1030708" cy="457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পনির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90955" y="2936628"/>
            <a:ext cx="9748912" cy="8651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জীব প্রযুক্তি তিনটি বিষয়ের সমন্বয়ে গঠিত।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33759" y="4125348"/>
            <a:ext cx="2783313" cy="5697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অণুজীব বিজ্ঞান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6720" y="4125348"/>
            <a:ext cx="2504008" cy="5697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টিস্যু কালচার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1031" y="4125348"/>
            <a:ext cx="2686926" cy="5697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জিন প্রকৌশল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8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9535" y="-682924"/>
            <a:ext cx="2658793" cy="633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54545"/>
            <a:ext cx="9115716" cy="717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বলতে কী বুঝ?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" y="156093"/>
            <a:ext cx="6766418" cy="34326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2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75" y="-730350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6" y="-758486"/>
            <a:ext cx="4215326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4" y="3203921"/>
            <a:ext cx="1026942" cy="396235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-ক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6492" y="3203921"/>
            <a:ext cx="1099621" cy="396235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-খ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0747" y="4017502"/>
            <a:ext cx="2745545" cy="520504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পোকা ধরা বেগুন।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228580" y="3962985"/>
            <a:ext cx="9566030" cy="643019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খ-চিত্রে, পোকা মুক্ত বেগুন বাড়ির আঙ্গিনায় সারা বছর ফলানো হয়।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28580" y="3600156"/>
            <a:ext cx="9566030" cy="144897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ডিএনএ প্রক্রিয়ায় ‘খ-চিত্রের’ বেগুনের জিন ‘ক-চিত্রের’ বেগুনে প্রয়োগ করার ফলে-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994998" y="-273379"/>
            <a:ext cx="9098866" cy="4426639"/>
            <a:chOff x="1536309" y="384513"/>
            <a:chExt cx="9098866" cy="442663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309" y="384513"/>
              <a:ext cx="9098866" cy="383813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982359" y="4234662"/>
              <a:ext cx="1153551" cy="562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80960" y="4248444"/>
              <a:ext cx="1153551" cy="562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438400" y="-1128932"/>
            <a:ext cx="12192000" cy="6858000"/>
            <a:chOff x="1" y="0"/>
            <a:chExt cx="12192000" cy="6858000"/>
          </a:xfrm>
        </p:grpSpPr>
        <p:sp>
          <p:nvSpPr>
            <p:cNvPr id="17" name="Frame 16"/>
            <p:cNvSpPr/>
            <p:nvPr/>
          </p:nvSpPr>
          <p:spPr>
            <a:xfrm>
              <a:off x="1" y="0"/>
              <a:ext cx="12192000" cy="6858000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126609" y="98473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1535510" y="61886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152396" y="6188616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1507374" y="121919"/>
              <a:ext cx="534571" cy="562707"/>
            </a:xfrm>
            <a:prstGeom prst="halfFrame">
              <a:avLst>
                <a:gd name="adj1" fmla="val 27778"/>
                <a:gd name="adj2" fmla="val 2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444</Words>
  <Application>Microsoft Office PowerPoint</Application>
  <PresentationFormat>Custom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amir hossain</cp:lastModifiedBy>
  <cp:revision>75</cp:revision>
  <dcterms:created xsi:type="dcterms:W3CDTF">2016-10-21T16:16:54Z</dcterms:created>
  <dcterms:modified xsi:type="dcterms:W3CDTF">2019-10-24T10:39:36Z</dcterms:modified>
</cp:coreProperties>
</file>