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59" r:id="rId6"/>
    <p:sldId id="262" r:id="rId7"/>
    <p:sldId id="273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4E5C57-A1E9-4593-9D68-B4B36581EC5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0ED778-42C0-47BF-9BFF-DBAEA20BDA69}">
      <dgm:prSet phldrT="[Text]" custT="1"/>
      <dgm:spPr/>
      <dgm:t>
        <a:bodyPr/>
        <a:lstStyle/>
        <a:p>
          <a:pPr algn="l"/>
          <a:r>
            <a:rPr lang="bn-BD" sz="3600" dirty="0" smtClean="0">
              <a:latin typeface="NikoshBAN" pitchFamily="2" charset="0"/>
              <a:cs typeface="NikoshBAN" pitchFamily="2" charset="0"/>
            </a:rPr>
            <a:t>১। ইন্টারনেটে </a:t>
          </a:r>
          <a:r>
            <a:rPr lang="bn-IN" sz="3600" dirty="0" smtClean="0">
              <a:latin typeface="NikoshBAN" pitchFamily="2" charset="0"/>
              <a:cs typeface="NikoshBAN" pitchFamily="2" charset="0"/>
            </a:rPr>
            <a:t>কী কী</a:t>
          </a:r>
          <a:r>
            <a:rPr lang="bn-BD" sz="3600" dirty="0" smtClean="0">
              <a:latin typeface="NikoshBAN" pitchFamily="2" charset="0"/>
              <a:cs typeface="NikoshBAN" pitchFamily="2" charset="0"/>
            </a:rPr>
            <a:t> কাজ করা যায় ? 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18AA6DA4-9793-49AD-BE15-233CFD01F7B7}" type="parTrans" cxnId="{8E40BB5F-827C-4E3C-96C8-14A4BAC38D75}">
      <dgm:prSet/>
      <dgm:spPr/>
      <dgm:t>
        <a:bodyPr/>
        <a:lstStyle/>
        <a:p>
          <a:endParaRPr lang="en-US"/>
        </a:p>
      </dgm:t>
    </dgm:pt>
    <dgm:pt modelId="{9A1A781F-5162-411F-89A8-285D3BDADDF6}" type="sibTrans" cxnId="{8E40BB5F-827C-4E3C-96C8-14A4BAC38D75}">
      <dgm:prSet/>
      <dgm:spPr/>
      <dgm:t>
        <a:bodyPr/>
        <a:lstStyle/>
        <a:p>
          <a:endParaRPr lang="en-US"/>
        </a:p>
      </dgm:t>
    </dgm:pt>
    <dgm:pt modelId="{A6ED6DB4-DA0B-4D97-B767-DAE9C35BDC58}">
      <dgm:prSet phldrT="[Text]" custT="1"/>
      <dgm:spPr/>
      <dgm:t>
        <a:bodyPr/>
        <a:lstStyle/>
        <a:p>
          <a:pPr algn="l"/>
          <a:r>
            <a:rPr lang="bn-BD" sz="3600" dirty="0" smtClean="0">
              <a:latin typeface="NikoshBAN" pitchFamily="2" charset="0"/>
              <a:cs typeface="NikoshBAN" pitchFamily="2" charset="0"/>
            </a:rPr>
            <a:t>২।কিভাবে বিশ্ববিদ্যালয়ে ভর্তি হওয়া যায়?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090A1911-0F5C-4E61-803C-52A8BD28C2D0}" type="parTrans" cxnId="{FE9375AB-8C8E-4795-8FE8-F565C2466765}">
      <dgm:prSet/>
      <dgm:spPr/>
      <dgm:t>
        <a:bodyPr/>
        <a:lstStyle/>
        <a:p>
          <a:endParaRPr lang="en-US"/>
        </a:p>
      </dgm:t>
    </dgm:pt>
    <dgm:pt modelId="{66415A98-317C-47A5-A1CB-F84487EE373A}" type="sibTrans" cxnId="{FE9375AB-8C8E-4795-8FE8-F565C2466765}">
      <dgm:prSet/>
      <dgm:spPr/>
      <dgm:t>
        <a:bodyPr/>
        <a:lstStyle/>
        <a:p>
          <a:endParaRPr lang="en-US"/>
        </a:p>
      </dgm:t>
    </dgm:pt>
    <dgm:pt modelId="{EA04BCC7-5C48-402B-A7A1-ACAF922A190E}">
      <dgm:prSet phldrT="[Text]" custT="1"/>
      <dgm:spPr/>
      <dgm:t>
        <a:bodyPr/>
        <a:lstStyle/>
        <a:p>
          <a:pPr algn="l"/>
          <a:r>
            <a:rPr lang="bn-BD" sz="4400" dirty="0" smtClean="0">
              <a:latin typeface="NikoshBAN" pitchFamily="2" charset="0"/>
              <a:cs typeface="NikoshBAN" pitchFamily="2" charset="0"/>
            </a:rPr>
            <a:t>৩।  ই – মেইল কি?</a:t>
          </a:r>
          <a:endParaRPr lang="en-US" sz="4400" dirty="0">
            <a:latin typeface="NikoshBAN" pitchFamily="2" charset="0"/>
            <a:cs typeface="NikoshBAN" pitchFamily="2" charset="0"/>
          </a:endParaRPr>
        </a:p>
      </dgm:t>
    </dgm:pt>
    <dgm:pt modelId="{DBCA6F7C-7AF9-4383-B96A-4FCBEE6E24AB}" type="parTrans" cxnId="{9955B598-DA2D-44D6-8872-F2A1BF6AF14E}">
      <dgm:prSet/>
      <dgm:spPr/>
      <dgm:t>
        <a:bodyPr/>
        <a:lstStyle/>
        <a:p>
          <a:endParaRPr lang="en-US"/>
        </a:p>
      </dgm:t>
    </dgm:pt>
    <dgm:pt modelId="{8DBA4B1D-35CD-4A9A-800E-80C4143210C3}" type="sibTrans" cxnId="{9955B598-DA2D-44D6-8872-F2A1BF6AF14E}">
      <dgm:prSet/>
      <dgm:spPr/>
      <dgm:t>
        <a:bodyPr/>
        <a:lstStyle/>
        <a:p>
          <a:endParaRPr lang="en-US"/>
        </a:p>
      </dgm:t>
    </dgm:pt>
    <dgm:pt modelId="{A69B4644-CA0F-4376-8C99-15EA054AB4E6}" type="pres">
      <dgm:prSet presAssocID="{3D4E5C57-A1E9-4593-9D68-B4B36581EC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DC299E-0664-4BF5-869C-47B02D8027CF}" type="pres">
      <dgm:prSet presAssocID="{670ED778-42C0-47BF-9BFF-DBAEA20BDA69}" presName="linNode" presStyleCnt="0"/>
      <dgm:spPr/>
    </dgm:pt>
    <dgm:pt modelId="{12620483-BC15-4546-8267-69DAD4EF8AEE}" type="pres">
      <dgm:prSet presAssocID="{670ED778-42C0-47BF-9BFF-DBAEA20BDA69}" presName="parentText" presStyleLbl="node1" presStyleIdx="0" presStyleCnt="3" custScaleX="277778" custLinFactNeighborX="-1738" custLinFactNeighborY="478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158B4-456C-4D66-BFF8-B3FF35E3796F}" type="pres">
      <dgm:prSet presAssocID="{9A1A781F-5162-411F-89A8-285D3BDADDF6}" presName="sp" presStyleCnt="0"/>
      <dgm:spPr/>
    </dgm:pt>
    <dgm:pt modelId="{96D92803-0E6A-4E60-A087-A84C8F041566}" type="pres">
      <dgm:prSet presAssocID="{A6ED6DB4-DA0B-4D97-B767-DAE9C35BDC58}" presName="linNode" presStyleCnt="0"/>
      <dgm:spPr/>
    </dgm:pt>
    <dgm:pt modelId="{30915C40-3738-4E76-8867-B67D3DA2CBAC}" type="pres">
      <dgm:prSet presAssocID="{A6ED6DB4-DA0B-4D97-B767-DAE9C35BDC58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F26933-73DB-4B91-8D23-6C2FF5A18006}" type="pres">
      <dgm:prSet presAssocID="{66415A98-317C-47A5-A1CB-F84487EE373A}" presName="sp" presStyleCnt="0"/>
      <dgm:spPr/>
    </dgm:pt>
    <dgm:pt modelId="{029CBC7E-77CF-45ED-832E-5EFEC72C298D}" type="pres">
      <dgm:prSet presAssocID="{EA04BCC7-5C48-402B-A7A1-ACAF922A190E}" presName="linNode" presStyleCnt="0"/>
      <dgm:spPr/>
    </dgm:pt>
    <dgm:pt modelId="{36BEB094-3AAB-4665-8433-CDAE3BF5BF33}" type="pres">
      <dgm:prSet presAssocID="{EA04BCC7-5C48-402B-A7A1-ACAF922A190E}" presName="parentText" presStyleLbl="node1" presStyleIdx="2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40BB5F-827C-4E3C-96C8-14A4BAC38D75}" srcId="{3D4E5C57-A1E9-4593-9D68-B4B36581EC50}" destId="{670ED778-42C0-47BF-9BFF-DBAEA20BDA69}" srcOrd="0" destOrd="0" parTransId="{18AA6DA4-9793-49AD-BE15-233CFD01F7B7}" sibTransId="{9A1A781F-5162-411F-89A8-285D3BDADDF6}"/>
    <dgm:cxn modelId="{FE425827-3F09-4EAA-BCD3-EB03F1AE6088}" type="presOf" srcId="{670ED778-42C0-47BF-9BFF-DBAEA20BDA69}" destId="{12620483-BC15-4546-8267-69DAD4EF8AEE}" srcOrd="0" destOrd="0" presId="urn:microsoft.com/office/officeart/2005/8/layout/vList5"/>
    <dgm:cxn modelId="{F5C0396A-7E4B-459B-AD65-C90C9972319C}" type="presOf" srcId="{3D4E5C57-A1E9-4593-9D68-B4B36581EC50}" destId="{A69B4644-CA0F-4376-8C99-15EA054AB4E6}" srcOrd="0" destOrd="0" presId="urn:microsoft.com/office/officeart/2005/8/layout/vList5"/>
    <dgm:cxn modelId="{CE6EE004-6E38-4F21-A8CC-1C5C1778D323}" type="presOf" srcId="{A6ED6DB4-DA0B-4D97-B767-DAE9C35BDC58}" destId="{30915C40-3738-4E76-8867-B67D3DA2CBAC}" srcOrd="0" destOrd="0" presId="urn:microsoft.com/office/officeart/2005/8/layout/vList5"/>
    <dgm:cxn modelId="{99078BAE-B65A-4559-BA4E-0B95327539F4}" type="presOf" srcId="{EA04BCC7-5C48-402B-A7A1-ACAF922A190E}" destId="{36BEB094-3AAB-4665-8433-CDAE3BF5BF33}" srcOrd="0" destOrd="0" presId="urn:microsoft.com/office/officeart/2005/8/layout/vList5"/>
    <dgm:cxn modelId="{FE9375AB-8C8E-4795-8FE8-F565C2466765}" srcId="{3D4E5C57-A1E9-4593-9D68-B4B36581EC50}" destId="{A6ED6DB4-DA0B-4D97-B767-DAE9C35BDC58}" srcOrd="1" destOrd="0" parTransId="{090A1911-0F5C-4E61-803C-52A8BD28C2D0}" sibTransId="{66415A98-317C-47A5-A1CB-F84487EE373A}"/>
    <dgm:cxn modelId="{9955B598-DA2D-44D6-8872-F2A1BF6AF14E}" srcId="{3D4E5C57-A1E9-4593-9D68-B4B36581EC50}" destId="{EA04BCC7-5C48-402B-A7A1-ACAF922A190E}" srcOrd="2" destOrd="0" parTransId="{DBCA6F7C-7AF9-4383-B96A-4FCBEE6E24AB}" sibTransId="{8DBA4B1D-35CD-4A9A-800E-80C4143210C3}"/>
    <dgm:cxn modelId="{EFDF4AE8-7187-45A4-9AB9-93A09EB549B7}" type="presParOf" srcId="{A69B4644-CA0F-4376-8C99-15EA054AB4E6}" destId="{09DC299E-0664-4BF5-869C-47B02D8027CF}" srcOrd="0" destOrd="0" presId="urn:microsoft.com/office/officeart/2005/8/layout/vList5"/>
    <dgm:cxn modelId="{144B9EBB-6455-4B99-B60E-0A790625EBC7}" type="presParOf" srcId="{09DC299E-0664-4BF5-869C-47B02D8027CF}" destId="{12620483-BC15-4546-8267-69DAD4EF8AEE}" srcOrd="0" destOrd="0" presId="urn:microsoft.com/office/officeart/2005/8/layout/vList5"/>
    <dgm:cxn modelId="{DE63ED50-A963-4744-8392-604AC9F6499D}" type="presParOf" srcId="{A69B4644-CA0F-4376-8C99-15EA054AB4E6}" destId="{472158B4-456C-4D66-BFF8-B3FF35E3796F}" srcOrd="1" destOrd="0" presId="urn:microsoft.com/office/officeart/2005/8/layout/vList5"/>
    <dgm:cxn modelId="{DB7D3148-AA97-4BE3-99B2-9ABAA0117663}" type="presParOf" srcId="{A69B4644-CA0F-4376-8C99-15EA054AB4E6}" destId="{96D92803-0E6A-4E60-A087-A84C8F041566}" srcOrd="2" destOrd="0" presId="urn:microsoft.com/office/officeart/2005/8/layout/vList5"/>
    <dgm:cxn modelId="{8CE228E4-1FAA-4D5F-B2E6-F78573BCD1B5}" type="presParOf" srcId="{96D92803-0E6A-4E60-A087-A84C8F041566}" destId="{30915C40-3738-4E76-8867-B67D3DA2CBAC}" srcOrd="0" destOrd="0" presId="urn:microsoft.com/office/officeart/2005/8/layout/vList5"/>
    <dgm:cxn modelId="{CCE94714-A928-445E-8AE7-19DE1B171BD5}" type="presParOf" srcId="{A69B4644-CA0F-4376-8C99-15EA054AB4E6}" destId="{9EF26933-73DB-4B91-8D23-6C2FF5A18006}" srcOrd="3" destOrd="0" presId="urn:microsoft.com/office/officeart/2005/8/layout/vList5"/>
    <dgm:cxn modelId="{F64D117E-A1C8-4EDB-A3AA-C7999B01A8F4}" type="presParOf" srcId="{A69B4644-CA0F-4376-8C99-15EA054AB4E6}" destId="{029CBC7E-77CF-45ED-832E-5EFEC72C298D}" srcOrd="4" destOrd="0" presId="urn:microsoft.com/office/officeart/2005/8/layout/vList5"/>
    <dgm:cxn modelId="{A4B3D544-918D-4B87-A24E-A0D49AAA7D8D}" type="presParOf" srcId="{029CBC7E-77CF-45ED-832E-5EFEC72C298D}" destId="{36BEB094-3AAB-4665-8433-CDAE3BF5BF3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BAAA9-B88E-48CB-AA1B-8E85FAB3D73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A107C-2E04-4C4C-92CE-3F589BD60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91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A107C-2E04-4C4C-92CE-3F589BD603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02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A107C-2E04-4C4C-92CE-3F589BD6039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19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A107C-2E04-4C4C-92CE-3F589BD6039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180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55" y="1981200"/>
            <a:ext cx="8317089" cy="480998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extBox 1"/>
          <p:cNvSpPr txBox="1"/>
          <p:nvPr/>
        </p:nvSpPr>
        <p:spPr>
          <a:xfrm>
            <a:off x="1295400" y="304800"/>
            <a:ext cx="6248400" cy="1446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FF0000"/>
                </a:solidFill>
                <a:latin typeface="NikoshBAN"/>
              </a:rPr>
              <a:t>স্বাগতম</a:t>
            </a:r>
            <a:endParaRPr lang="en-US" sz="8800" b="1" dirty="0">
              <a:solidFill>
                <a:srgbClr val="FF000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19204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4746" y="609600"/>
            <a:ext cx="89154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কামাল হোসেন</a:t>
            </a:r>
            <a:endParaRPr lang="bn-BD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সহকারী শিক্ষক (আইসিটি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জারইতলা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bn-BD" sz="44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নিকলী, কিশোরগঞ্জ।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নং-০১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৭৩২৩১২২৬০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ইমেইল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–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kamalpassa66@gmail.com</a:t>
            </a:r>
            <a:endParaRPr lang="en-US" sz="1600" b="1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00199" cy="16642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25841" y="54235"/>
            <a:ext cx="1600199" cy="1664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9319" y="5135683"/>
            <a:ext cx="1600199" cy="1664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425841" y="5135683"/>
            <a:ext cx="1600199" cy="166420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>
            <a:off x="533400" y="304800"/>
            <a:ext cx="769254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ys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800099" y="6367998"/>
            <a:ext cx="769254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ys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33400" y="304799"/>
            <a:ext cx="0" cy="6063199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ys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8610600" y="304798"/>
            <a:ext cx="0" cy="6063199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ys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66" y="609600"/>
            <a:ext cx="1938534" cy="21183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7" name="Straight Connector 16"/>
          <p:cNvCxnSpPr/>
          <p:nvPr/>
        </p:nvCxnSpPr>
        <p:spPr>
          <a:xfrm flipH="1">
            <a:off x="611430" y="290941"/>
            <a:ext cx="769254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ys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657" y="318648"/>
            <a:ext cx="1940383" cy="2185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36586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697221"/>
            <a:ext cx="89916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তথ্য ও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যোগাযোগ </a:t>
            </a:r>
            <a:r>
              <a:rPr lang="bn-BD" sz="6000" dirty="0">
                <a:latin typeface="NikoshBAN" pitchFamily="2" charset="0"/>
                <a:cs typeface="NikoshBAN" pitchFamily="2" charset="0"/>
              </a:rPr>
              <a:t>প্রযুক্তি</a:t>
            </a:r>
          </a:p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নবম/দশম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শ্রেনী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অধ্যায়-৩ </a:t>
            </a:r>
          </a:p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পৃষ্টা-৪৪-৪৫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– ৪৫ মিনিট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00199" cy="16642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11796" y="65017"/>
            <a:ext cx="1600199" cy="16642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920" y="5202418"/>
            <a:ext cx="1600199" cy="1664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423316" y="5170414"/>
            <a:ext cx="1600199" cy="166420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533400" y="304799"/>
            <a:ext cx="0" cy="6063199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ys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8610600" y="533400"/>
            <a:ext cx="0" cy="6063199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ys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33400" y="304798"/>
            <a:ext cx="7692540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ys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85800" y="6589773"/>
            <a:ext cx="8073540" cy="6826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  <a:prstDash val="sys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470315" y="533400"/>
            <a:ext cx="4953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altLang="en-US" sz="5400" b="1" dirty="0">
                <a:solidFill>
                  <a:srgbClr val="0000FF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পাঠ পরিচিতি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0773149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3855" y="1814078"/>
            <a:ext cx="9144000" cy="2819400"/>
            <a:chOff x="0" y="1520536"/>
            <a:chExt cx="9144000" cy="28194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520536"/>
              <a:ext cx="2971800" cy="2819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1800" y="1676400"/>
              <a:ext cx="3348038" cy="26635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0800" y="1814078"/>
              <a:ext cx="2743200" cy="2525857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1676400" y="228599"/>
            <a:ext cx="55931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7200" dirty="0">
                <a:latin typeface="NikoshBAN" pitchFamily="2" charset="0"/>
                <a:cs typeface="NikoshBAN" pitchFamily="2" charset="0"/>
              </a:rPr>
              <a:t>ছবিগুলো লক্ষ্য কর </a:t>
            </a:r>
            <a:endParaRPr lang="en-US" sz="7200" dirty="0"/>
          </a:p>
        </p:txBody>
      </p:sp>
      <p:sp>
        <p:nvSpPr>
          <p:cNvPr id="11" name="Rectangle 10"/>
          <p:cNvSpPr/>
          <p:nvPr/>
        </p:nvSpPr>
        <p:spPr>
          <a:xfrm>
            <a:off x="228600" y="4937277"/>
            <a:ext cx="18646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ল্যাপটপ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62902" y="4854058"/>
            <a:ext cx="158729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মডেম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16227" y="5031980"/>
            <a:ext cx="114005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সিম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183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2057400"/>
            <a:ext cx="8763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800" dirty="0">
                <a:latin typeface="NikoshBAN" pitchFamily="2" charset="0"/>
                <a:cs typeface="NikoshBAN" pitchFamily="2" charset="0"/>
              </a:rPr>
              <a:t>আমার শিক্ষায় ইন্টারনেট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01294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1676400"/>
            <a:ext cx="8534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b="1" dirty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…………………।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ব্যখ্যা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ব্যখ্যা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620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3105835"/>
            <a:ext cx="838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ইন্টারনেট হল পৃথিবীজুড়ে ছড়ানো  অসংখ্য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নেটওয়া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র্কের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সমন্বয় একটি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নেটওয়া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র্ক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7400" y="609600"/>
            <a:ext cx="417133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06934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44196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782"/>
            <a:ext cx="4475018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638800"/>
            <a:ext cx="83058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616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1600200" y="152400"/>
            <a:ext cx="5791200" cy="914400"/>
          </a:xfrm>
          <a:prstGeom prst="flowChartTerminator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ই- বুক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35814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7" y="3657600"/>
            <a:ext cx="3802753" cy="24460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148" y="1295400"/>
            <a:ext cx="4666070" cy="3779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1186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381000" y="5867400"/>
            <a:ext cx="7848600" cy="838200"/>
          </a:xfrm>
          <a:prstGeom prst="flowChartTerminator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ইন্টানেটে 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s </a:t>
            </a:r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s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c </a:t>
            </a:r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রেজাল্ট পাওয়া সহজ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" y="0"/>
            <a:ext cx="3581401" cy="3962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0"/>
            <a:ext cx="4952999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895600"/>
            <a:ext cx="4876799" cy="252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7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4636"/>
            <a:ext cx="4038600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264" y="38100"/>
            <a:ext cx="4419600" cy="4648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75651" y="5638800"/>
            <a:ext cx="618310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সরকারি তথ্য পাওয়ার সুবিধা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87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0"/>
            <a:ext cx="2057400" cy="2057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4048991"/>
            <a:ext cx="2409825" cy="17145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763" y="3657600"/>
            <a:ext cx="2408237" cy="171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4733204"/>
            <a:ext cx="1281545" cy="102523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52298" y="5791200"/>
            <a:ext cx="36102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ই-মেইল ব্যবহার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60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85 -0.00324 L 0.25053 -0.51597 C 0.29566 -0.63171 0.35834 -0.6912 0.42101 -0.6868 C 0.49271 -0.68171 0.5474 -0.61412 0.58316 -0.49282 L 0.75469 0.04676 " pathEditMode="relative" rAng="183136" ptsTypes="FffFF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22" y="-3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1" y="55418"/>
            <a:ext cx="4648199" cy="42533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5419"/>
            <a:ext cx="3810000" cy="42533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18763" y="5486400"/>
            <a:ext cx="563968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বিশ্ববিদ্যালয় ভর্তি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58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083" y="152400"/>
            <a:ext cx="33041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7200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400" y="4953000"/>
            <a:ext cx="475643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7200" dirty="0">
                <a:latin typeface="NikoshBAN" pitchFamily="2" charset="0"/>
                <a:cs typeface="NikoshBAN" pitchFamily="2" charset="0"/>
              </a:rPr>
              <a:t>ইন্টারনেট কি ? </a:t>
            </a:r>
            <a:endParaRPr lang="en-US" sz="7200" dirty="0"/>
          </a:p>
        </p:txBody>
      </p:sp>
      <p:pic>
        <p:nvPicPr>
          <p:cNvPr id="1026" name="Picture 2" descr="C:\Users\User\Desktop\Untit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76400"/>
            <a:ext cx="230505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59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443380" y="381000"/>
            <a:ext cx="353334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600" dirty="0">
                <a:latin typeface="NikoshBAN" pitchFamily="2" charset="0"/>
                <a:cs typeface="NikoshBAN" pitchFamily="2" charset="0"/>
              </a:rPr>
              <a:t>জোড়ায়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886063" y="4876799"/>
            <a:ext cx="66479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ইন্টারনেটে ব্যবহিত কয়েকটি ডিভাইসের বিবরণ দাও</a:t>
            </a:r>
            <a:endParaRPr lang="en-US" sz="3200" dirty="0"/>
          </a:p>
        </p:txBody>
      </p:sp>
      <p:grpSp>
        <p:nvGrpSpPr>
          <p:cNvPr id="9" name="Group 8"/>
          <p:cNvGrpSpPr/>
          <p:nvPr/>
        </p:nvGrpSpPr>
        <p:grpSpPr>
          <a:xfrm>
            <a:off x="1905000" y="1676400"/>
            <a:ext cx="4818376" cy="2052205"/>
            <a:chOff x="1905000" y="1676400"/>
            <a:chExt cx="4818376" cy="2052205"/>
          </a:xfrm>
        </p:grpSpPr>
        <p:pic>
          <p:nvPicPr>
            <p:cNvPr id="7" name="Picture 2" descr="C:\Users\User\Desktop\Untitled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8326" y="1676400"/>
              <a:ext cx="2305050" cy="2038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C:\Users\User\Desktop\Untitled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1690255"/>
              <a:ext cx="2305050" cy="2038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431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47955" y="381000"/>
            <a:ext cx="300114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36565" y="4648200"/>
            <a:ext cx="664316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600" dirty="0">
                <a:latin typeface="NikoshBAN" pitchFamily="2" charset="0"/>
                <a:cs typeface="NikoshBAN" pitchFamily="2" charset="0"/>
              </a:rPr>
              <a:t>ই – বুক কি বুঝিয়ে বল </a:t>
            </a:r>
            <a:r>
              <a:rPr lang="bn-IN" sz="6600" dirty="0"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893" y="1688273"/>
            <a:ext cx="2797265" cy="2232563"/>
          </a:xfrm>
          <a:prstGeom prst="ellipse">
            <a:avLst/>
          </a:prstGeom>
          <a:ln w="31750">
            <a:solidFill>
              <a:sysClr val="windowText" lastClr="000000"/>
            </a:solidFill>
            <a:miter lim="800000"/>
            <a:headEnd/>
            <a:tailEnd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01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64210460"/>
              </p:ext>
            </p:extLst>
          </p:nvPr>
        </p:nvGraphicFramePr>
        <p:xfrm>
          <a:off x="1524000" y="1397000"/>
          <a:ext cx="6324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3139053" y="304800"/>
            <a:ext cx="219002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600" dirty="0">
                <a:latin typeface="NikoshBAN" pitchFamily="2" charset="0"/>
                <a:cs typeface="NikoshBAN" pitchFamily="2" charset="0"/>
              </a:rPr>
              <a:t>মূল্যায়</a:t>
            </a:r>
            <a:r>
              <a:rPr lang="bn-IN" sz="6600" dirty="0">
                <a:latin typeface="NikoshBAN" pitchFamily="2" charset="0"/>
                <a:cs typeface="NikoshBAN" pitchFamily="2" charset="0"/>
              </a:rPr>
              <a:t>ন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06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620483-BC15-4546-8267-69DAD4EF8A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12620483-BC15-4546-8267-69DAD4EF8A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915C40-3738-4E76-8867-B67D3DA2C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30915C40-3738-4E76-8867-B67D3DA2C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BEB094-3AAB-4665-8433-CDAE3BF5BF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36BEB094-3AAB-4665-8433-CDAE3BF5BF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893" y="2286000"/>
            <a:ext cx="4392202" cy="26060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0391" y="457200"/>
            <a:ext cx="376898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67054" y="5498812"/>
            <a:ext cx="44823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শিক্ষায় ইন্টারনেটের বিবরণ দাও 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668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"/>
            <a:ext cx="8114324" cy="61092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133600"/>
            <a:ext cx="8229600" cy="1143000"/>
          </a:xfrm>
        </p:spPr>
        <p:txBody>
          <a:bodyPr>
            <a:noAutofit/>
          </a:bodyPr>
          <a:lstStyle/>
          <a:p>
            <a:r>
              <a:rPr lang="bn-BD" sz="13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আল্লাহ হাফেজ</a:t>
            </a:r>
            <a:endParaRPr lang="en-US" sz="13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85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168</Words>
  <Application>Microsoft Office PowerPoint</Application>
  <PresentationFormat>On-screen Show (4:3)</PresentationFormat>
  <Paragraphs>47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আল্লাহ হাফেজ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বিছমিল্লাহীর রাহমানির রাহীম</dc:title>
  <dc:creator>DOEL</dc:creator>
  <cp:lastModifiedBy>kamal</cp:lastModifiedBy>
  <cp:revision>73</cp:revision>
  <dcterms:created xsi:type="dcterms:W3CDTF">2006-08-16T00:00:00Z</dcterms:created>
  <dcterms:modified xsi:type="dcterms:W3CDTF">2019-10-24T15:07:35Z</dcterms:modified>
</cp:coreProperties>
</file>