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1" y="-12192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6502400" cy="6361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1149927"/>
            <a:ext cx="650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</a:rPr>
              <a:t>স্বাগতম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0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bn-BD" dirty="0" smtClean="0"/>
              <a:t>রেওয়ামিল প্রস্তুত প্রণালী: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763000" cy="5334000"/>
          </a:xfrm>
        </p:spPr>
        <p:txBody>
          <a:bodyPr/>
          <a:lstStyle/>
          <a:p>
            <a:pPr algn="l"/>
            <a:r>
              <a:rPr lang="bn-BD" dirty="0" smtClean="0"/>
              <a:t>১. রেওয়ামিলের ছকে ঘর/কলাম হবে ৫টি।</a:t>
            </a:r>
          </a:p>
          <a:p>
            <a:pPr algn="l"/>
            <a:r>
              <a:rPr lang="bn-BD" dirty="0" smtClean="0"/>
              <a:t>২. ছকের উপরে শিরোনাম থাকবে।</a:t>
            </a:r>
          </a:p>
          <a:p>
            <a:pPr algn="l"/>
            <a:r>
              <a:rPr lang="bn-BD" dirty="0" smtClean="0"/>
              <a:t>৩. </a:t>
            </a:r>
            <a:r>
              <a:rPr lang="bn-BD" b="1" dirty="0" smtClean="0"/>
              <a:t>ক্রমিক নং </a:t>
            </a:r>
            <a:r>
              <a:rPr lang="bn-BD" dirty="0" smtClean="0"/>
              <a:t>কলামে হিসাবের ক্রমিক নং ধারাবাহিক ভাবে বসবে।</a:t>
            </a:r>
          </a:p>
          <a:p>
            <a:pPr algn="l"/>
            <a:r>
              <a:rPr lang="bn-BD" dirty="0" smtClean="0"/>
              <a:t>৪. খতিয়ান থেকে যে সব উদ্বৃত্ত আনা হয়, সেগুলো </a:t>
            </a:r>
            <a:r>
              <a:rPr lang="bn-BD" b="1" dirty="0" smtClean="0"/>
              <a:t>হিসাবের শিরোনাম কলামে </a:t>
            </a:r>
            <a:r>
              <a:rPr lang="bn-BD" dirty="0" smtClean="0"/>
              <a:t>বসাতে হয়।</a:t>
            </a:r>
          </a:p>
          <a:p>
            <a:pPr algn="l"/>
            <a:r>
              <a:rPr lang="bn-BD" dirty="0" smtClean="0"/>
              <a:t>৫. খতিয়ানের যে পৃষ্ঠা হতে হিসাবের উদ্বৃত্ত রেওযামিলে স্থানান্তর করা হয়েছে, </a:t>
            </a:r>
            <a:r>
              <a:rPr lang="bn-BD" b="1" dirty="0" smtClean="0"/>
              <a:t>খ:পৃ:</a:t>
            </a:r>
            <a:r>
              <a:rPr lang="bn-BD" dirty="0" smtClean="0"/>
              <a:t>ঘরে সেই পৃষ্ঠা নং লিখতে হয়।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 fontScale="90000"/>
          </a:bodyPr>
          <a:lstStyle/>
          <a:p>
            <a:pPr algn="l"/>
            <a:r>
              <a:rPr lang="bn-BD" sz="2400" dirty="0" smtClean="0"/>
              <a:t>৬. খতিয়ানের বিভিন্ন হিসাবের ডেবিট উদ্বৃত্ত যথা- যাবতীয় </a:t>
            </a:r>
            <a:br>
              <a:rPr lang="bn-BD" sz="2400" dirty="0" smtClean="0"/>
            </a:br>
            <a:r>
              <a:rPr lang="bn-BD" sz="2400" dirty="0"/>
              <a:t/>
            </a:r>
            <a:br>
              <a:rPr lang="bn-BD" sz="2400" dirty="0"/>
            </a:br>
            <a:r>
              <a:rPr lang="bn-BD" sz="2400" dirty="0" smtClean="0"/>
              <a:t>সম্পদ এবং ব্যয় হিসাবের টাকা </a:t>
            </a:r>
            <a:r>
              <a:rPr lang="bn-BD" sz="2400" b="1" dirty="0" smtClean="0"/>
              <a:t>ডেবিট টাকা </a:t>
            </a:r>
            <a:r>
              <a:rPr lang="bn-BD" sz="2400" dirty="0" smtClean="0"/>
              <a:t>কলামে বসবে। </a:t>
            </a:r>
            <a:br>
              <a:rPr lang="bn-BD" sz="2400" dirty="0" smtClean="0"/>
            </a:br>
            <a:r>
              <a:rPr lang="bn-BD" sz="2400" dirty="0" smtClean="0"/>
              <a:t/>
            </a:r>
            <a:br>
              <a:rPr lang="bn-BD" sz="2400" dirty="0" smtClean="0"/>
            </a:br>
            <a:r>
              <a:rPr lang="bn-BD" sz="2400" dirty="0" smtClean="0"/>
              <a:t>৭. </a:t>
            </a:r>
            <a:r>
              <a:rPr lang="bn-BD" sz="2700" dirty="0"/>
              <a:t>খতিয়ানের বিভিন্ন হিসাবের </a:t>
            </a:r>
            <a:r>
              <a:rPr lang="bn-BD" sz="2700" dirty="0" smtClean="0"/>
              <a:t>ক্রেডিট </a:t>
            </a:r>
            <a:r>
              <a:rPr lang="bn-BD" sz="2700" dirty="0"/>
              <a:t>উদ্বৃত্ত যথা- </a:t>
            </a:r>
            <a:r>
              <a:rPr lang="bn-BD" sz="2700" dirty="0" smtClean="0"/>
              <a:t/>
            </a:r>
            <a:br>
              <a:rPr lang="bn-BD" sz="2700" dirty="0" smtClean="0"/>
            </a:br>
            <a:r>
              <a:rPr lang="bn-BD" sz="2700" dirty="0"/>
              <a:t/>
            </a:r>
            <a:br>
              <a:rPr lang="bn-BD" sz="2700" dirty="0"/>
            </a:br>
            <a:r>
              <a:rPr lang="bn-BD" sz="2700" dirty="0" smtClean="0"/>
              <a:t>যাবতীয়   দায়, মালিকানা সত্ব ও আয় হিসাবের টাকা </a:t>
            </a:r>
            <a:br>
              <a:rPr lang="bn-BD" sz="2700" dirty="0" smtClean="0"/>
            </a:br>
            <a:r>
              <a:rPr lang="bn-BD" sz="2700" dirty="0"/>
              <a:t/>
            </a:r>
            <a:br>
              <a:rPr lang="bn-BD" sz="2700" dirty="0"/>
            </a:br>
            <a:r>
              <a:rPr lang="bn-BD" sz="2700" b="1" dirty="0" smtClean="0"/>
              <a:t>ক্রেডিট টাকা কলামে </a:t>
            </a:r>
            <a:r>
              <a:rPr lang="bn-BD" sz="2700" dirty="0" smtClean="0"/>
              <a:t>বসবে।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0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মূল্যায়ন: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bn-BD" dirty="0" smtClean="0"/>
              <a:t>১. রেওয়ামিলের ডেবিট দিকে যাবে এমন ৭ টি সম্পদ ও ব্যয় হিসাবের নাম লিখ।</a:t>
            </a:r>
          </a:p>
          <a:p>
            <a:pPr algn="l"/>
            <a:r>
              <a:rPr lang="bn-BD" dirty="0" smtClean="0"/>
              <a:t>২. </a:t>
            </a:r>
            <a:r>
              <a:rPr lang="bn-BD" smtClean="0"/>
              <a:t>রেওয়ামিলের ক্রেডিট দিকে যাবে এমন ৫ টি দায় ও আয় হিসাবের নাম লিখ।</a:t>
            </a:r>
            <a:endParaRPr lang="bn-BD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r>
              <a:rPr lang="bn-BD" dirty="0" smtClean="0"/>
              <a:t>একক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bn-BD" dirty="0" smtClean="0"/>
              <a:t>রেওয়ামিলের সংজ্ঞা দাও।</a:t>
            </a:r>
          </a:p>
          <a:p>
            <a:pPr marL="514350" indent="-514350">
              <a:buAutoNum type="arabicPeriod"/>
            </a:pPr>
            <a:r>
              <a:rPr lang="bn-BD" dirty="0" smtClean="0"/>
              <a:t>রেওয়ামিলের ২টি উদ্দেশ্য লিখ।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1534391"/>
            <a:ext cx="2743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3524250"/>
          </a:xfrm>
        </p:spPr>
        <p:txBody>
          <a:bodyPr/>
          <a:lstStyle/>
          <a:p>
            <a:r>
              <a:rPr lang="bn-BD" dirty="0" smtClean="0"/>
              <a:t>জোড়ায়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রেওয়ামিলের প্রস্তুত প্রণালী খাতায় লিখ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5800" y="651164"/>
            <a:ext cx="2438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990600" y="1066800"/>
            <a:ext cx="2438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371850"/>
          </a:xfrm>
        </p:spPr>
        <p:txBody>
          <a:bodyPr>
            <a:normAutofit/>
          </a:bodyPr>
          <a:lstStyle/>
          <a:p>
            <a:r>
              <a:rPr lang="bn-BD" sz="8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 পরিচিতি: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886200"/>
          </a:xfrm>
        </p:spPr>
        <p:txBody>
          <a:bodyPr>
            <a:normAutofit fontScale="85000" lnSpcReduction="10000"/>
          </a:bodyPr>
          <a:lstStyle/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শ্রেণী:নবম</a:t>
            </a:r>
          </a:p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বিষয়: হিসাব বিজ্ঞান</a:t>
            </a:r>
          </a:p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সময়: </a:t>
            </a:r>
            <a:r>
              <a:rPr lang="en-US" sz="6700" dirty="0" smtClean="0">
                <a:solidFill>
                  <a:schemeClr val="accent3">
                    <a:lumMod val="75000"/>
                  </a:schemeClr>
                </a:solidFill>
              </a:rPr>
              <a:t>০৬</a:t>
            </a:r>
            <a:r>
              <a:rPr lang="bn-BD" sz="6700" dirty="0" smtClean="0">
                <a:solidFill>
                  <a:schemeClr val="accent3">
                    <a:lumMod val="75000"/>
                  </a:schemeClr>
                </a:solidFill>
              </a:rPr>
              <a:t>.২০-</a:t>
            </a:r>
            <a:r>
              <a:rPr lang="en-US" sz="6700" smtClean="0">
                <a:solidFill>
                  <a:schemeClr val="accent3">
                    <a:lumMod val="75000"/>
                  </a:schemeClr>
                </a:solidFill>
              </a:rPr>
              <a:t>৭</a:t>
            </a:r>
            <a:r>
              <a:rPr lang="bn-BD" sz="6700" smtClean="0">
                <a:solidFill>
                  <a:schemeClr val="accent3">
                    <a:lumMod val="75000"/>
                  </a:schemeClr>
                </a:solidFill>
              </a:rPr>
              <a:t>.১০</a:t>
            </a:r>
            <a:endParaRPr lang="bn-BD" sz="67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bn-BD" sz="6700" dirty="0">
                <a:solidFill>
                  <a:schemeClr val="accent3">
                    <a:lumMod val="75000"/>
                  </a:schemeClr>
                </a:solidFill>
              </a:rPr>
              <a:t>তাং </a:t>
            </a:r>
            <a:r>
              <a:rPr lang="en-US" sz="6700" dirty="0" smtClean="0">
                <a:solidFill>
                  <a:schemeClr val="accent3">
                    <a:lumMod val="75000"/>
                  </a:schemeClr>
                </a:solidFill>
              </a:rPr>
              <a:t>২৩</a:t>
            </a:r>
            <a:r>
              <a:rPr lang="bn-BD" sz="67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6700" dirty="0" smtClean="0">
                <a:solidFill>
                  <a:schemeClr val="accent3">
                    <a:lumMod val="75000"/>
                  </a:schemeClr>
                </a:solidFill>
              </a:rPr>
              <a:t>১০</a:t>
            </a:r>
            <a:r>
              <a:rPr lang="bn-BD" sz="67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6700" dirty="0" smtClean="0">
                <a:solidFill>
                  <a:schemeClr val="accent3">
                    <a:lumMod val="75000"/>
                  </a:schemeClr>
                </a:solidFill>
              </a:rPr>
              <a:t>২০১৯</a:t>
            </a:r>
            <a:r>
              <a:rPr lang="bn-BD" sz="6700" dirty="0" smtClean="0">
                <a:solidFill>
                  <a:schemeClr val="accent3">
                    <a:lumMod val="75000"/>
                  </a:schemeClr>
                </a:solidFill>
              </a:rPr>
              <a:t>ইং</a:t>
            </a:r>
            <a:endParaRPr lang="en-US" sz="67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457200"/>
            <a:ext cx="2590800" cy="1447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 flipV="1">
            <a:off x="571500" y="2089665"/>
            <a:ext cx="2590800" cy="129995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09600" y="3747655"/>
            <a:ext cx="2590800" cy="1447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72200" y="4152899"/>
            <a:ext cx="2590800" cy="106680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151419" y="2908178"/>
            <a:ext cx="2590800" cy="110143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72200" y="1720150"/>
            <a:ext cx="2590800" cy="110836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72200" y="504415"/>
            <a:ext cx="2590800" cy="114992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685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মোট ডেবিট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264731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সম্পদ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390351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ব্যয়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91300" y="80939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মোট ক্রেডিট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মালিকানা সত্ব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47164" y="32742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দায়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আয়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9600" y="5410200"/>
            <a:ext cx="813261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4191000" y="5779532"/>
            <a:ext cx="14478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18709" y="5300990"/>
            <a:ext cx="227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রেওয়ামিল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029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পাঠ শিরোণাম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রেওয়ামিল</a:t>
            </a:r>
          </a:p>
          <a:p>
            <a:r>
              <a:rPr lang="bn-BD" dirty="0" smtClean="0"/>
              <a:t>ও</a:t>
            </a:r>
          </a:p>
          <a:p>
            <a:r>
              <a:rPr lang="bn-BD" dirty="0" smtClean="0"/>
              <a:t>এর প্রস্তুত প্রণালী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>
            <a:normAutofit/>
          </a:bodyPr>
          <a:lstStyle/>
          <a:p>
            <a:r>
              <a:rPr lang="bn-BD" sz="6000" dirty="0" smtClean="0"/>
              <a:t>শিখনফল: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763000" cy="4724400"/>
          </a:xfrm>
        </p:spPr>
        <p:txBody>
          <a:bodyPr>
            <a:noAutofit/>
          </a:bodyPr>
          <a:lstStyle/>
          <a:p>
            <a:pPr algn="l"/>
            <a:r>
              <a:rPr lang="bn-BD" sz="4400" dirty="0" smtClean="0"/>
              <a:t>১. রেওয়ামিলের সংজ্ঞা বলতে পারবে।</a:t>
            </a:r>
            <a:endParaRPr lang="en-US" sz="4400" dirty="0" smtClean="0"/>
          </a:p>
          <a:p>
            <a:pPr algn="l"/>
            <a:r>
              <a:rPr lang="bn-BD" sz="4400" dirty="0" smtClean="0"/>
              <a:t>২.রেওয়ামিলের উদ্দেশ্য ব্যাখ্যা করতে পারবে।</a:t>
            </a:r>
            <a:endParaRPr lang="en-US" sz="4400" dirty="0" smtClean="0"/>
          </a:p>
          <a:p>
            <a:pPr algn="l"/>
            <a:r>
              <a:rPr lang="bn-BD" sz="4400" dirty="0" smtClean="0"/>
              <a:t>৩.  হিসাবের উদ্বৃত্ত দিয়ে যথাযথ ছকে রেওয়ামিল প্রস্তুত করে হিসাবের গানিতিক নির্ভুলতা যাচাই করতে পারবে।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64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52400"/>
            <a:ext cx="7772400" cy="1470025"/>
          </a:xfrm>
        </p:spPr>
        <p:txBody>
          <a:bodyPr/>
          <a:lstStyle/>
          <a:p>
            <a:r>
              <a:rPr lang="bn-BD" dirty="0" smtClean="0"/>
              <a:t>পাঠ উপস্থাপন: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067800" cy="5791200"/>
          </a:xfrm>
        </p:spPr>
        <p:txBody>
          <a:bodyPr/>
          <a:lstStyle/>
          <a:p>
            <a:pPr algn="l"/>
            <a:r>
              <a:rPr lang="bn-BD" dirty="0" smtClean="0"/>
              <a:t>রেওয়ামিল: যে বিবরণী বা ছকের মাধ্যমে খতিয়ান হিসাবের ডেবিট ও ক্রেডিট উদ্বৃত্ত সমূহ সাজিয়ে হিসাবের গানিতিক শুদ্ধতা যাচাই করা হয়, তাকে রেওমিল বলে।</a:t>
            </a:r>
          </a:p>
          <a:p>
            <a:pPr algn="l"/>
            <a:r>
              <a:rPr lang="bn-BD" dirty="0" smtClean="0"/>
              <a:t>নমুনা ছক :     প্রতিষ্ঠানের নাম.........</a:t>
            </a:r>
          </a:p>
          <a:p>
            <a:r>
              <a:rPr lang="bn-BD" dirty="0" smtClean="0"/>
              <a:t>রেওয়ামিল</a:t>
            </a:r>
          </a:p>
          <a:p>
            <a:r>
              <a:rPr lang="bn-BD" dirty="0" smtClean="0"/>
              <a:t>....সালের.....তারিখের........</a:t>
            </a:r>
          </a:p>
          <a:p>
            <a:pPr algn="l"/>
            <a:r>
              <a:rPr lang="bn-BD" dirty="0" smtClean="0"/>
              <a:t>ক্র.নং হিসাবের শিরোনাম    খ:পৃ  ডে:টাকা ক্রে:টাকা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48768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52578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856018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62055" y="48387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48387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91400" y="4869873"/>
            <a:ext cx="381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1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algn="l"/>
            <a:r>
              <a:rPr lang="bn-BD" dirty="0" smtClean="0"/>
              <a:t>রেওয়ামিলের উদ্দেশ্য: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067800" cy="5334000"/>
          </a:xfrm>
        </p:spPr>
        <p:txBody>
          <a:bodyPr>
            <a:normAutofit fontScale="92500" lnSpcReduction="10000"/>
          </a:bodyPr>
          <a:lstStyle/>
          <a:p>
            <a:pPr algn="l"/>
            <a:endParaRPr lang="bn-BD" dirty="0" smtClean="0"/>
          </a:p>
          <a:p>
            <a:pPr algn="l"/>
            <a:r>
              <a:rPr lang="bn-BD" dirty="0" smtClean="0"/>
              <a:t>১. জাবেদা ও খতিয়ানে লেনদেনগুলো সঠিকভাবে লিপিবদ্ধ করা হয়েছে কিনা তা যাচাই করা রেওয়ামিলের মূখ্য উদ্দেশ্য।</a:t>
            </a:r>
          </a:p>
          <a:p>
            <a:pPr algn="l"/>
            <a:endParaRPr lang="bn-BD" dirty="0" smtClean="0"/>
          </a:p>
          <a:p>
            <a:pPr algn="l"/>
            <a:r>
              <a:rPr lang="bn-BD" dirty="0" smtClean="0"/>
              <a:t>২. আর্থিক বিবরণী তথা বিশদ আয় বিবরণী ও আর্থিক অবস্থার বিবরণী প্রস্তুত সহজতর করা।</a:t>
            </a:r>
            <a:endParaRPr lang="en-US" dirty="0" smtClean="0"/>
          </a:p>
          <a:p>
            <a:pPr algn="l"/>
            <a:endParaRPr lang="bn-BD" dirty="0" smtClean="0"/>
          </a:p>
          <a:p>
            <a:pPr algn="l"/>
            <a:endParaRPr lang="bn-BD" dirty="0"/>
          </a:p>
          <a:p>
            <a:pPr algn="l"/>
            <a:r>
              <a:rPr lang="bn-BD" dirty="0" smtClean="0"/>
              <a:t>৩. জাবেদা ও খতিয়ানে কোন ভুলত্রুটি থাকলে তা উত্ঘাটন ও সংশোধন করা।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8839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/>
              <a:t>নিচের ছকটির দিকে লক্ষ্য কর:</a:t>
            </a:r>
            <a:r>
              <a:rPr lang="en-US" sz="3200" dirty="0" smtClean="0"/>
              <a:t>                  </a:t>
            </a:r>
            <a:endParaRPr lang="bn-BD" sz="3200" dirty="0" smtClean="0"/>
          </a:p>
          <a:p>
            <a:pPr algn="ctr"/>
            <a:r>
              <a:rPr lang="en-US" sz="2800" dirty="0" smtClean="0"/>
              <a:t>  </a:t>
            </a:r>
            <a:r>
              <a:rPr lang="bn-BD" dirty="0" smtClean="0"/>
              <a:t>প্রতিষ্ঠানের </a:t>
            </a:r>
            <a:r>
              <a:rPr lang="bn-BD" dirty="0"/>
              <a:t>নাম.........</a:t>
            </a:r>
          </a:p>
          <a:p>
            <a:pPr algn="ctr"/>
            <a:r>
              <a:rPr lang="en-US" dirty="0" smtClean="0"/>
              <a:t>                              </a:t>
            </a:r>
            <a:r>
              <a:rPr lang="bn-BD" dirty="0" smtClean="0"/>
              <a:t>রেওয়ামিল</a:t>
            </a:r>
            <a:endParaRPr lang="bn-BD" dirty="0"/>
          </a:p>
          <a:p>
            <a:pPr algn="ctr"/>
            <a:r>
              <a:rPr lang="en-US" dirty="0" smtClean="0"/>
              <a:t>                  </a:t>
            </a:r>
            <a:r>
              <a:rPr lang="bn-BD" dirty="0" smtClean="0"/>
              <a:t>....</a:t>
            </a:r>
            <a:r>
              <a:rPr lang="bn-BD" dirty="0"/>
              <a:t>সালের.....তারিখের........</a:t>
            </a:r>
          </a:p>
          <a:p>
            <a:endParaRPr lang="en-US" sz="2800" dirty="0" smtClean="0"/>
          </a:p>
          <a:p>
            <a:r>
              <a:rPr lang="bn-BD" sz="2800" dirty="0" smtClean="0"/>
              <a:t>ক্র.নং </a:t>
            </a:r>
            <a:r>
              <a:rPr lang="bn-BD" sz="2800" dirty="0"/>
              <a:t>হিসাবের শিরোনাম    খ:পৃ  ডে:টাকা </a:t>
            </a:r>
            <a:r>
              <a:rPr lang="en-US" sz="2800" dirty="0" smtClean="0"/>
              <a:t>     </a:t>
            </a:r>
            <a:r>
              <a:rPr lang="bn-BD" sz="2800" dirty="0" smtClean="0"/>
              <a:t>ক্রে:টাকা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752600"/>
            <a:ext cx="906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" y="2399169"/>
            <a:ext cx="895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10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16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0" y="1752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15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347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পাঠ পরিচিতি:</vt:lpstr>
      <vt:lpstr>PowerPoint Presentation</vt:lpstr>
      <vt:lpstr>পাঠ শিরোণাম</vt:lpstr>
      <vt:lpstr>শিখনফল:</vt:lpstr>
      <vt:lpstr>পাঠ উপস্থাপন:</vt:lpstr>
      <vt:lpstr>রেওয়ামিলের উদ্দেশ্য:</vt:lpstr>
      <vt:lpstr>PowerPoint Presentation</vt:lpstr>
      <vt:lpstr>রেওয়ামিল প্রস্তুত প্রণালী:</vt:lpstr>
      <vt:lpstr>৬. খতিয়ানের বিভিন্ন হিসাবের ডেবিট উদ্বৃত্ত যথা- যাবতীয়   সম্পদ এবং ব্যয় হিসাবের টাকা ডেবিট টাকা কলামে বসবে।   ৭. খতিয়ানের বিভিন্ন হিসাবের ক্রেডিট উদ্বৃত্ত যথা-   যাবতীয়   দায়, মালিকানা সত্ব ও আয় হিসাবের টাকা   ক্রেডিট টাকা কলামে বসবে।</vt:lpstr>
      <vt:lpstr>মূল্যায়ন:</vt:lpstr>
      <vt:lpstr>একক কাজ</vt:lpstr>
      <vt:lpstr>জোড়ায় কাজ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SRDL ABUL KALAM</cp:lastModifiedBy>
  <cp:revision>57</cp:revision>
  <dcterms:created xsi:type="dcterms:W3CDTF">2006-08-16T00:00:00Z</dcterms:created>
  <dcterms:modified xsi:type="dcterms:W3CDTF">2019-10-23T09:01:16Z</dcterms:modified>
</cp:coreProperties>
</file>