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2"/>
  </p:sldMasterIdLst>
  <p:sldIdLst>
    <p:sldId id="277" r:id="rId3"/>
    <p:sldId id="278" r:id="rId4"/>
    <p:sldId id="279" r:id="rId5"/>
    <p:sldId id="280" r:id="rId6"/>
    <p:sldId id="258" r:id="rId7"/>
    <p:sldId id="281" r:id="rId8"/>
    <p:sldId id="282" r:id="rId9"/>
    <p:sldId id="284" r:id="rId10"/>
    <p:sldId id="283" r:id="rId11"/>
    <p:sldId id="274" r:id="rId12"/>
    <p:sldId id="276" r:id="rId13"/>
    <p:sldId id="266" r:id="rId14"/>
    <p:sldId id="268" r:id="rId15"/>
    <p:sldId id="270" r:id="rId16"/>
    <p:sldId id="295" r:id="rId17"/>
    <p:sldId id="285" r:id="rId18"/>
    <p:sldId id="297" r:id="rId19"/>
    <p:sldId id="300" r:id="rId20"/>
    <p:sldId id="301" r:id="rId21"/>
    <p:sldId id="286" r:id="rId22"/>
    <p:sldId id="271" r:id="rId23"/>
    <p:sldId id="273" r:id="rId24"/>
  </p:sldIdLst>
  <p:sldSz cx="9144000" cy="6858000" type="screen4x3"/>
  <p:notesSz cx="69469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rosoft Corporation" initials="" lastIdx="4" clrIdx="0"/>
  <p:cmAuthor id="1" name="Elisabeth Keating" initials="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824100"/>
    <a:srgbClr val="66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19" autoAdjust="0"/>
    <p:restoredTop sz="94394" autoAdjust="0"/>
  </p:normalViewPr>
  <p:slideViewPr>
    <p:cSldViewPr>
      <p:cViewPr varScale="1">
        <p:scale>
          <a:sx n="70" d="100"/>
          <a:sy n="70" d="100"/>
        </p:scale>
        <p:origin x="-138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4953000"/>
            <a:ext cx="5715000" cy="8382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752600" y="3352800"/>
            <a:ext cx="5715000" cy="1600200"/>
          </a:xfrm>
        </p:spPr>
        <p:txBody>
          <a:bodyPr/>
          <a:lstStyle>
            <a:lvl1pPr algn="ctr">
              <a:defRPr sz="4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302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303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EF391BD4-A378-4329-A5DF-4A5955C5E9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85E1EE-9592-4865-834F-79405699F6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1998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0"/>
            <a:ext cx="198120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0"/>
            <a:ext cx="57912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97E91E-09F4-423F-A7EF-55CF9DF260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410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DDAD0-AC67-4FDA-80DA-826BFEA809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8267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73CE4-EA5F-42E1-999D-BA84EF8C75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763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862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862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48021-AED3-4B9B-8412-B61F272FCD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8491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7EAD03-7990-45BB-96FB-36C65F767C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9364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16668B-AAC7-4189-80D2-4F5855F583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2282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E98ED4-6205-4787-9F41-CC1E8FAF82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7748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3008313" cy="914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09601"/>
            <a:ext cx="5111750" cy="5410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524001"/>
            <a:ext cx="3008313" cy="4495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855399-94E5-44F8-8F6D-CB8A7216A8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3453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0C28D-A11E-4C04-AB5B-4DA1202676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4207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0"/>
            <a:ext cx="7924800" cy="87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924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2165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54375" y="62484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fld id="{157A5440-C788-490C-BE93-2ABAC828A8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9pPr>
    </p:titleStyle>
    <p:bodyStyle>
      <a:lvl1pPr marL="447675" indent="-447675" algn="l" rtl="0" eaLnBrk="1" fontAlgn="base" hangingPunct="1">
        <a:spcBef>
          <a:spcPct val="60000"/>
        </a:spcBef>
        <a:spcAft>
          <a:spcPct val="0"/>
        </a:spcAft>
        <a:buClr>
          <a:schemeClr val="accent1">
            <a:lumMod val="75000"/>
          </a:schemeClr>
        </a:buClr>
        <a:buChar char="•"/>
        <a:defRPr sz="20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889000" indent="-439738" algn="l" rtl="0" eaLnBrk="1" fontAlgn="base" hangingPunct="1">
        <a:spcBef>
          <a:spcPct val="20000"/>
        </a:spcBef>
        <a:spcAft>
          <a:spcPct val="0"/>
        </a:spcAft>
        <a:buClr>
          <a:schemeClr val="accent1">
            <a:lumMod val="75000"/>
          </a:schemeClr>
        </a:buClr>
        <a:buChar char="•"/>
        <a:defRPr>
          <a:solidFill>
            <a:schemeClr val="accent1">
              <a:lumMod val="50000"/>
            </a:schemeClr>
          </a:solidFill>
          <a:latin typeface="+mn-lt"/>
        </a:defRPr>
      </a:lvl2pPr>
      <a:lvl3pPr marL="1293813" indent="-403225" algn="l" rtl="0" eaLnBrk="1" fontAlgn="base" hangingPunct="1">
        <a:spcBef>
          <a:spcPct val="20000"/>
        </a:spcBef>
        <a:spcAft>
          <a:spcPct val="0"/>
        </a:spcAft>
        <a:buClr>
          <a:schemeClr val="accent1">
            <a:lumMod val="75000"/>
          </a:schemeClr>
        </a:buClr>
        <a:buChar char="•"/>
        <a:defRPr sz="1600">
          <a:solidFill>
            <a:schemeClr val="accent1">
              <a:lumMod val="50000"/>
            </a:schemeClr>
          </a:solidFill>
          <a:latin typeface="+mn-lt"/>
        </a:defRPr>
      </a:lvl3pPr>
      <a:lvl4pPr marL="1681163" indent="-385763" algn="l" rtl="0" eaLnBrk="1" fontAlgn="base" hangingPunct="1">
        <a:spcBef>
          <a:spcPct val="20000"/>
        </a:spcBef>
        <a:spcAft>
          <a:spcPct val="0"/>
        </a:spcAft>
        <a:buClr>
          <a:schemeClr val="accent1">
            <a:lumMod val="75000"/>
          </a:schemeClr>
        </a:buClr>
        <a:buChar char="•"/>
        <a:defRPr sz="1400">
          <a:solidFill>
            <a:schemeClr val="accent1">
              <a:lumMod val="50000"/>
            </a:schemeClr>
          </a:solidFill>
          <a:latin typeface="+mn-lt"/>
        </a:defRPr>
      </a:lvl4pPr>
      <a:lvl5pPr marL="20701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>
            <a:lumMod val="75000"/>
          </a:schemeClr>
        </a:buClr>
        <a:buChar char="•"/>
        <a:defRPr sz="1400">
          <a:solidFill>
            <a:schemeClr val="accent1">
              <a:lumMod val="50000"/>
            </a:schemeClr>
          </a:solidFill>
          <a:latin typeface="+mn-lt"/>
        </a:defRPr>
      </a:lvl5pPr>
      <a:lvl6pPr marL="2527300" indent="-38735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</a:defRPr>
      </a:lvl6pPr>
      <a:lvl7pPr marL="2984500" indent="-38735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</a:defRPr>
      </a:lvl7pPr>
      <a:lvl8pPr marL="3441700" indent="-38735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</a:defRPr>
      </a:lvl8pPr>
      <a:lvl9pPr marL="3898900" indent="-38735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1.wav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550122" y="838200"/>
            <a:ext cx="7854950" cy="1295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7500" lnSpcReduction="20000"/>
          </a:bodyPr>
          <a:lstStyle>
            <a:lvl1pPr marL="447675" indent="-447675" algn="l" rtl="0" eaLnBrk="1" fontAlgn="base" hangingPunct="1">
              <a:spcBef>
                <a:spcPct val="600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Char char="•"/>
              <a:defRPr sz="20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89000" indent="-4397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Char char="•"/>
              <a:defRPr>
                <a:solidFill>
                  <a:schemeClr val="accent1">
                    <a:lumMod val="50000"/>
                  </a:schemeClr>
                </a:solidFill>
                <a:latin typeface="+mn-lt"/>
              </a:defRPr>
            </a:lvl2pPr>
            <a:lvl3pPr marL="1293813" indent="-4032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Char char="•"/>
              <a:defRPr sz="1600">
                <a:solidFill>
                  <a:schemeClr val="accent1">
                    <a:lumMod val="50000"/>
                  </a:schemeClr>
                </a:solidFill>
                <a:latin typeface="+mn-lt"/>
              </a:defRPr>
            </a:lvl3pPr>
            <a:lvl4pPr marL="1681163" indent="-3857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Char char="•"/>
              <a:defRPr sz="1400">
                <a:solidFill>
                  <a:schemeClr val="accent1">
                    <a:lumMod val="50000"/>
                  </a:schemeClr>
                </a:solidFill>
                <a:latin typeface="+mn-lt"/>
              </a:defRPr>
            </a:lvl4pPr>
            <a:lvl5pPr marL="207010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Char char="•"/>
              <a:defRPr sz="1400">
                <a:solidFill>
                  <a:schemeClr val="accent1">
                    <a:lumMod val="50000"/>
                  </a:schemeClr>
                </a:solidFill>
                <a:latin typeface="+mn-lt"/>
              </a:defRPr>
            </a:lvl5pPr>
            <a:lvl6pPr marL="252730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663300"/>
              </a:buClr>
              <a:buChar char="•"/>
              <a:defRPr sz="1400">
                <a:solidFill>
                  <a:srgbClr val="824100"/>
                </a:solidFill>
                <a:latin typeface="+mn-lt"/>
              </a:defRPr>
            </a:lvl6pPr>
            <a:lvl7pPr marL="298450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663300"/>
              </a:buClr>
              <a:buChar char="•"/>
              <a:defRPr sz="1400">
                <a:solidFill>
                  <a:srgbClr val="824100"/>
                </a:solidFill>
                <a:latin typeface="+mn-lt"/>
              </a:defRPr>
            </a:lvl7pPr>
            <a:lvl8pPr marL="344170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663300"/>
              </a:buClr>
              <a:buChar char="•"/>
              <a:defRPr sz="1400">
                <a:solidFill>
                  <a:srgbClr val="824100"/>
                </a:solidFill>
                <a:latin typeface="+mn-lt"/>
              </a:defRPr>
            </a:lvl8pPr>
            <a:lvl9pPr marL="3898900" indent="-387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663300"/>
              </a:buClr>
              <a:buChar char="•"/>
              <a:defRPr sz="1400">
                <a:solidFill>
                  <a:srgbClr val="824100"/>
                </a:solidFill>
                <a:latin typeface="+mn-lt"/>
              </a:defRPr>
            </a:lvl9pPr>
          </a:lstStyle>
          <a:p>
            <a:pPr algn="ctr"/>
            <a:r>
              <a:rPr lang="bn-BD" sz="18400" baseline="-25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baseline="-25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F:\Digital Mela_2015\99999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286000"/>
            <a:ext cx="3048000" cy="2286000"/>
          </a:xfrm>
          <a:prstGeom prst="rect">
            <a:avLst/>
          </a:prstGeom>
          <a:noFill/>
          <a:ln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21526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5250" advClick="0">
        <p14:reveal/>
        <p:sndAc>
          <p:stSnd>
            <p:snd r:embed="rId4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5800" y="1371600"/>
            <a:ext cx="8077200" cy="4191000"/>
          </a:xfrm>
        </p:spPr>
      </p:pic>
    </p:spTree>
    <p:extLst>
      <p:ext uri="{BB962C8B-B14F-4D97-AF65-F5344CB8AC3E}">
        <p14:creationId xmlns:p14="http://schemas.microsoft.com/office/powerpoint/2010/main" xmlns="" val="1702630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6800" y="1676400"/>
            <a:ext cx="7772400" cy="4343400"/>
          </a:xfrm>
        </p:spPr>
      </p:pic>
    </p:spTree>
    <p:extLst>
      <p:ext uri="{BB962C8B-B14F-4D97-AF65-F5344CB8AC3E}">
        <p14:creationId xmlns:p14="http://schemas.microsoft.com/office/powerpoint/2010/main" xmlns="" val="3420411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24746"/>
          <a:stretch/>
        </p:blipFill>
        <p:spPr>
          <a:xfrm>
            <a:off x="1752600" y="1524000"/>
            <a:ext cx="6021049" cy="4191000"/>
          </a:xfrm>
        </p:spPr>
      </p:pic>
    </p:spTree>
    <p:extLst>
      <p:ext uri="{BB962C8B-B14F-4D97-AF65-F5344CB8AC3E}">
        <p14:creationId xmlns:p14="http://schemas.microsoft.com/office/powerpoint/2010/main" xmlns="" val="1456991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19200" y="1752600"/>
            <a:ext cx="6629400" cy="4114800"/>
          </a:xfrm>
        </p:spPr>
      </p:pic>
    </p:spTree>
    <p:extLst>
      <p:ext uri="{BB962C8B-B14F-4D97-AF65-F5344CB8AC3E}">
        <p14:creationId xmlns:p14="http://schemas.microsoft.com/office/powerpoint/2010/main" xmlns="" val="570798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200" y="1295400"/>
            <a:ext cx="7620000" cy="4267200"/>
          </a:xfrm>
        </p:spPr>
      </p:pic>
    </p:spTree>
    <p:extLst>
      <p:ext uri="{BB962C8B-B14F-4D97-AF65-F5344CB8AC3E}">
        <p14:creationId xmlns:p14="http://schemas.microsoft.com/office/powerpoint/2010/main" xmlns="" val="3026306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00200" y="1219200"/>
            <a:ext cx="5943601" cy="4038600"/>
          </a:xfrm>
        </p:spPr>
      </p:pic>
    </p:spTree>
    <p:extLst>
      <p:ext uri="{BB962C8B-B14F-4D97-AF65-F5344CB8AC3E}">
        <p14:creationId xmlns:p14="http://schemas.microsoft.com/office/powerpoint/2010/main" xmlns="" val="355592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66160" y="3059430"/>
            <a:ext cx="2164080" cy="1348740"/>
          </a:xfrm>
        </p:spPr>
      </p:pic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717964" y="2438400"/>
            <a:ext cx="4987636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85412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71600" y="1447800"/>
            <a:ext cx="6400800" cy="4259442"/>
          </a:xfrm>
        </p:spPr>
      </p:pic>
    </p:spTree>
    <p:extLst>
      <p:ext uri="{BB962C8B-B14F-4D97-AF65-F5344CB8AC3E}">
        <p14:creationId xmlns:p14="http://schemas.microsoft.com/office/powerpoint/2010/main" xmlns="" val="107135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4600" y="1676733"/>
            <a:ext cx="5329238" cy="4114468"/>
          </a:xfrm>
        </p:spPr>
      </p:pic>
    </p:spTree>
    <p:extLst>
      <p:ext uri="{BB962C8B-B14F-4D97-AF65-F5344CB8AC3E}">
        <p14:creationId xmlns:p14="http://schemas.microsoft.com/office/powerpoint/2010/main" xmlns="" val="19147944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95400" y="1371600"/>
            <a:ext cx="5867399" cy="4378325"/>
          </a:xfrm>
        </p:spPr>
      </p:pic>
    </p:spTree>
    <p:extLst>
      <p:ext uri="{BB962C8B-B14F-4D97-AF65-F5344CB8AC3E}">
        <p14:creationId xmlns:p14="http://schemas.microsoft.com/office/powerpoint/2010/main" xmlns="" val="1604030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half" idx="4294967295"/>
          </p:nvPr>
        </p:nvSpPr>
        <p:spPr>
          <a:xfrm>
            <a:off x="435514" y="533400"/>
            <a:ext cx="8225886" cy="5638800"/>
          </a:xfrm>
          <a:prstGeom prst="rect">
            <a:avLst/>
          </a:prstGeom>
          <a:ln w="7620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sz="2600" dirty="0" smtClean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6600" b="1" u="sng" dirty="0" err="1" smtClean="0">
                <a:solidFill>
                  <a:srgbClr val="0A1FE6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6600" b="1" u="sng" dirty="0" smtClean="0">
                <a:solidFill>
                  <a:srgbClr val="0A1FE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u="sng" dirty="0" err="1" smtClean="0">
                <a:solidFill>
                  <a:srgbClr val="0A1FE6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600" b="1" u="sng" dirty="0" smtClean="0">
              <a:solidFill>
                <a:srgbClr val="0A1FE6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খোকন</a:t>
            </a: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কুমার</a:t>
            </a: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ঘোষ</a:t>
            </a: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sz="4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       </a:t>
            </a:r>
            <a:r>
              <a:rPr lang="en-US" sz="4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সিনিয়র</a:t>
            </a:r>
            <a:r>
              <a:rPr lang="en-US" sz="4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ট্রেড</a:t>
            </a:r>
            <a:r>
              <a:rPr lang="en-US" sz="4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ইন্সষ্ট্রাটর</a:t>
            </a:r>
            <a:r>
              <a:rPr lang="en-US" sz="4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</a:t>
            </a:r>
            <a:endParaRPr lang="en-US" sz="66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4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     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জেনারেল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ইলেকট্রনিক্স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4800" baseline="-250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4800" baseline="-25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        </a:t>
            </a:r>
            <a:r>
              <a:rPr lang="bn-BD" sz="4800" baseline="-25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রামপাল পাইলট </a:t>
            </a:r>
            <a:r>
              <a:rPr lang="en-US" sz="4800" baseline="-25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মাধ্যমিক</a:t>
            </a:r>
            <a:r>
              <a:rPr lang="bn-BD" sz="4800" baseline="-25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বালিকা</a:t>
            </a:r>
            <a:r>
              <a:rPr lang="en-US" sz="4800" baseline="-25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aseline="-25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lang="en-US" sz="4800" baseline="-25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|</a:t>
            </a:r>
          </a:p>
          <a:p>
            <a:pPr>
              <a:buNone/>
            </a:pPr>
            <a:r>
              <a:rPr lang="en-US" sz="2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                        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এস.এস.সি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(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ভোকেশনাল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                  </a:t>
            </a:r>
            <a:r>
              <a:rPr lang="en-US" sz="51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</a:t>
            </a:r>
            <a:r>
              <a:rPr lang="bn-BD" sz="2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রামপাল, </a:t>
            </a:r>
            <a:r>
              <a:rPr lang="en-US" sz="2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9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বাগেরহাট</a:t>
            </a:r>
            <a:r>
              <a:rPr lang="en-US" sz="2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en-US" sz="36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8000" dirty="0" smtClean="0"/>
          </a:p>
          <a:p>
            <a:pPr>
              <a:buFont typeface="Wingdings" pitchFamily="2" charset="2"/>
              <a:buChar char="v"/>
            </a:pPr>
            <a:endParaRPr lang="bn-BD" sz="28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21120" y="592364"/>
            <a:ext cx="2240280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500572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772930" y="914400"/>
            <a:ext cx="3581400" cy="990600"/>
          </a:xfr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38612" y="2168910"/>
            <a:ext cx="8324388" cy="3088890"/>
          </a:xfr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>
            <a:noAutofit/>
          </a:bodyPr>
          <a:lstStyle/>
          <a:p>
            <a:endParaRPr lang="en-US" dirty="0" smtClean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ইকুপমেন্ট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ইকুপমেন্টের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ভি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অথ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xmlns="" val="1503464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362200" y="838200"/>
            <a:ext cx="4557108" cy="1143000"/>
          </a:xfrm>
          <a:solidFill>
            <a:schemeClr val="accent1">
              <a:lumMod val="40000"/>
              <a:lumOff val="60000"/>
            </a:schemeClr>
          </a:solidFill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bn-BD" sz="6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6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762000" y="2819400"/>
            <a:ext cx="8001000" cy="1295400"/>
          </a:xfrm>
          <a:solidFill>
            <a:schemeClr val="tx2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1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1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5ককববককককি</a:t>
            </a:r>
            <a:r>
              <a:rPr lang="en-US" sz="1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ককি৫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কয়েকটি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ইকুপমেন্টের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লিখবে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1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3257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6"/>
          <p:cNvSpPr>
            <a:spLocks noGrp="1"/>
          </p:cNvSpPr>
          <p:nvPr>
            <p:ph type="title"/>
          </p:nvPr>
        </p:nvSpPr>
        <p:spPr>
          <a:xfrm>
            <a:off x="1447800" y="1219200"/>
            <a:ext cx="6629400" cy="14465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8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600" dirty="0"/>
          </a:p>
        </p:txBody>
      </p:sp>
      <p:sp>
        <p:nvSpPr>
          <p:cNvPr id="5" name="Title 6"/>
          <p:cNvSpPr txBox="1">
            <a:spLocks/>
          </p:cNvSpPr>
          <p:nvPr/>
        </p:nvSpPr>
        <p:spPr bwMode="auto">
          <a:xfrm>
            <a:off x="1143000" y="3505200"/>
            <a:ext cx="7467600" cy="70788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24100"/>
                </a:solidFill>
                <a:latin typeface="Garamond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24100"/>
                </a:solidFill>
                <a:latin typeface="Garamond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24100"/>
                </a:solidFill>
                <a:latin typeface="Garamond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24100"/>
                </a:solidFill>
                <a:latin typeface="Garamond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24100"/>
                </a:solidFill>
                <a:latin typeface="Garamond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24100"/>
                </a:solidFill>
                <a:latin typeface="Garamond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24100"/>
                </a:solidFill>
                <a:latin typeface="Garamond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24100"/>
                </a:solidFill>
                <a:latin typeface="Garamond" pitchFamily="18" charset="0"/>
              </a:defRPr>
            </a:lvl9pPr>
          </a:lstStyle>
          <a:p>
            <a:pPr algn="ctr"/>
            <a:r>
              <a:rPr lang="en-US" sz="4000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</a:rPr>
              <a:t>সকলে</a:t>
            </a:r>
            <a:r>
              <a:rPr lang="en-US" sz="40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</a:rPr>
              <a:t>সুস্থ্য</a:t>
            </a:r>
            <a:r>
              <a:rPr lang="en-US" sz="40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</a:rPr>
              <a:t> </a:t>
            </a:r>
            <a:r>
              <a:rPr lang="en-US" sz="4000" dirty="0" err="1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</a:rPr>
              <a:t>এবং</a:t>
            </a:r>
            <a:r>
              <a:rPr lang="en-US" sz="40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</a:rPr>
              <a:t>ভাল</a:t>
            </a:r>
            <a:r>
              <a:rPr lang="en-US" sz="40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</a:rPr>
              <a:t>থাকবে</a:t>
            </a:r>
            <a:r>
              <a:rPr lang="en-US" sz="40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</a:rPr>
              <a:t>।</a:t>
            </a:r>
            <a:endParaRPr lang="en-US" sz="40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3162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  <p:sndAc>
          <p:stSnd>
            <p:snd r:embed="rId3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5105400" cy="914400"/>
          </a:xfrm>
          <a:solidFill>
            <a:schemeClr val="accent1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8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           </a:t>
            </a:r>
            <a:r>
              <a:rPr lang="en-US" sz="5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54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7200" b="1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6"/>
          <p:cNvSpPr>
            <a:spLocks noGrp="1"/>
          </p:cNvSpPr>
          <p:nvPr>
            <p:ph sz="quarter" idx="4294967295"/>
          </p:nvPr>
        </p:nvSpPr>
        <p:spPr>
          <a:xfrm>
            <a:off x="609600" y="1371600"/>
            <a:ext cx="8077200" cy="4572000"/>
          </a:xfrm>
          <a:prstGeom prst="rect">
            <a:avLst/>
          </a:prstGeom>
          <a:ln w="762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endParaRPr lang="en-US" sz="1100" dirty="0" smtClean="0">
              <a:solidFill>
                <a:srgbClr val="0066FF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শ্রেণী  </a:t>
            </a:r>
            <a:r>
              <a:rPr lang="en-US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 নবম                   </a:t>
            </a:r>
          </a:p>
          <a:p>
            <a:pPr>
              <a:buFont typeface="Wingdings" pitchFamily="2" charset="2"/>
              <a:buChar char="Ø"/>
            </a:pP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বিষয় </a:t>
            </a:r>
            <a:r>
              <a:rPr lang="en-US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জেনারেল</a:t>
            </a:r>
            <a:r>
              <a:rPr lang="en-US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ইলেকট্রনিক্স</a:t>
            </a:r>
            <a:endParaRPr lang="en-US" sz="3600" dirty="0" smtClean="0">
              <a:solidFill>
                <a:srgbClr val="0066FF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সময়  </a:t>
            </a:r>
            <a:r>
              <a:rPr lang="en-US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5</a:t>
            </a: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০ </a:t>
            </a: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মিনিট</a:t>
            </a:r>
          </a:p>
          <a:p>
            <a:pPr>
              <a:buFont typeface="Wingdings" pitchFamily="2" charset="2"/>
              <a:buChar char="Ø"/>
            </a:pP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তাং -  </a:t>
            </a:r>
            <a:r>
              <a:rPr lang="en-US" sz="3600" dirty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৩</a:t>
            </a:r>
            <a:r>
              <a:rPr lang="en-US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০</a:t>
            </a: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/</a:t>
            </a:r>
            <a:r>
              <a:rPr lang="en-US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০৯</a:t>
            </a: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/</a:t>
            </a:r>
            <a:r>
              <a:rPr lang="en-US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২০১9</a:t>
            </a: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0066FF"/>
                </a:solidFill>
                <a:latin typeface="NikoshBAN" pitchFamily="2" charset="0"/>
                <a:cs typeface="NikoshBAN" pitchFamily="2" charset="0"/>
              </a:rPr>
              <a:t>ইং</a:t>
            </a:r>
            <a:endParaRPr lang="en-US" sz="3600" dirty="0">
              <a:solidFill>
                <a:srgbClr val="0066FF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961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6"/>
          <p:cNvSpPr>
            <a:spLocks noGrp="1"/>
          </p:cNvSpPr>
          <p:nvPr>
            <p:ph type="title"/>
          </p:nvPr>
        </p:nvSpPr>
        <p:spPr>
          <a:xfrm>
            <a:off x="1600200" y="838200"/>
            <a:ext cx="6248400" cy="1066800"/>
          </a:xfr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5400000" scaled="1"/>
            <a:tileRect/>
          </a:gradFill>
          <a:ln w="76200" cmpd="thinThick">
            <a:solidFill>
              <a:srgbClr val="FF0000">
                <a:alpha val="99000"/>
              </a:srgbClr>
            </a:solidFill>
          </a:ln>
        </p:spPr>
        <p:txBody>
          <a:bodyPr>
            <a:normAutofit/>
          </a:bodyPr>
          <a:lstStyle/>
          <a:p>
            <a:pPr algn="ctr"/>
            <a:r>
              <a:rPr lang="bn-BD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54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475784" cy="3810000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n-US" sz="36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6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ইকুপমেন্টের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সংগা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36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6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ইকুপমেন্ট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সনাক্ত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6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48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endParaRPr lang="bn-BD" sz="48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3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2386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700" decel="100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7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7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86000" y="1143000"/>
            <a:ext cx="4267200" cy="3705726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52800" y="5105400"/>
            <a:ext cx="289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2"/>
                </a:solidFill>
              </a:rPr>
              <a:t>AVO Meter</a:t>
            </a:r>
            <a:endParaRPr lang="en-US" sz="40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6800" y="990600"/>
            <a:ext cx="4114800" cy="4495800"/>
          </a:xfrm>
        </p:spPr>
      </p:pic>
      <p:sp>
        <p:nvSpPr>
          <p:cNvPr id="3" name="TextBox 2"/>
          <p:cNvSpPr txBox="1"/>
          <p:nvPr/>
        </p:nvSpPr>
        <p:spPr>
          <a:xfrm>
            <a:off x="5562600" y="3124200"/>
            <a:ext cx="304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2"/>
                </a:solidFill>
              </a:rPr>
              <a:t>Digital Meter</a:t>
            </a:r>
            <a:endParaRPr lang="en-US" sz="4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2138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57400" y="1600200"/>
            <a:ext cx="5173980" cy="3695700"/>
          </a:xfrm>
        </p:spPr>
      </p:pic>
      <p:sp>
        <p:nvSpPr>
          <p:cNvPr id="5" name="TextBox 4"/>
          <p:cNvSpPr txBox="1"/>
          <p:nvPr/>
        </p:nvSpPr>
        <p:spPr>
          <a:xfrm>
            <a:off x="2514600" y="5257800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chemeClr val="bg2"/>
                </a:solidFill>
              </a:rPr>
              <a:t>ওসিলেসকোপ</a:t>
            </a:r>
            <a:endParaRPr lang="en-US" sz="4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2437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60220" y="1809366"/>
            <a:ext cx="4945380" cy="3219834"/>
          </a:xfrm>
        </p:spPr>
      </p:pic>
      <p:sp>
        <p:nvSpPr>
          <p:cNvPr id="5" name="TextBox 4"/>
          <p:cNvSpPr txBox="1"/>
          <p:nvPr/>
        </p:nvSpPr>
        <p:spPr>
          <a:xfrm>
            <a:off x="2133600" y="5029200"/>
            <a:ext cx="419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2"/>
                </a:solidFill>
              </a:rPr>
              <a:t>Signal Generator</a:t>
            </a:r>
            <a:endParaRPr lang="en-US" sz="4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5690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838200" y="914400"/>
            <a:ext cx="7620000" cy="2438400"/>
          </a:xfrm>
          <a:prstGeom prst="horizontalScroll">
            <a:avLst>
              <a:gd name="adj" fmla="val 179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</a:t>
            </a:r>
            <a:endParaRPr lang="en-US" sz="8000" dirty="0">
              <a:solidFill>
                <a:schemeClr val="accent6">
                  <a:lumMod val="20000"/>
                  <a:lumOff val="8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0" y="3657600"/>
            <a:ext cx="6623299" cy="1200329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r>
              <a:rPr lang="en-US" sz="7200" dirty="0" err="1" smtClean="0">
                <a:solidFill>
                  <a:srgbClr val="0CC449"/>
                </a:solidFill>
                <a:latin typeface="NikoshBAN" pitchFamily="2" charset="0"/>
                <a:cs typeface="NikoshBAN" pitchFamily="2" charset="0"/>
              </a:rPr>
              <a:t>ইকুপমেন্ট</a:t>
            </a:r>
            <a:r>
              <a:rPr lang="en-US" sz="7200" dirty="0" smtClean="0">
                <a:solidFill>
                  <a:srgbClr val="0CC44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solidFill>
                  <a:srgbClr val="0CC449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13800" dirty="0">
              <a:solidFill>
                <a:srgbClr val="0CC449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3748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</p:bldLst>
  </p:timing>
</p:sld>
</file>

<file path=ppt/theme/theme1.xml><?xml version="1.0" encoding="utf-8"?>
<a:theme xmlns:a="http://schemas.openxmlformats.org/drawingml/2006/main" name="Parent Bill of Rights presentation">
  <a:themeElements>
    <a:clrScheme name="Axis 4">
      <a:dk1>
        <a:srgbClr val="003300"/>
      </a:dk1>
      <a:lt1>
        <a:srgbClr val="F8F8F8"/>
      </a:lt1>
      <a:dk2>
        <a:srgbClr val="3D4A1C"/>
      </a:dk2>
      <a:lt2>
        <a:srgbClr val="FFFFFF"/>
      </a:lt2>
      <a:accent1>
        <a:srgbClr val="99CC00"/>
      </a:accent1>
      <a:accent2>
        <a:srgbClr val="669900"/>
      </a:accent2>
      <a:accent3>
        <a:srgbClr val="AFB1AB"/>
      </a:accent3>
      <a:accent4>
        <a:srgbClr val="D4D4D4"/>
      </a:accent4>
      <a:accent5>
        <a:srgbClr val="CAE2AA"/>
      </a:accent5>
      <a:accent6>
        <a:srgbClr val="5C8A00"/>
      </a:accent6>
      <a:hlink>
        <a:srgbClr val="CC9900"/>
      </a:hlink>
      <a:folHlink>
        <a:srgbClr val="B2B282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B32C775-349E-4880-B6A0-938FC6BEA2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Parent Bill of Rights presentation</Template>
  <TotalTime>244</TotalTime>
  <Words>112</Words>
  <Application>Microsoft Office PowerPoint</Application>
  <PresentationFormat>On-screen Show (4:3)</PresentationFormat>
  <Paragraphs>38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Parent Bill of Rights presentation</vt:lpstr>
      <vt:lpstr>Slide 1</vt:lpstr>
      <vt:lpstr>Slide 2</vt:lpstr>
      <vt:lpstr>                   বিষয় পরিচিতি</vt:lpstr>
      <vt:lpstr>শিখনফল</vt:lpstr>
      <vt:lpstr> 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মূল্যায়ন</vt:lpstr>
      <vt:lpstr>বাড়ীর কাজ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Parent Bill of Rights</dc:title>
  <dc:creator>user</dc:creator>
  <cp:lastModifiedBy>ICT_LAB</cp:lastModifiedBy>
  <cp:revision>82</cp:revision>
  <dcterms:created xsi:type="dcterms:W3CDTF">2015-09-27T09:32:56Z</dcterms:created>
  <dcterms:modified xsi:type="dcterms:W3CDTF">2019-10-23T17:40:40Z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TC010171251033</vt:lpwstr>
  </property>
</Properties>
</file>