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sldIdLst>
    <p:sldId id="277" r:id="rId3"/>
    <p:sldId id="278" r:id="rId4"/>
    <p:sldId id="279" r:id="rId5"/>
    <p:sldId id="280" r:id="rId6"/>
    <p:sldId id="258" r:id="rId7"/>
    <p:sldId id="281" r:id="rId8"/>
    <p:sldId id="282" r:id="rId9"/>
    <p:sldId id="284" r:id="rId10"/>
    <p:sldId id="283" r:id="rId11"/>
    <p:sldId id="274" r:id="rId12"/>
    <p:sldId id="276" r:id="rId13"/>
    <p:sldId id="266" r:id="rId14"/>
    <p:sldId id="268" r:id="rId15"/>
    <p:sldId id="270" r:id="rId16"/>
    <p:sldId id="295" r:id="rId17"/>
    <p:sldId id="285" r:id="rId18"/>
    <p:sldId id="297" r:id="rId19"/>
    <p:sldId id="300" r:id="rId20"/>
    <p:sldId id="301" r:id="rId21"/>
    <p:sldId id="286" r:id="rId22"/>
    <p:sldId id="271" r:id="rId23"/>
    <p:sldId id="273" r:id="rId24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4" clrIdx="0"/>
  <p:cmAuthor id="1" name="Elisabeth Keati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241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94394" autoAdjust="0"/>
  </p:normalViewPr>
  <p:slideViewPr>
    <p:cSldViewPr>
      <p:cViewPr varScale="1">
        <p:scale>
          <a:sx n="70" d="100"/>
          <a:sy n="70" d="100"/>
        </p:scale>
        <p:origin x="-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953000"/>
            <a:ext cx="5715000" cy="838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15000" cy="1600200"/>
          </a:xfrm>
        </p:spPr>
        <p:txBody>
          <a:bodyPr/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F391BD4-A378-4329-A5DF-4A5955C5E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5E1EE-9592-4865-834F-79405699F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99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19812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7912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7E91E-09F4-423F-A7EF-55CF9DF26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DDAD0-AC67-4FDA-80DA-826BFEA80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26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73CE4-EA5F-42E1-999D-BA84EF8C7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48021-AED3-4B9B-8412-B61F272FC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49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AD03-7990-45BB-96FB-36C65F767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36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668B-AAC7-4189-80D2-4F5855F583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28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98ED4-6205-4787-9F41-CC1E8FAF82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774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914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1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1"/>
            <a:ext cx="3008313" cy="449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5399-94E5-44F8-8F6D-CB8A7216A8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45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0C28D-A11E-4C04-AB5B-4DA120267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20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9248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9pPr>
    </p:titleStyle>
    <p:bodyStyle>
      <a:lvl1pPr marL="447675" indent="-447675" algn="l" rtl="0" eaLnBrk="1" fontAlgn="base" hangingPunct="1">
        <a:spcBef>
          <a:spcPct val="6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20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>
          <a:solidFill>
            <a:schemeClr val="accent1">
              <a:lumMod val="50000"/>
            </a:schemeClr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600">
          <a:solidFill>
            <a:schemeClr val="accent1">
              <a:lumMod val="50000"/>
            </a:schemeClr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400">
          <a:solidFill>
            <a:schemeClr val="accent1">
              <a:lumMod val="50000"/>
            </a:schemeClr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400">
          <a:solidFill>
            <a:schemeClr val="accent1">
              <a:lumMod val="50000"/>
            </a:schemeClr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50122" y="838200"/>
            <a:ext cx="7854950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447675" indent="-447675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89000" indent="-4397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293813" indent="-4032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6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81163" indent="-385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701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Char char="•"/>
              <a:defRPr sz="1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273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6pPr>
            <a:lvl7pPr marL="29845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7pPr>
            <a:lvl8pPr marL="34417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8pPr>
            <a:lvl9pPr marL="389890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Char char="•"/>
              <a:defRPr sz="1400">
                <a:solidFill>
                  <a:srgbClr val="824100"/>
                </a:solidFill>
                <a:latin typeface="+mn-lt"/>
              </a:defRPr>
            </a:lvl9pPr>
          </a:lstStyle>
          <a:p>
            <a:pPr algn="ctr"/>
            <a:r>
              <a:rPr lang="bn-BD" sz="184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aseline="-25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Digital Mela_2015\9999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48000" cy="2286000"/>
          </a:xfrm>
          <a:prstGeom prst="rect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152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5250" advClick="0">
        <p14:reveal/>
        <p:sndAc>
          <p:stSnd>
            <p:snd r:embed="rId4" name="chimes.wav"/>
          </p:stSnd>
        </p:sndAc>
      </p:transition>
    </mc:Choice>
    <mc:Fallback>
      <p:transition spd="slow" advClick="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371600"/>
            <a:ext cx="8077200" cy="4191000"/>
          </a:xfrm>
        </p:spPr>
      </p:pic>
    </p:spTree>
    <p:extLst>
      <p:ext uri="{BB962C8B-B14F-4D97-AF65-F5344CB8AC3E}">
        <p14:creationId xmlns:p14="http://schemas.microsoft.com/office/powerpoint/2010/main" xmlns="" val="170263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676400"/>
            <a:ext cx="7772400" cy="4343400"/>
          </a:xfrm>
        </p:spPr>
      </p:pic>
    </p:spTree>
    <p:extLst>
      <p:ext uri="{BB962C8B-B14F-4D97-AF65-F5344CB8AC3E}">
        <p14:creationId xmlns:p14="http://schemas.microsoft.com/office/powerpoint/2010/main" xmlns="" val="342041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4746"/>
          <a:stretch/>
        </p:blipFill>
        <p:spPr>
          <a:xfrm>
            <a:off x="1752600" y="1524000"/>
            <a:ext cx="6021049" cy="4191000"/>
          </a:xfrm>
        </p:spPr>
      </p:pic>
    </p:spTree>
    <p:extLst>
      <p:ext uri="{BB962C8B-B14F-4D97-AF65-F5344CB8AC3E}">
        <p14:creationId xmlns:p14="http://schemas.microsoft.com/office/powerpoint/2010/main" xmlns="" val="1456991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752600"/>
            <a:ext cx="6629400" cy="4114800"/>
          </a:xfrm>
        </p:spPr>
      </p:pic>
    </p:spTree>
    <p:extLst>
      <p:ext uri="{BB962C8B-B14F-4D97-AF65-F5344CB8AC3E}">
        <p14:creationId xmlns:p14="http://schemas.microsoft.com/office/powerpoint/2010/main" xmlns="" val="57079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295400"/>
            <a:ext cx="7620000" cy="4267200"/>
          </a:xfrm>
        </p:spPr>
      </p:pic>
    </p:spTree>
    <p:extLst>
      <p:ext uri="{BB962C8B-B14F-4D97-AF65-F5344CB8AC3E}">
        <p14:creationId xmlns:p14="http://schemas.microsoft.com/office/powerpoint/2010/main" xmlns="" val="302630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219200"/>
            <a:ext cx="5943601" cy="4038600"/>
          </a:xfrm>
        </p:spPr>
      </p:pic>
    </p:spTree>
    <p:extLst>
      <p:ext uri="{BB962C8B-B14F-4D97-AF65-F5344CB8AC3E}">
        <p14:creationId xmlns:p14="http://schemas.microsoft.com/office/powerpoint/2010/main" xmlns="" val="35559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6160" y="3059430"/>
            <a:ext cx="2164080" cy="134874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17964" y="2438400"/>
            <a:ext cx="498763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8541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447800"/>
            <a:ext cx="6400800" cy="4259442"/>
          </a:xfrm>
        </p:spPr>
      </p:pic>
    </p:spTree>
    <p:extLst>
      <p:ext uri="{BB962C8B-B14F-4D97-AF65-F5344CB8AC3E}">
        <p14:creationId xmlns:p14="http://schemas.microsoft.com/office/powerpoint/2010/main" xmlns="" val="107135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1676733"/>
            <a:ext cx="5329238" cy="4114468"/>
          </a:xfrm>
        </p:spPr>
      </p:pic>
    </p:spTree>
    <p:extLst>
      <p:ext uri="{BB962C8B-B14F-4D97-AF65-F5344CB8AC3E}">
        <p14:creationId xmlns:p14="http://schemas.microsoft.com/office/powerpoint/2010/main" xmlns="" val="1914794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371600"/>
            <a:ext cx="5867399" cy="4378325"/>
          </a:xfrm>
        </p:spPr>
      </p:pic>
    </p:spTree>
    <p:extLst>
      <p:ext uri="{BB962C8B-B14F-4D97-AF65-F5344CB8AC3E}">
        <p14:creationId xmlns:p14="http://schemas.microsoft.com/office/powerpoint/2010/main" xmlns="" val="160403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4294967295"/>
          </p:nvPr>
        </p:nvSpPr>
        <p:spPr>
          <a:xfrm>
            <a:off x="435514" y="533400"/>
            <a:ext cx="8225886" cy="5638800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6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6600" b="1" u="sng" dirty="0" err="1" smtClean="0">
                <a:solidFill>
                  <a:srgbClr val="0A1FE6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u="sng" dirty="0" smtClean="0">
                <a:solidFill>
                  <a:srgbClr val="0A1FE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rgbClr val="0A1FE6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dirty="0" smtClean="0">
              <a:solidFill>
                <a:srgbClr val="0A1FE6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খোকন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ইন্সষ্ট্রাটর</a:t>
            </a:r>
            <a:r>
              <a:rPr lang="en-US" sz="4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baseline="-25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রামপাল পাইলট </a:t>
            </a:r>
            <a:r>
              <a:rPr lang="en-US" sz="4800" baseline="-25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bn-BD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বালিকা</a:t>
            </a:r>
            <a:r>
              <a:rPr lang="en-US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aseline="-25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baseline="-25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এস.এস.সি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(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ভোকেশনাল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51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রামপাল, </a:t>
            </a:r>
            <a:r>
              <a:rPr lang="en-US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sz="2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8000" dirty="0" smtClean="0"/>
          </a:p>
          <a:p>
            <a:pPr>
              <a:buFont typeface="Wingdings" pitchFamily="2" charset="2"/>
              <a:buChar char="v"/>
            </a:pP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1120" y="592364"/>
            <a:ext cx="224028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0057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72930" y="914400"/>
            <a:ext cx="3581400" cy="9906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8612" y="2168910"/>
            <a:ext cx="8324388" cy="3088890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endParaRPr lang="en-US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ইকুপমেন্ট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ইকুপমেন্টের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অথ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150346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62200" y="838200"/>
            <a:ext cx="4557108" cy="1143000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2819400"/>
            <a:ext cx="8001000" cy="1295400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1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5ককববককককি</a:t>
            </a:r>
            <a:r>
              <a:rPr lang="en-US" sz="1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ককি৫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কয়েকটি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ইকুপমেন্টের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1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257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447800" y="1219200"/>
            <a:ext cx="66294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00" dirty="0"/>
          </a:p>
        </p:txBody>
      </p:sp>
      <p:sp>
        <p:nvSpPr>
          <p:cNvPr id="5" name="Title 6"/>
          <p:cNvSpPr txBox="1">
            <a:spLocks/>
          </p:cNvSpPr>
          <p:nvPr/>
        </p:nvSpPr>
        <p:spPr bwMode="auto">
          <a:xfrm>
            <a:off x="1143000" y="3505200"/>
            <a:ext cx="7467600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24100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সকলে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সুস্থ্য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ভাল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থাকবে</a:t>
            </a:r>
            <a:r>
              <a:rPr lang="en-US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</a:rPr>
              <a:t>।</a:t>
            </a:r>
            <a:endParaRPr lang="en-US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16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5105400" cy="914400"/>
          </a:xfr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09600" y="1371600"/>
            <a:ext cx="8077200" cy="4572000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1100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শ্রেণী 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নবম                   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ইলেকট্রনিক্স</a:t>
            </a:r>
            <a:endParaRPr lang="en-US" sz="3600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সময় 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তাং -  </a:t>
            </a:r>
            <a:r>
              <a:rPr lang="en-US" sz="3600" dirty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০৯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২০১9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ইং</a:t>
            </a:r>
            <a:endParaRPr lang="en-US" sz="36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6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600200" y="838200"/>
            <a:ext cx="6248400" cy="1066800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 w="76200" cmpd="thinThick">
            <a:solidFill>
              <a:srgbClr val="FF0000">
                <a:alpha val="99000"/>
              </a:srgbClr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75784" cy="3810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ইকুপমেন্টের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সংগা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ইকুপমেন্ট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386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1143000"/>
            <a:ext cx="4267200" cy="370572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105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/>
                </a:solidFill>
              </a:rPr>
              <a:t>AVO Meter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990600"/>
            <a:ext cx="4114800" cy="4495800"/>
          </a:xfrm>
        </p:spPr>
      </p:pic>
      <p:sp>
        <p:nvSpPr>
          <p:cNvPr id="3" name="TextBox 2"/>
          <p:cNvSpPr txBox="1"/>
          <p:nvPr/>
        </p:nvSpPr>
        <p:spPr>
          <a:xfrm>
            <a:off x="5562600" y="3124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/>
                </a:solidFill>
              </a:rPr>
              <a:t>Digital Meter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13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1600200"/>
            <a:ext cx="5173980" cy="3695700"/>
          </a:xfrm>
        </p:spPr>
      </p:pic>
      <p:sp>
        <p:nvSpPr>
          <p:cNvPr id="5" name="TextBox 4"/>
          <p:cNvSpPr txBox="1"/>
          <p:nvPr/>
        </p:nvSpPr>
        <p:spPr>
          <a:xfrm>
            <a:off x="2514600" y="52578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2"/>
                </a:solidFill>
              </a:rPr>
              <a:t>ওসিলেসকোপ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43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0220" y="1809366"/>
            <a:ext cx="4945380" cy="3219834"/>
          </a:xfrm>
        </p:spPr>
      </p:pic>
      <p:sp>
        <p:nvSpPr>
          <p:cNvPr id="5" name="TextBox 4"/>
          <p:cNvSpPr txBox="1"/>
          <p:nvPr/>
        </p:nvSpPr>
        <p:spPr>
          <a:xfrm>
            <a:off x="2133600" y="5029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/>
                </a:solidFill>
              </a:rPr>
              <a:t>Signal Generator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690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838200" y="914400"/>
            <a:ext cx="7620000" cy="2438400"/>
          </a:xfrm>
          <a:prstGeom prst="horizontalScroll">
            <a:avLst>
              <a:gd name="adj" fmla="val 179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3657600"/>
            <a:ext cx="6623299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7200" dirty="0" err="1" smtClean="0">
                <a:solidFill>
                  <a:srgbClr val="0CC449"/>
                </a:solidFill>
                <a:latin typeface="NikoshBAN" pitchFamily="2" charset="0"/>
                <a:cs typeface="NikoshBAN" pitchFamily="2" charset="0"/>
              </a:rPr>
              <a:t>ইকুপমেন্ট</a:t>
            </a:r>
            <a:r>
              <a:rPr lang="en-US" sz="7200" dirty="0" smtClean="0">
                <a:solidFill>
                  <a:srgbClr val="0CC44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CC449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13800" dirty="0">
              <a:solidFill>
                <a:srgbClr val="0CC44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748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Parent Bill of Rights presentation">
  <a:themeElements>
    <a:clrScheme name="Axis 4">
      <a:dk1>
        <a:srgbClr val="003300"/>
      </a:dk1>
      <a:lt1>
        <a:srgbClr val="F8F8F8"/>
      </a:lt1>
      <a:dk2>
        <a:srgbClr val="3D4A1C"/>
      </a:dk2>
      <a:lt2>
        <a:srgbClr val="FFFFFF"/>
      </a:lt2>
      <a:accent1>
        <a:srgbClr val="99CC00"/>
      </a:accent1>
      <a:accent2>
        <a:srgbClr val="669900"/>
      </a:accent2>
      <a:accent3>
        <a:srgbClr val="AFB1AB"/>
      </a:accent3>
      <a:accent4>
        <a:srgbClr val="D4D4D4"/>
      </a:accent4>
      <a:accent5>
        <a:srgbClr val="CAE2AA"/>
      </a:accent5>
      <a:accent6>
        <a:srgbClr val="5C8A00"/>
      </a:accent6>
      <a:hlink>
        <a:srgbClr val="CC9900"/>
      </a:hlink>
      <a:folHlink>
        <a:srgbClr val="B2B28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32C775-349E-4880-B6A0-938FC6BEA2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Parent Bill of Rights presentation</Template>
  <TotalTime>244</TotalTime>
  <Words>112</Words>
  <Application>Microsoft Office PowerPoint</Application>
  <PresentationFormat>On-screen Show (4:3)</PresentationFormat>
  <Paragraphs>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Parent Bill of Rights presentation</vt:lpstr>
      <vt:lpstr>Slide 1</vt:lpstr>
      <vt:lpstr>Slide 2</vt:lpstr>
      <vt:lpstr>                   বিষয় পরিচিতি</vt:lpstr>
      <vt:lpstr>শিখনফল</vt:lpstr>
      <vt:lpstr>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মূল্যায়ন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Bill of Rights</dc:title>
  <dc:creator>user</dc:creator>
  <cp:lastModifiedBy>ICT_LAB</cp:lastModifiedBy>
  <cp:revision>82</cp:revision>
  <dcterms:created xsi:type="dcterms:W3CDTF">2015-09-27T09:32:56Z</dcterms:created>
  <dcterms:modified xsi:type="dcterms:W3CDTF">2019-10-23T17:40:40Z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TC010171251033</vt:lpwstr>
  </property>
</Properties>
</file>