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3" r:id="rId3"/>
    <p:sldId id="284" r:id="rId4"/>
    <p:sldId id="285" r:id="rId5"/>
    <p:sldId id="280" r:id="rId6"/>
    <p:sldId id="261" r:id="rId7"/>
    <p:sldId id="262" r:id="rId8"/>
    <p:sldId id="282" r:id="rId9"/>
    <p:sldId id="263" r:id="rId10"/>
    <p:sldId id="264" r:id="rId11"/>
    <p:sldId id="265" r:id="rId12"/>
    <p:sldId id="272" r:id="rId13"/>
    <p:sldId id="273" r:id="rId14"/>
    <p:sldId id="274" r:id="rId15"/>
    <p:sldId id="276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5F469A-466D-41F1-ACC6-A3BA87AE4811}" type="datetimeFigureOut">
              <a:rPr lang="en-US" smtClean="0"/>
              <a:pPr/>
              <a:t>24-Oct-19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71E97B-C18E-4B02-ADE3-74F717492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91877" y="757085"/>
            <a:ext cx="6602846" cy="33556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617787" y="4540045"/>
            <a:ext cx="5363980" cy="1295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447675" indent="-447675" algn="l" rtl="0" eaLnBrk="1" fontAlgn="base" hangingPunct="1">
              <a:spcBef>
                <a:spcPct val="6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20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 marL="1293813" indent="-4032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600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 marL="1681163" indent="-385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 marL="20701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  <a:lvl6pPr marL="25273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6pPr>
            <a:lvl7pPr marL="29845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7pPr>
            <a:lvl8pPr marL="34417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8pPr>
            <a:lvl9pPr marL="38989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9pPr>
          </a:lstStyle>
          <a:p>
            <a:pPr algn="ctr"/>
            <a:r>
              <a:rPr lang="bn-BD" sz="184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baseline="-25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085" y="737419"/>
            <a:ext cx="5472754" cy="422575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776753" y="5169654"/>
            <a:ext cx="6486776" cy="10645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aseline="-25000" dirty="0" err="1" smtClean="0"/>
              <a:t>মেটাল</a:t>
            </a:r>
            <a:r>
              <a:rPr lang="en-US" sz="6600" baseline="-25000" dirty="0" smtClean="0"/>
              <a:t> </a:t>
            </a:r>
            <a:r>
              <a:rPr lang="en-US" sz="6600" baseline="-25000" dirty="0" err="1" smtClean="0"/>
              <a:t>স্কাইবার</a:t>
            </a:r>
            <a:endParaRPr lang="en-US" sz="6600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263327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898" y="563539"/>
            <a:ext cx="6753225" cy="4038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088106" y="4602139"/>
            <a:ext cx="8029287" cy="158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নিয়ন</a:t>
            </a:r>
            <a:r>
              <a:rPr lang="en-US" sz="4400" dirty="0" smtClean="0"/>
              <a:t> </a:t>
            </a:r>
            <a:r>
              <a:rPr lang="en-US" sz="4400" dirty="0" err="1" smtClean="0"/>
              <a:t>ল্যাম্প</a:t>
            </a:r>
            <a:r>
              <a:rPr lang="en-US" sz="4400" dirty="0" smtClean="0"/>
              <a:t> </a:t>
            </a:r>
            <a:r>
              <a:rPr lang="en-US" sz="4400" dirty="0" err="1" smtClean="0"/>
              <a:t>টেস্টার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212308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934" y="415688"/>
            <a:ext cx="4709160" cy="39243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314829" y="3011314"/>
            <a:ext cx="4258102" cy="1064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হ্যাক’স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403988" y="4608321"/>
            <a:ext cx="6320198" cy="1405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ধাতব</a:t>
            </a:r>
            <a:r>
              <a:rPr lang="en-US" sz="3600" dirty="0" smtClean="0"/>
              <a:t>, </a:t>
            </a:r>
            <a:r>
              <a:rPr lang="en-US" sz="3600" dirty="0" err="1" smtClean="0"/>
              <a:t>কাঠ</a:t>
            </a:r>
            <a:r>
              <a:rPr lang="en-US" sz="3600" dirty="0" smtClean="0"/>
              <a:t>, </a:t>
            </a:r>
            <a:r>
              <a:rPr lang="en-US" sz="3600" dirty="0" err="1" smtClean="0"/>
              <a:t>প্লাস্টি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ইত্যাদি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বস্তু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কাটার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কাজে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ব্যবহার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করা</a:t>
            </a:r>
            <a:r>
              <a:rPr lang="en-US" sz="3600" dirty="0" smtClean="0"/>
              <a:t> </a:t>
            </a:r>
            <a:r>
              <a:rPr lang="en-US" sz="3600" dirty="0" err="1" smtClean="0"/>
              <a:t>হয়</a:t>
            </a:r>
            <a:r>
              <a:rPr lang="en-US" sz="3600" dirty="0" smtClean="0"/>
              <a:t>।</a:t>
            </a:r>
            <a:endParaRPr lang="en-US" sz="1100" dirty="0"/>
          </a:p>
        </p:txBody>
      </p:sp>
    </p:spTree>
    <p:extLst>
      <p:ext uri="{BB962C8B-B14F-4D97-AF65-F5344CB8AC3E}">
        <p14:creationId xmlns="" xmlns:p14="http://schemas.microsoft.com/office/powerpoint/2010/main" val="19077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220" y="0"/>
            <a:ext cx="4107960" cy="34535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52" y="3603008"/>
            <a:ext cx="8529851" cy="193613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84394" y="5759355"/>
            <a:ext cx="6619164" cy="900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ড্রিল</a:t>
            </a:r>
            <a:r>
              <a:rPr lang="en-US" sz="5400" dirty="0" smtClean="0"/>
              <a:t> </a:t>
            </a:r>
            <a:r>
              <a:rPr lang="en-US" sz="5400" dirty="0" err="1" smtClean="0"/>
              <a:t>মেশিন</a:t>
            </a:r>
            <a:endParaRPr lang="en-US" sz="5400" dirty="0"/>
          </a:p>
        </p:txBody>
      </p:sp>
    </p:spTree>
    <p:extLst>
      <p:ext uri="{BB962C8B-B14F-4D97-AF65-F5344CB8AC3E}">
        <p14:creationId xmlns="" xmlns:p14="http://schemas.microsoft.com/office/powerpoint/2010/main" val="237975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941"/>
            <a:ext cx="4762500" cy="476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354841"/>
            <a:ext cx="3112258" cy="45955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907" y="-232012"/>
            <a:ext cx="3703093" cy="68580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214651" y="5349922"/>
            <a:ext cx="5349922" cy="982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/>
              <a:t>ওয়্যার</a:t>
            </a:r>
            <a:r>
              <a:rPr lang="en-US" sz="6600" dirty="0" smtClean="0"/>
              <a:t> </a:t>
            </a:r>
            <a:r>
              <a:rPr lang="en-US" sz="6600" dirty="0" err="1" smtClean="0"/>
              <a:t>ব্রাশ</a:t>
            </a:r>
            <a:endParaRPr lang="en-US" sz="6600" dirty="0"/>
          </a:p>
        </p:txBody>
      </p:sp>
    </p:spTree>
    <p:extLst>
      <p:ext uri="{BB962C8B-B14F-4D97-AF65-F5344CB8AC3E}">
        <p14:creationId xmlns="" xmlns:p14="http://schemas.microsoft.com/office/powerpoint/2010/main" val="424304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88107" y="272955"/>
            <a:ext cx="6660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একক</a:t>
            </a:r>
            <a:r>
              <a:rPr lang="en-US" sz="4000" dirty="0" smtClean="0"/>
              <a:t> </a:t>
            </a:r>
            <a:r>
              <a:rPr lang="en-US" sz="4000" dirty="0" err="1" smtClean="0"/>
              <a:t>কাজ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501249" y="1119117"/>
            <a:ext cx="6660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* </a:t>
            </a:r>
            <a:r>
              <a:rPr lang="en-US" sz="4000" dirty="0" err="1" smtClean="0"/>
              <a:t>ইলেকট্রনিক্স</a:t>
            </a:r>
            <a:r>
              <a:rPr lang="en-US" sz="4000" dirty="0" smtClean="0"/>
              <a:t> </a:t>
            </a:r>
            <a:r>
              <a:rPr lang="en-US" sz="4000" dirty="0" err="1" smtClean="0"/>
              <a:t>হ্যান্ড</a:t>
            </a:r>
            <a:r>
              <a:rPr lang="en-US" sz="4000" dirty="0" smtClean="0"/>
              <a:t> </a:t>
            </a:r>
            <a:r>
              <a:rPr lang="en-US" sz="4000" dirty="0" err="1" smtClean="0"/>
              <a:t>টুলস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1836063" y="2176685"/>
            <a:ext cx="7178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* </a:t>
            </a:r>
            <a:r>
              <a:rPr lang="en-US" sz="3600" dirty="0" err="1" smtClean="0"/>
              <a:t>ভাইস</a:t>
            </a:r>
            <a:r>
              <a:rPr lang="en-US" sz="3600" dirty="0" smtClean="0"/>
              <a:t>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r>
              <a:rPr lang="en-US" sz="3600" dirty="0" smtClean="0"/>
              <a:t> </a:t>
            </a:r>
            <a:r>
              <a:rPr lang="en-US" sz="3600" dirty="0" err="1" smtClean="0"/>
              <a:t>কি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1654677" y="2971031"/>
            <a:ext cx="5950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* </a:t>
            </a:r>
            <a:r>
              <a:rPr lang="en-US" sz="3600" dirty="0" err="1" smtClean="0"/>
              <a:t>সোল্ডারিং</a:t>
            </a:r>
            <a:r>
              <a:rPr lang="en-US" sz="3600" dirty="0" smtClean="0"/>
              <a:t> </a:t>
            </a:r>
            <a:r>
              <a:rPr lang="en-US" sz="3600" dirty="0" err="1" smtClean="0"/>
              <a:t>সাকার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কি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36150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67728" y="876979"/>
            <a:ext cx="5308979" cy="846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/>
              <a:t>বাড়ীর</a:t>
            </a:r>
            <a:r>
              <a:rPr lang="en-US" sz="6000" dirty="0" smtClean="0"/>
              <a:t> </a:t>
            </a:r>
            <a:r>
              <a:rPr lang="en-US" sz="6000" dirty="0" err="1" smtClean="0"/>
              <a:t>কাজ</a:t>
            </a:r>
            <a:endParaRPr lang="en-US" sz="6000" dirty="0"/>
          </a:p>
        </p:txBody>
      </p:sp>
      <p:sp>
        <p:nvSpPr>
          <p:cNvPr id="6" name="Snip Diagonal Corner Rectangle 5"/>
          <p:cNvSpPr/>
          <p:nvPr/>
        </p:nvSpPr>
        <p:spPr>
          <a:xfrm>
            <a:off x="501666" y="2168015"/>
            <a:ext cx="11177516" cy="347164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১) </a:t>
            </a:r>
            <a:r>
              <a:rPr lang="en-US" sz="3600" dirty="0" err="1" smtClean="0"/>
              <a:t>দশটি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হ্যান্ড</a:t>
            </a:r>
            <a:r>
              <a:rPr lang="en-US" sz="3600" dirty="0" smtClean="0"/>
              <a:t> </a:t>
            </a:r>
            <a:r>
              <a:rPr lang="en-US" sz="3600" dirty="0" err="1" smtClean="0"/>
              <a:t>টুলস</a:t>
            </a:r>
            <a:r>
              <a:rPr lang="en-US" sz="3600" dirty="0" smtClean="0"/>
              <a:t>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ব্যবহার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লিখ</a:t>
            </a:r>
            <a:r>
              <a:rPr lang="en-US" sz="3600" dirty="0" smtClean="0"/>
              <a:t>? </a:t>
            </a:r>
          </a:p>
          <a:p>
            <a:pPr algn="ctr"/>
            <a:r>
              <a:rPr lang="en-US" sz="3600" dirty="0" smtClean="0"/>
              <a:t> ২)  </a:t>
            </a:r>
            <a:r>
              <a:rPr lang="en-US" sz="3600" dirty="0" err="1" smtClean="0"/>
              <a:t>বিভিন্ন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হ্যান্ড</a:t>
            </a:r>
            <a:r>
              <a:rPr lang="en-US" sz="3600" dirty="0" smtClean="0"/>
              <a:t> </a:t>
            </a:r>
            <a:r>
              <a:rPr lang="en-US" sz="3600" dirty="0" err="1" smtClean="0"/>
              <a:t>টুলস</a:t>
            </a:r>
            <a:r>
              <a:rPr lang="en-US" sz="3600" dirty="0" smtClean="0"/>
              <a:t>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নাম</a:t>
            </a:r>
            <a:r>
              <a:rPr lang="en-US" sz="3600" dirty="0"/>
              <a:t> </a:t>
            </a:r>
            <a:r>
              <a:rPr lang="en-US" sz="3600" dirty="0" smtClean="0"/>
              <a:t>‍</a:t>
            </a:r>
            <a:r>
              <a:rPr lang="en-US" sz="3600" dirty="0" err="1" smtClean="0"/>
              <a:t>লিখ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02516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>
            <a:spLocks noGrp="1"/>
          </p:cNvSpPr>
          <p:nvPr>
            <p:ph type="title"/>
          </p:nvPr>
        </p:nvSpPr>
        <p:spPr>
          <a:xfrm>
            <a:off x="2067232" y="820994"/>
            <a:ext cx="6629400" cy="14465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8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00" dirty="0"/>
          </a:p>
        </p:txBody>
      </p:sp>
      <p:sp>
        <p:nvSpPr>
          <p:cNvPr id="3" name="Title 6"/>
          <p:cNvSpPr txBox="1">
            <a:spLocks/>
          </p:cNvSpPr>
          <p:nvPr/>
        </p:nvSpPr>
        <p:spPr bwMode="auto">
          <a:xfrm>
            <a:off x="1806677" y="3033252"/>
            <a:ext cx="7467600" cy="70788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9pPr>
          </a:lstStyle>
          <a:p>
            <a:pPr algn="ctr"/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সকলে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সুস্থ্য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এবং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ভাল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থাকবে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।</a:t>
            </a:r>
            <a:endParaRPr lang="en-US" sz="4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272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187682" y="533400"/>
            <a:ext cx="8225886" cy="5638800"/>
          </a:xfrm>
          <a:prstGeom prst="rect">
            <a:avLst/>
          </a:prstGeom>
          <a:ln w="76200" cap="flat" cmpd="sng" algn="ctr">
            <a:solidFill>
              <a:schemeClr val="accent4">
                <a:shade val="95000"/>
                <a:satMod val="105000"/>
              </a:schemeClr>
            </a:solidFill>
            <a:prstDash val="solid"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1" fontAlgn="base" hangingPunct="1"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Century Gothic" pitchFamily="34" charset="0"/>
              <a:buChar char="−"/>
              <a:defRPr sz="2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Century Gothic" pitchFamily="34" charset="0"/>
              <a:buChar char="−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26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6600" b="1" u="sng" dirty="0" err="1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600" b="1" u="sng" dirty="0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u="sng" dirty="0" err="1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u="sng" dirty="0" smtClean="0">
              <a:solidFill>
                <a:srgbClr val="0A1FE6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খোকন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ঘোষ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Tx/>
              <a:buNone/>
            </a:pP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ট্রেড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ইন্সষ্ট্রাটর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ইলেকট্রনিক্স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800" baseline="-25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রামপাল পাইলট </a:t>
            </a:r>
            <a:r>
              <a:rPr lang="en-US" sz="4800" baseline="-25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bn-BD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বালিকা</a:t>
            </a: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aseline="-25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এস.এস.সি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(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ভোকেশনাল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রামপাল</a:t>
            </a:r>
            <a:r>
              <a:rPr lang="bn-BD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Tx/>
              <a:buNone/>
            </a:pP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                01715595431</a:t>
            </a:r>
            <a:endParaRPr lang="en-US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endParaRPr lang="en-US" sz="8000" dirty="0" smtClean="0"/>
          </a:p>
          <a:p>
            <a:pPr>
              <a:buFont typeface="Wingdings" pitchFamily="2" charset="2"/>
              <a:buChar char="v"/>
            </a:pP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KHOKAN  SIR 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87870" y="2045414"/>
            <a:ext cx="1463793" cy="1646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 txBox="1">
            <a:spLocks/>
          </p:cNvSpPr>
          <p:nvPr/>
        </p:nvSpPr>
        <p:spPr bwMode="auto">
          <a:xfrm>
            <a:off x="2143432" y="1489587"/>
            <a:ext cx="8077200" cy="4572000"/>
          </a:xfrm>
          <a:prstGeom prst="rect">
            <a:avLst/>
          </a:prstGeom>
          <a:ln w="76200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Century Gothic" pitchFamily="34" charset="0"/>
              <a:buChar char="−"/>
              <a:defRPr sz="2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Century Gothic" pitchFamily="34" charset="0"/>
              <a:buChar char="−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Char char="•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11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                         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শ্রেণী 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নবম                  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ইলেকট্রনিক্স</a:t>
            </a:r>
            <a:endParaRPr lang="bn-BD" sz="36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সময় 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5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০ মিনিট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তাং - 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30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০4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২০১9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ইং</a:t>
            </a:r>
            <a:endParaRPr lang="en-US" sz="3600" dirty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7199" y="408038"/>
            <a:ext cx="3888658" cy="914400"/>
          </a:xfr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5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5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2072149" y="557981"/>
            <a:ext cx="6248400" cy="1066800"/>
          </a:xfr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76200" cmpd="thinThick">
            <a:solidFill>
              <a:srgbClr val="FF0000">
                <a:alpha val="99000"/>
              </a:srgbClr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39296" y="2128685"/>
            <a:ext cx="6182032" cy="38100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হ্যান্ড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টুলস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হ্যান্ড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টুলস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হ্যান্ড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টুলস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endParaRPr lang="bn-BD" sz="4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7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7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00" y="294564"/>
            <a:ext cx="4286250" cy="304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266" y="132852"/>
            <a:ext cx="3630731" cy="36307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00" y="3763583"/>
            <a:ext cx="476250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096" y="3763582"/>
            <a:ext cx="2857500" cy="26964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1792" y="132852"/>
            <a:ext cx="3650208" cy="63272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1584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96" y="116858"/>
            <a:ext cx="3221156" cy="51913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612" y="116859"/>
            <a:ext cx="3917557" cy="45643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207" y="116858"/>
            <a:ext cx="2973151" cy="4564323"/>
          </a:xfrm>
          <a:prstGeom prst="rect">
            <a:avLst/>
          </a:prstGeom>
        </p:spPr>
      </p:pic>
      <p:sp>
        <p:nvSpPr>
          <p:cNvPr id="9" name="Flowchart: Punched Tape 8"/>
          <p:cNvSpPr/>
          <p:nvPr/>
        </p:nvSpPr>
        <p:spPr>
          <a:xfrm>
            <a:off x="244339" y="5362357"/>
            <a:ext cx="3450394" cy="11600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হাতুড়ী</a:t>
            </a:r>
            <a:endParaRPr lang="en-US" sz="1400" dirty="0"/>
          </a:p>
        </p:txBody>
      </p:sp>
      <p:sp>
        <p:nvSpPr>
          <p:cNvPr id="10" name="Flowchart: Punched Tape 9"/>
          <p:cNvSpPr/>
          <p:nvPr/>
        </p:nvSpPr>
        <p:spPr>
          <a:xfrm>
            <a:off x="4385953" y="5256369"/>
            <a:ext cx="3450394" cy="11600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/>
              <a:t>প্লায়ার্স</a:t>
            </a:r>
            <a:endParaRPr lang="en-US" sz="6600" dirty="0"/>
          </a:p>
        </p:txBody>
      </p:sp>
      <p:sp>
        <p:nvSpPr>
          <p:cNvPr id="11" name="Flowchart: Punched Tape 10"/>
          <p:cNvSpPr/>
          <p:nvPr/>
        </p:nvSpPr>
        <p:spPr>
          <a:xfrm>
            <a:off x="8367478" y="5033270"/>
            <a:ext cx="3450394" cy="11600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স্ক্রু-ড্রাইভার</a:t>
            </a:r>
            <a:endParaRPr lang="en-US" sz="1050" dirty="0"/>
          </a:p>
        </p:txBody>
      </p:sp>
    </p:spTree>
    <p:extLst>
      <p:ext uri="{BB962C8B-B14F-4D97-AF65-F5344CB8AC3E}">
        <p14:creationId xmlns="" xmlns:p14="http://schemas.microsoft.com/office/powerpoint/2010/main" val="336712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81" y="754926"/>
            <a:ext cx="4434784" cy="37567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323" y="592695"/>
            <a:ext cx="4903986" cy="38522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6427" y="5013131"/>
            <a:ext cx="5135183" cy="1037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/>
              <a:t>ছুরি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6774" y="4748981"/>
            <a:ext cx="5135183" cy="12936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সোল্ডারিং</a:t>
            </a:r>
            <a:r>
              <a:rPr lang="en-US" sz="4400" dirty="0" smtClean="0"/>
              <a:t> </a:t>
            </a:r>
            <a:r>
              <a:rPr lang="en-US" sz="4400" dirty="0" err="1" smtClean="0"/>
              <a:t>আয়রন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9683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69342" y="1002891"/>
            <a:ext cx="5181600" cy="1219200"/>
          </a:xfrm>
        </p:spPr>
        <p:txBody>
          <a:bodyPr/>
          <a:lstStyle/>
          <a:p>
            <a:pPr algn="ctr"/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438400" y="2762864"/>
            <a:ext cx="6781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Century Gothic" pitchFamily="34" charset="0"/>
              </a:defRPr>
            </a:lvl9pPr>
          </a:lstStyle>
          <a:p>
            <a:pPr algn="ctr"/>
            <a:r>
              <a:rPr lang="en-US" sz="7200" kern="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হান্ড</a:t>
            </a:r>
            <a:r>
              <a:rPr lang="en-US" sz="7200" kern="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kern="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টুলস</a:t>
            </a:r>
            <a:r>
              <a:rPr lang="en-US" sz="7200" kern="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kern="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7200" kern="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kern="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621" y="518176"/>
            <a:ext cx="5920436" cy="396183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612079" y="5069943"/>
            <a:ext cx="6864823" cy="1037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সাইড</a:t>
            </a:r>
            <a:r>
              <a:rPr lang="en-US" sz="5400" dirty="0" smtClean="0"/>
              <a:t> </a:t>
            </a:r>
            <a:r>
              <a:rPr lang="en-US" sz="5400" dirty="0" err="1" smtClean="0"/>
              <a:t>কাটিং</a:t>
            </a:r>
            <a:r>
              <a:rPr lang="en-US" sz="5400" dirty="0" smtClean="0"/>
              <a:t> </a:t>
            </a:r>
            <a:r>
              <a:rPr lang="en-US" sz="5400" dirty="0" err="1" smtClean="0"/>
              <a:t>প্লায়ার্স</a:t>
            </a:r>
            <a:endParaRPr lang="en-US" sz="5400" dirty="0"/>
          </a:p>
        </p:txBody>
      </p:sp>
    </p:spTree>
    <p:extLst>
      <p:ext uri="{BB962C8B-B14F-4D97-AF65-F5344CB8AC3E}">
        <p14:creationId xmlns="" xmlns:p14="http://schemas.microsoft.com/office/powerpoint/2010/main" val="314894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</TotalTime>
  <Words>164</Words>
  <Application>Microsoft Office PowerPoint</Application>
  <PresentationFormat>Custom</PresentationFormat>
  <Paragraphs>45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Opulent</vt:lpstr>
      <vt:lpstr>Slide 1</vt:lpstr>
      <vt:lpstr>Slide 2</vt:lpstr>
      <vt:lpstr>            বিষয় পরিচিতি</vt:lpstr>
      <vt:lpstr>শিখনফল</vt:lpstr>
      <vt:lpstr>Slide 5</vt:lpstr>
      <vt:lpstr>Slide 6</vt:lpstr>
      <vt:lpstr>Slide 7</vt:lpstr>
      <vt:lpstr>আজকের পাঠ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Vangonpar Bazar</dc:creator>
  <cp:lastModifiedBy>ICT_LAB</cp:lastModifiedBy>
  <cp:revision>13</cp:revision>
  <dcterms:created xsi:type="dcterms:W3CDTF">2017-04-07T15:05:40Z</dcterms:created>
  <dcterms:modified xsi:type="dcterms:W3CDTF">2019-10-23T18:28:19Z</dcterms:modified>
</cp:coreProperties>
</file>