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1" r:id="rId2"/>
    <p:sldId id="283" r:id="rId3"/>
    <p:sldId id="284" r:id="rId4"/>
    <p:sldId id="285" r:id="rId5"/>
    <p:sldId id="280" r:id="rId6"/>
    <p:sldId id="261" r:id="rId7"/>
    <p:sldId id="262" r:id="rId8"/>
    <p:sldId id="282" r:id="rId9"/>
    <p:sldId id="263" r:id="rId10"/>
    <p:sldId id="264" r:id="rId11"/>
    <p:sldId id="265" r:id="rId12"/>
    <p:sldId id="272" r:id="rId13"/>
    <p:sldId id="273" r:id="rId14"/>
    <p:sldId id="274" r:id="rId15"/>
    <p:sldId id="276" r:id="rId16"/>
    <p:sldId id="278" r:id="rId17"/>
    <p:sldId id="279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-91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3556000" y="0"/>
            <a:ext cx="8636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127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4489157" y="533400"/>
            <a:ext cx="68072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4472589" y="3539864"/>
            <a:ext cx="6819704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7828299" y="6557946"/>
            <a:ext cx="2669952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15F469A-466D-41F1-ACC6-A3BA87AE4811}" type="datetimeFigureOut">
              <a:rPr lang="en-US" smtClean="0"/>
              <a:pPr/>
              <a:t>24-Oct-19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3759200" y="6557946"/>
            <a:ext cx="3903629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507845" y="6556248"/>
            <a:ext cx="784448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571E97B-C18E-4B02-ADE3-74F717492C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5F469A-466D-41F1-ACC6-A3BA87AE4811}" type="datetimeFigureOut">
              <a:rPr lang="en-US" smtClean="0"/>
              <a:pPr/>
              <a:t>24-Oct-19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1E97B-C18E-4B02-ADE3-74F717492C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274956"/>
            <a:ext cx="2032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57088" y="6557946"/>
            <a:ext cx="2669952" cy="226902"/>
          </a:xfrm>
        </p:spPr>
        <p:txBody>
          <a:bodyPr/>
          <a:lstStyle>
            <a:extLst/>
          </a:lstStyle>
          <a:p>
            <a:fld id="{D15F469A-466D-41F1-ACC6-A3BA87AE4811}" type="datetimeFigureOut">
              <a:rPr lang="en-US" smtClean="0"/>
              <a:pPr/>
              <a:t>24-Oct-19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556248"/>
            <a:ext cx="48768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39328" y="6553200"/>
            <a:ext cx="784448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571E97B-C18E-4B02-ADE3-74F717492C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5F469A-466D-41F1-ACC6-A3BA87AE4811}" type="datetimeFigureOut">
              <a:rPr lang="en-US" smtClean="0"/>
              <a:pPr/>
              <a:t>24-Oct-19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1E97B-C18E-4B02-ADE3-74F717492C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2400" y="2821838"/>
            <a:ext cx="8340651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2400" y="1905001"/>
            <a:ext cx="8340651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98984" y="6556810"/>
            <a:ext cx="2669952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15F469A-466D-41F1-ACC6-A3BA87AE4811}" type="datetimeFigureOut">
              <a:rPr lang="en-US" smtClean="0"/>
              <a:pPr/>
              <a:t>24-Oct-19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13811" y="6556810"/>
            <a:ext cx="38608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78603" y="6555112"/>
            <a:ext cx="784448" cy="228600"/>
          </a:xfrm>
        </p:spPr>
        <p:txBody>
          <a:bodyPr/>
          <a:lstStyle>
            <a:extLst/>
          </a:lstStyle>
          <a:p>
            <a:fld id="{D571E97B-C18E-4B02-ADE3-74F717492C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1744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5F469A-466D-41F1-ACC6-A3BA87AE4811}" type="datetimeFigureOut">
              <a:rPr lang="en-US" smtClean="0"/>
              <a:pPr/>
              <a:t>24-Oct-19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1E97B-C18E-4B02-ADE3-74F717492C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571744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1744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5F469A-466D-41F1-ACC6-A3BA87AE4811}" type="datetimeFigureOut">
              <a:rPr lang="en-US" smtClean="0"/>
              <a:pPr/>
              <a:t>24-Oct-19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1E97B-C18E-4B02-ADE3-74F717492C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5F469A-466D-41F1-ACC6-A3BA87AE4811}" type="datetimeFigureOut">
              <a:rPr lang="en-US" smtClean="0"/>
              <a:pPr/>
              <a:t>24-Oct-19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1E97B-C18E-4B02-ADE3-74F717492C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15F469A-466D-41F1-ACC6-A3BA87AE4811}" type="datetimeFigureOut">
              <a:rPr lang="en-US" smtClean="0"/>
              <a:pPr/>
              <a:t>24-Oct-19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1E97B-C18E-4B02-ADE3-74F717492C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6384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97416"/>
            <a:ext cx="786384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0"/>
            <a:ext cx="9652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5F469A-466D-41F1-ACC6-A3BA87AE4811}" type="datetimeFigureOut">
              <a:rPr lang="en-US" smtClean="0"/>
              <a:pPr/>
              <a:t>24-Oct-19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1E97B-C18E-4B02-ADE3-74F717492C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797292" y="1004669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795609" y="998817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5464" y="1143000"/>
            <a:ext cx="4572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85464" y="3283634"/>
            <a:ext cx="4572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5F469A-466D-41F1-ACC6-A3BA87AE4811}" type="datetimeFigureOut">
              <a:rPr lang="en-US" smtClean="0"/>
              <a:pPr/>
              <a:t>24-Oct-19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1E97B-C18E-4B02-ADE3-74F717492C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884909" y="1041002"/>
            <a:ext cx="560832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10871200" y="0"/>
            <a:ext cx="13208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2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609600" y="1609416"/>
            <a:ext cx="9652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5661248" y="6557946"/>
            <a:ext cx="2669952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15F469A-466D-41F1-ACC6-A3BA87AE4811}" type="datetimeFigureOut">
              <a:rPr lang="en-US" smtClean="0"/>
              <a:pPr/>
              <a:t>24-Oct-19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609600" y="6557946"/>
            <a:ext cx="48768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335264" y="6556248"/>
            <a:ext cx="784448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571E97B-C18E-4B02-ADE3-74F717492C4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91877" y="757085"/>
            <a:ext cx="6602846" cy="33556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3617787" y="4540045"/>
            <a:ext cx="5363980" cy="1295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7500" lnSpcReduction="20000"/>
          </a:bodyPr>
          <a:lstStyle>
            <a:lvl1pPr marL="447675" indent="-447675" algn="l" rtl="0" eaLnBrk="1" fontAlgn="base" hangingPunct="1">
              <a:spcBef>
                <a:spcPct val="6000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Char char="•"/>
              <a:defRPr sz="20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889000" indent="-4397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Char char="•"/>
              <a:defRPr>
                <a:solidFill>
                  <a:schemeClr val="accent1">
                    <a:lumMod val="50000"/>
                  </a:schemeClr>
                </a:solidFill>
                <a:latin typeface="+mn-lt"/>
              </a:defRPr>
            </a:lvl2pPr>
            <a:lvl3pPr marL="1293813" indent="-4032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Char char="•"/>
              <a:defRPr sz="1600">
                <a:solidFill>
                  <a:schemeClr val="accent1">
                    <a:lumMod val="50000"/>
                  </a:schemeClr>
                </a:solidFill>
                <a:latin typeface="+mn-lt"/>
              </a:defRPr>
            </a:lvl3pPr>
            <a:lvl4pPr marL="1681163" indent="-3857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Char char="•"/>
              <a:defRPr sz="1400">
                <a:solidFill>
                  <a:schemeClr val="accent1">
                    <a:lumMod val="50000"/>
                  </a:schemeClr>
                </a:solidFill>
                <a:latin typeface="+mn-lt"/>
              </a:defRPr>
            </a:lvl4pPr>
            <a:lvl5pPr marL="2070100" indent="-3873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Char char="•"/>
              <a:defRPr sz="1400">
                <a:solidFill>
                  <a:schemeClr val="accent1">
                    <a:lumMod val="50000"/>
                  </a:schemeClr>
                </a:solidFill>
                <a:latin typeface="+mn-lt"/>
              </a:defRPr>
            </a:lvl5pPr>
            <a:lvl6pPr marL="2527300" indent="-3873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Char char="•"/>
              <a:defRPr sz="1400">
                <a:solidFill>
                  <a:srgbClr val="824100"/>
                </a:solidFill>
                <a:latin typeface="+mn-lt"/>
              </a:defRPr>
            </a:lvl6pPr>
            <a:lvl7pPr marL="2984500" indent="-3873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Char char="•"/>
              <a:defRPr sz="1400">
                <a:solidFill>
                  <a:srgbClr val="824100"/>
                </a:solidFill>
                <a:latin typeface="+mn-lt"/>
              </a:defRPr>
            </a:lvl7pPr>
            <a:lvl8pPr marL="3441700" indent="-3873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Char char="•"/>
              <a:defRPr sz="1400">
                <a:solidFill>
                  <a:srgbClr val="824100"/>
                </a:solidFill>
                <a:latin typeface="+mn-lt"/>
              </a:defRPr>
            </a:lvl8pPr>
            <a:lvl9pPr marL="3898900" indent="-3873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Char char="•"/>
              <a:defRPr sz="1400">
                <a:solidFill>
                  <a:srgbClr val="824100"/>
                </a:solidFill>
                <a:latin typeface="+mn-lt"/>
              </a:defRPr>
            </a:lvl9pPr>
          </a:lstStyle>
          <a:p>
            <a:pPr algn="ctr"/>
            <a:r>
              <a:rPr lang="bn-BD" sz="18400" baseline="-25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baseline="-25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5085" y="737419"/>
            <a:ext cx="5472754" cy="4225757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2776753" y="5169654"/>
            <a:ext cx="6486776" cy="10645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aseline="-25000" dirty="0" err="1" smtClean="0"/>
              <a:t>মেটাল</a:t>
            </a:r>
            <a:r>
              <a:rPr lang="en-US" sz="6600" baseline="-25000" dirty="0" smtClean="0"/>
              <a:t> </a:t>
            </a:r>
            <a:r>
              <a:rPr lang="en-US" sz="6600" baseline="-25000" dirty="0" err="1" smtClean="0"/>
              <a:t>স্কাইবার</a:t>
            </a:r>
            <a:endParaRPr lang="en-US" sz="6600" baseline="-25000" dirty="0"/>
          </a:p>
        </p:txBody>
      </p:sp>
    </p:spTree>
    <p:extLst>
      <p:ext uri="{BB962C8B-B14F-4D97-AF65-F5344CB8AC3E}">
        <p14:creationId xmlns="" xmlns:p14="http://schemas.microsoft.com/office/powerpoint/2010/main" val="2633272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0898" y="563539"/>
            <a:ext cx="6753225" cy="403860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2088106" y="4602139"/>
            <a:ext cx="8029287" cy="15831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/>
              <a:t>নিয়ন</a:t>
            </a:r>
            <a:r>
              <a:rPr lang="en-US" sz="4400" dirty="0" smtClean="0"/>
              <a:t> </a:t>
            </a:r>
            <a:r>
              <a:rPr lang="en-US" sz="4400" dirty="0" err="1" smtClean="0"/>
              <a:t>ল্যাম্প</a:t>
            </a:r>
            <a:r>
              <a:rPr lang="en-US" sz="4400" dirty="0" smtClean="0"/>
              <a:t> </a:t>
            </a:r>
            <a:r>
              <a:rPr lang="en-US" sz="4400" dirty="0" err="1" smtClean="0"/>
              <a:t>টেস্টার</a:t>
            </a:r>
            <a:endParaRPr lang="en-US" sz="4400" dirty="0"/>
          </a:p>
        </p:txBody>
      </p:sp>
    </p:spTree>
    <p:extLst>
      <p:ext uri="{BB962C8B-B14F-4D97-AF65-F5344CB8AC3E}">
        <p14:creationId xmlns="" xmlns:p14="http://schemas.microsoft.com/office/powerpoint/2010/main" val="2123086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0934" y="415688"/>
            <a:ext cx="4709160" cy="3924300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3314829" y="3011314"/>
            <a:ext cx="4258102" cy="1064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/>
              <a:t>হ্যাক’স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2403988" y="4608321"/>
            <a:ext cx="6320198" cy="14057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ধাতব</a:t>
            </a:r>
            <a:r>
              <a:rPr lang="en-US" sz="3600" dirty="0" smtClean="0"/>
              <a:t>, </a:t>
            </a:r>
            <a:r>
              <a:rPr lang="en-US" sz="3600" dirty="0" err="1" smtClean="0"/>
              <a:t>কাঠ</a:t>
            </a:r>
            <a:r>
              <a:rPr lang="en-US" sz="3600" dirty="0" smtClean="0"/>
              <a:t>, </a:t>
            </a:r>
            <a:r>
              <a:rPr lang="en-US" sz="3600" dirty="0" err="1" smtClean="0"/>
              <a:t>প্লাস্টি</a:t>
            </a:r>
            <a:r>
              <a:rPr lang="en-US" sz="3600" dirty="0" smtClean="0"/>
              <a:t> </a:t>
            </a:r>
            <a:r>
              <a:rPr lang="en-US" sz="3600" dirty="0" err="1" smtClean="0"/>
              <a:t>ইত্যাদি</a:t>
            </a:r>
            <a:r>
              <a:rPr lang="en-US" sz="3600" dirty="0" smtClean="0"/>
              <a:t> </a:t>
            </a:r>
            <a:r>
              <a:rPr lang="en-US" sz="3600" dirty="0" err="1" smtClean="0"/>
              <a:t>বস্তু</a:t>
            </a:r>
            <a:r>
              <a:rPr lang="en-US" sz="3600" dirty="0" smtClean="0"/>
              <a:t> </a:t>
            </a:r>
            <a:r>
              <a:rPr lang="en-US" sz="3600" dirty="0" err="1" smtClean="0"/>
              <a:t>কাটার</a:t>
            </a:r>
            <a:r>
              <a:rPr lang="en-US" sz="3600" dirty="0" smtClean="0"/>
              <a:t> </a:t>
            </a:r>
            <a:r>
              <a:rPr lang="en-US" sz="3600" dirty="0" err="1" smtClean="0"/>
              <a:t>কাজে</a:t>
            </a:r>
            <a:r>
              <a:rPr lang="en-US" sz="3600" dirty="0" smtClean="0"/>
              <a:t> </a:t>
            </a:r>
            <a:r>
              <a:rPr lang="en-US" sz="3600" dirty="0" err="1" smtClean="0"/>
              <a:t>ব্যবহার</a:t>
            </a:r>
            <a:r>
              <a:rPr lang="en-US" sz="3600" dirty="0" smtClean="0"/>
              <a:t> </a:t>
            </a:r>
            <a:r>
              <a:rPr lang="en-US" sz="3600" dirty="0" err="1" smtClean="0"/>
              <a:t>করা</a:t>
            </a:r>
            <a:r>
              <a:rPr lang="en-US" sz="3600" dirty="0" smtClean="0"/>
              <a:t> </a:t>
            </a:r>
            <a:r>
              <a:rPr lang="en-US" sz="3600" dirty="0" err="1" smtClean="0"/>
              <a:t>হয়</a:t>
            </a:r>
            <a:r>
              <a:rPr lang="en-US" sz="3600" dirty="0" smtClean="0"/>
              <a:t>।</a:t>
            </a:r>
            <a:endParaRPr lang="en-US" sz="1100" dirty="0"/>
          </a:p>
        </p:txBody>
      </p:sp>
    </p:spTree>
    <p:extLst>
      <p:ext uri="{BB962C8B-B14F-4D97-AF65-F5344CB8AC3E}">
        <p14:creationId xmlns="" xmlns:p14="http://schemas.microsoft.com/office/powerpoint/2010/main" val="1907779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1220" y="0"/>
            <a:ext cx="4107960" cy="345359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752" y="3603008"/>
            <a:ext cx="8529851" cy="193613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084394" y="5759355"/>
            <a:ext cx="6619164" cy="900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/>
              <a:t>ড্রিল</a:t>
            </a:r>
            <a:r>
              <a:rPr lang="en-US" sz="5400" dirty="0" smtClean="0"/>
              <a:t> </a:t>
            </a:r>
            <a:r>
              <a:rPr lang="en-US" sz="5400" dirty="0" err="1" smtClean="0"/>
              <a:t>মেশিন</a:t>
            </a:r>
            <a:endParaRPr lang="en-US" sz="5400" dirty="0"/>
          </a:p>
        </p:txBody>
      </p:sp>
    </p:spTree>
    <p:extLst>
      <p:ext uri="{BB962C8B-B14F-4D97-AF65-F5344CB8AC3E}">
        <p14:creationId xmlns="" xmlns:p14="http://schemas.microsoft.com/office/powerpoint/2010/main" val="2379751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941"/>
            <a:ext cx="4762500" cy="4762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00" y="354841"/>
            <a:ext cx="3112258" cy="459559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8907" y="-232012"/>
            <a:ext cx="3703093" cy="6858000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1214651" y="5349922"/>
            <a:ext cx="5349922" cy="9826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/>
              <a:t>ওয়্যার</a:t>
            </a:r>
            <a:r>
              <a:rPr lang="en-US" sz="6600" dirty="0" smtClean="0"/>
              <a:t> </a:t>
            </a:r>
            <a:r>
              <a:rPr lang="en-US" sz="6600" dirty="0" err="1" smtClean="0"/>
              <a:t>ব্রাশ</a:t>
            </a:r>
            <a:endParaRPr lang="en-US" sz="6600" dirty="0"/>
          </a:p>
        </p:txBody>
      </p:sp>
    </p:spTree>
    <p:extLst>
      <p:ext uri="{BB962C8B-B14F-4D97-AF65-F5344CB8AC3E}">
        <p14:creationId xmlns="" xmlns:p14="http://schemas.microsoft.com/office/powerpoint/2010/main" val="4243044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88107" y="272955"/>
            <a:ext cx="66601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/>
              <a:t>একক</a:t>
            </a:r>
            <a:r>
              <a:rPr lang="en-US" sz="4000" dirty="0" smtClean="0"/>
              <a:t> </a:t>
            </a:r>
            <a:r>
              <a:rPr lang="en-US" sz="4000" dirty="0" err="1" smtClean="0"/>
              <a:t>কাজ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1501249" y="1119117"/>
            <a:ext cx="66601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* </a:t>
            </a:r>
            <a:r>
              <a:rPr lang="en-US" sz="4000" dirty="0" err="1" smtClean="0"/>
              <a:t>ইলেকট্রনিক্স</a:t>
            </a:r>
            <a:r>
              <a:rPr lang="en-US" sz="4000" dirty="0" smtClean="0"/>
              <a:t> </a:t>
            </a:r>
            <a:r>
              <a:rPr lang="en-US" sz="4000" dirty="0" err="1" smtClean="0"/>
              <a:t>হ্যান্ড</a:t>
            </a:r>
            <a:r>
              <a:rPr lang="en-US" sz="4000" dirty="0" smtClean="0"/>
              <a:t> </a:t>
            </a:r>
            <a:r>
              <a:rPr lang="en-US" sz="4000" dirty="0" err="1" smtClean="0"/>
              <a:t>টুলস</a:t>
            </a:r>
            <a:r>
              <a:rPr lang="en-US" sz="4000" dirty="0" smtClean="0"/>
              <a:t> </a:t>
            </a:r>
            <a:r>
              <a:rPr lang="en-US" sz="4000" dirty="0" err="1" smtClean="0"/>
              <a:t>কি</a:t>
            </a:r>
            <a:r>
              <a:rPr lang="en-US" sz="4000" dirty="0" smtClean="0"/>
              <a:t>?</a:t>
            </a:r>
            <a:endParaRPr lang="en-US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1836063" y="2176685"/>
            <a:ext cx="71787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* </a:t>
            </a:r>
            <a:r>
              <a:rPr lang="en-US" sz="3600" dirty="0" err="1" smtClean="0"/>
              <a:t>ভাইস</a:t>
            </a:r>
            <a:r>
              <a:rPr lang="en-US" sz="3600" dirty="0" smtClean="0"/>
              <a:t> </a:t>
            </a:r>
            <a:r>
              <a:rPr lang="en-US" sz="3600" dirty="0" err="1" smtClean="0"/>
              <a:t>এর</a:t>
            </a:r>
            <a:r>
              <a:rPr lang="en-US" sz="3600" dirty="0" smtClean="0"/>
              <a:t> </a:t>
            </a:r>
            <a:r>
              <a:rPr lang="en-US" sz="3600" dirty="0" err="1" smtClean="0"/>
              <a:t>কাজ</a:t>
            </a:r>
            <a:r>
              <a:rPr lang="en-US" sz="3600" dirty="0" smtClean="0"/>
              <a:t> </a:t>
            </a:r>
            <a:r>
              <a:rPr lang="en-US" sz="3600" dirty="0" err="1" smtClean="0"/>
              <a:t>কি</a:t>
            </a:r>
            <a:r>
              <a:rPr lang="en-US" sz="3600" dirty="0" smtClean="0"/>
              <a:t>?</a:t>
            </a:r>
            <a:endParaRPr lang="en-US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1654677" y="2971031"/>
            <a:ext cx="5950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* </a:t>
            </a:r>
            <a:r>
              <a:rPr lang="en-US" sz="3600" dirty="0" err="1" smtClean="0"/>
              <a:t>সোল্ডারিং</a:t>
            </a:r>
            <a:r>
              <a:rPr lang="en-US" sz="3600" dirty="0" smtClean="0"/>
              <a:t> </a:t>
            </a:r>
            <a:r>
              <a:rPr lang="en-US" sz="3600" dirty="0" err="1" smtClean="0"/>
              <a:t>সাকার</a:t>
            </a:r>
            <a:r>
              <a:rPr lang="en-US" sz="3600" dirty="0" smtClean="0"/>
              <a:t> </a:t>
            </a:r>
            <a:r>
              <a:rPr lang="en-US" sz="3600" dirty="0" err="1" smtClean="0"/>
              <a:t>কি</a:t>
            </a:r>
            <a:r>
              <a:rPr lang="en-US" sz="3600" dirty="0" smtClean="0"/>
              <a:t>?</a:t>
            </a:r>
            <a:endParaRPr lang="en-US" sz="3600" dirty="0"/>
          </a:p>
        </p:txBody>
      </p:sp>
    </p:spTree>
    <p:extLst>
      <p:ext uri="{BB962C8B-B14F-4D97-AF65-F5344CB8AC3E}">
        <p14:creationId xmlns="" xmlns:p14="http://schemas.microsoft.com/office/powerpoint/2010/main" val="3361508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1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967728" y="876979"/>
            <a:ext cx="5308979" cy="846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/>
              <a:t>বাড়ীর</a:t>
            </a:r>
            <a:r>
              <a:rPr lang="en-US" sz="6000" dirty="0" smtClean="0"/>
              <a:t> </a:t>
            </a:r>
            <a:r>
              <a:rPr lang="en-US" sz="6000" dirty="0" err="1" smtClean="0"/>
              <a:t>কাজ</a:t>
            </a:r>
            <a:endParaRPr lang="en-US" sz="6000" dirty="0"/>
          </a:p>
        </p:txBody>
      </p:sp>
      <p:sp>
        <p:nvSpPr>
          <p:cNvPr id="6" name="Snip Diagonal Corner Rectangle 5"/>
          <p:cNvSpPr/>
          <p:nvPr/>
        </p:nvSpPr>
        <p:spPr>
          <a:xfrm>
            <a:off x="501666" y="2168015"/>
            <a:ext cx="11177516" cy="3471646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১) </a:t>
            </a:r>
            <a:r>
              <a:rPr lang="en-US" sz="3600" dirty="0" err="1" smtClean="0"/>
              <a:t>দশটি</a:t>
            </a:r>
            <a:r>
              <a:rPr lang="en-US" sz="3600" dirty="0" smtClean="0"/>
              <a:t> </a:t>
            </a:r>
            <a:r>
              <a:rPr lang="en-US" sz="3600" dirty="0" err="1" smtClean="0"/>
              <a:t>হ্যান্ড</a:t>
            </a:r>
            <a:r>
              <a:rPr lang="en-US" sz="3600" dirty="0" smtClean="0"/>
              <a:t> </a:t>
            </a:r>
            <a:r>
              <a:rPr lang="en-US" sz="3600" dirty="0" err="1" smtClean="0"/>
              <a:t>টুলস</a:t>
            </a:r>
            <a:r>
              <a:rPr lang="en-US" sz="3600" dirty="0" smtClean="0"/>
              <a:t> </a:t>
            </a:r>
            <a:r>
              <a:rPr lang="en-US" sz="3600" dirty="0" err="1" smtClean="0"/>
              <a:t>এর</a:t>
            </a:r>
            <a:r>
              <a:rPr lang="en-US" sz="3600" dirty="0" smtClean="0"/>
              <a:t> </a:t>
            </a:r>
            <a:r>
              <a:rPr lang="en-US" sz="3600" dirty="0" err="1" smtClean="0"/>
              <a:t>ব্যবহার</a:t>
            </a:r>
            <a:r>
              <a:rPr lang="en-US" sz="3600" dirty="0" smtClean="0"/>
              <a:t> </a:t>
            </a:r>
            <a:r>
              <a:rPr lang="en-US" sz="3600" dirty="0" err="1" smtClean="0"/>
              <a:t>লিখ</a:t>
            </a:r>
            <a:r>
              <a:rPr lang="en-US" sz="3600" dirty="0" smtClean="0"/>
              <a:t>? </a:t>
            </a:r>
          </a:p>
          <a:p>
            <a:pPr algn="ctr"/>
            <a:r>
              <a:rPr lang="en-US" sz="3600" dirty="0" smtClean="0"/>
              <a:t> ২)  </a:t>
            </a:r>
            <a:r>
              <a:rPr lang="en-US" sz="3600" dirty="0" err="1" smtClean="0"/>
              <a:t>বিভিন্ন</a:t>
            </a:r>
            <a:r>
              <a:rPr lang="en-US" sz="3600" dirty="0" smtClean="0"/>
              <a:t> </a:t>
            </a:r>
            <a:r>
              <a:rPr lang="en-US" sz="3600" dirty="0" err="1" smtClean="0"/>
              <a:t>প্রকার</a:t>
            </a:r>
            <a:r>
              <a:rPr lang="en-US" sz="3600" dirty="0" smtClean="0"/>
              <a:t> </a:t>
            </a:r>
            <a:r>
              <a:rPr lang="en-US" sz="3600" dirty="0" err="1" smtClean="0"/>
              <a:t>হ্যান্ড</a:t>
            </a:r>
            <a:r>
              <a:rPr lang="en-US" sz="3600" dirty="0" smtClean="0"/>
              <a:t> </a:t>
            </a:r>
            <a:r>
              <a:rPr lang="en-US" sz="3600" dirty="0" err="1" smtClean="0"/>
              <a:t>টুলস</a:t>
            </a:r>
            <a:r>
              <a:rPr lang="en-US" sz="3600" dirty="0" smtClean="0"/>
              <a:t> </a:t>
            </a:r>
            <a:r>
              <a:rPr lang="en-US" sz="3600" dirty="0" err="1" smtClean="0"/>
              <a:t>এর</a:t>
            </a:r>
            <a:r>
              <a:rPr lang="en-US" sz="3600" dirty="0" smtClean="0"/>
              <a:t> </a:t>
            </a:r>
            <a:r>
              <a:rPr lang="en-US" sz="3600" dirty="0" err="1" smtClean="0"/>
              <a:t>নাম</a:t>
            </a:r>
            <a:r>
              <a:rPr lang="en-US" sz="3600" dirty="0"/>
              <a:t> </a:t>
            </a:r>
            <a:r>
              <a:rPr lang="en-US" sz="3600" dirty="0" smtClean="0"/>
              <a:t>‍</a:t>
            </a:r>
            <a:r>
              <a:rPr lang="en-US" sz="3600" dirty="0" err="1" smtClean="0"/>
              <a:t>লিখ</a:t>
            </a:r>
            <a:r>
              <a:rPr lang="en-US" sz="3600" dirty="0" smtClean="0"/>
              <a:t>?</a:t>
            </a:r>
            <a:endParaRPr lang="en-US" sz="3600" dirty="0"/>
          </a:p>
        </p:txBody>
      </p:sp>
    </p:spTree>
    <p:extLst>
      <p:ext uri="{BB962C8B-B14F-4D97-AF65-F5344CB8AC3E}">
        <p14:creationId xmlns="" xmlns:p14="http://schemas.microsoft.com/office/powerpoint/2010/main" val="1025162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6"/>
          <p:cNvSpPr>
            <a:spLocks noGrp="1"/>
          </p:cNvSpPr>
          <p:nvPr>
            <p:ph type="title"/>
          </p:nvPr>
        </p:nvSpPr>
        <p:spPr>
          <a:xfrm>
            <a:off x="2067232" y="820994"/>
            <a:ext cx="6629400" cy="144655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88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600" dirty="0"/>
          </a:p>
        </p:txBody>
      </p:sp>
      <p:sp>
        <p:nvSpPr>
          <p:cNvPr id="3" name="Title 6"/>
          <p:cNvSpPr txBox="1">
            <a:spLocks/>
          </p:cNvSpPr>
          <p:nvPr/>
        </p:nvSpPr>
        <p:spPr bwMode="auto">
          <a:xfrm>
            <a:off x="1806677" y="3033252"/>
            <a:ext cx="7467600" cy="70788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824100"/>
                </a:solidFill>
                <a:latin typeface="Garamond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824100"/>
                </a:solidFill>
                <a:latin typeface="Garamond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824100"/>
                </a:solidFill>
                <a:latin typeface="Garamond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824100"/>
                </a:solidFill>
                <a:latin typeface="Garamond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824100"/>
                </a:solidFill>
                <a:latin typeface="Garamond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824100"/>
                </a:solidFill>
                <a:latin typeface="Garamond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824100"/>
                </a:solidFill>
                <a:latin typeface="Garamond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824100"/>
                </a:solidFill>
                <a:latin typeface="Garamond" pitchFamily="18" charset="0"/>
              </a:defRPr>
            </a:lvl9pPr>
          </a:lstStyle>
          <a:p>
            <a:pPr algn="ctr"/>
            <a:r>
              <a:rPr lang="en-US" sz="4000" dirty="0" err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NikoshBAN" pitchFamily="2" charset="0"/>
              </a:rPr>
              <a:t>সকলে</a:t>
            </a:r>
            <a:r>
              <a:rPr lang="en-US" sz="40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NikoshBAN" pitchFamily="2" charset="0"/>
              </a:rPr>
              <a:t>সুস্থ্য</a:t>
            </a:r>
            <a:r>
              <a:rPr lang="en-US" sz="40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NikoshBAN" pitchFamily="2" charset="0"/>
              </a:rPr>
              <a:t> </a:t>
            </a:r>
            <a:r>
              <a:rPr lang="en-US" sz="4000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5">
                    <a:lumMod val="20000"/>
                    <a:lumOff val="80000"/>
                  </a:schemeClr>
                </a:solidFill>
                <a:latin typeface="NikoshBAN" pitchFamily="2" charset="0"/>
              </a:rPr>
              <a:t>এবং</a:t>
            </a:r>
            <a:r>
              <a:rPr lang="en-US" sz="40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NikoshBAN" pitchFamily="2" charset="0"/>
              </a:rPr>
              <a:t>ভাল</a:t>
            </a:r>
            <a:r>
              <a:rPr lang="en-US" sz="40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NikoshBAN" pitchFamily="2" charset="0"/>
              </a:rPr>
              <a:t>থাকবে</a:t>
            </a:r>
            <a:r>
              <a:rPr lang="en-US" sz="40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NikoshBAN" pitchFamily="2" charset="0"/>
              </a:rPr>
              <a:t>।</a:t>
            </a:r>
            <a:endParaRPr lang="en-US" sz="40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32723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187682" y="533400"/>
            <a:ext cx="8225886" cy="5638800"/>
          </a:xfrm>
          <a:prstGeom prst="rect">
            <a:avLst/>
          </a:prstGeom>
          <a:ln w="76200" cap="flat" cmpd="sng" algn="ctr">
            <a:solidFill>
              <a:schemeClr val="accent4">
                <a:shade val="95000"/>
                <a:satMod val="105000"/>
              </a:schemeClr>
            </a:solidFill>
            <a:prstDash val="solid"/>
          </a:ln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7500" lnSpcReduction="20000"/>
          </a:bodyPr>
          <a:lstStyle>
            <a:lvl1pPr marL="342900" indent="-342900" algn="l" rtl="0" eaLnBrk="1" fontAlgn="base" hangingPunct="1">
              <a:spcBef>
                <a:spcPct val="40000"/>
              </a:spcBef>
              <a:spcAft>
                <a:spcPct val="0"/>
              </a:spcAft>
              <a:buClr>
                <a:srgbClr val="000000"/>
              </a:buClr>
              <a:buChar char="•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Century Gothic" pitchFamily="34" charset="0"/>
              <a:buChar char="−"/>
              <a:defRPr sz="2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Century Gothic" pitchFamily="34" charset="0"/>
              <a:buChar char="−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endParaRPr lang="en-US" sz="2600" dirty="0" smtClean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Tx/>
              <a:buNone/>
            </a:pPr>
            <a:r>
              <a:rPr lang="en-US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</a:t>
            </a:r>
            <a:r>
              <a:rPr lang="en-US" sz="6600" b="1" u="sng" dirty="0" err="1" smtClean="0">
                <a:solidFill>
                  <a:srgbClr val="0A1FE6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6600" b="1" u="sng" dirty="0" smtClean="0">
                <a:solidFill>
                  <a:srgbClr val="0A1FE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u="sng" dirty="0" err="1" smtClean="0">
                <a:solidFill>
                  <a:srgbClr val="0A1FE6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600" b="1" u="sng" dirty="0" smtClean="0">
              <a:solidFill>
                <a:srgbClr val="0A1FE6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Tx/>
              <a:buNone/>
            </a:pPr>
            <a:r>
              <a:rPr lang="en-US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</a:t>
            </a:r>
            <a:r>
              <a:rPr lang="en-US" sz="6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খোকন</a:t>
            </a:r>
            <a:r>
              <a:rPr lang="en-US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কুমার</a:t>
            </a:r>
            <a:r>
              <a:rPr lang="en-US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ঘোষ</a:t>
            </a:r>
            <a:r>
              <a:rPr lang="en-US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FontTx/>
              <a:buNone/>
            </a:pPr>
            <a:r>
              <a:rPr lang="en-US" sz="4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     </a:t>
            </a:r>
            <a:r>
              <a:rPr lang="en-US" sz="4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সিনিয়র</a:t>
            </a:r>
            <a:r>
              <a:rPr lang="en-US" sz="4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ট্রেড</a:t>
            </a:r>
            <a:r>
              <a:rPr lang="en-US" sz="4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ইন্সষ্ট্রাটর</a:t>
            </a:r>
            <a:r>
              <a:rPr lang="en-US" sz="4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</a:t>
            </a:r>
            <a:endParaRPr lang="en-US" sz="66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Tx/>
              <a:buNone/>
            </a:pPr>
            <a:r>
              <a:rPr lang="en-US" sz="48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           </a:t>
            </a:r>
            <a:r>
              <a:rPr lang="en-US" sz="4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জেনারেল</a:t>
            </a:r>
            <a:r>
              <a:rPr lang="en-US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ইলেকট্রনিক্স</a:t>
            </a:r>
            <a:r>
              <a:rPr lang="en-US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4800" baseline="-250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Tx/>
              <a:buNone/>
            </a:pPr>
            <a:r>
              <a:rPr lang="en-US" sz="4800" baseline="-25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      </a:t>
            </a:r>
            <a:r>
              <a:rPr lang="bn-BD" sz="4800" baseline="-25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রামপাল পাইলট </a:t>
            </a:r>
            <a:r>
              <a:rPr lang="en-US" sz="4800" baseline="-25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bn-BD" sz="4800" baseline="-25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বালিকা</a:t>
            </a:r>
            <a:r>
              <a:rPr lang="en-US" sz="4800" baseline="-25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aseline="-25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4800" baseline="-25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|</a:t>
            </a:r>
          </a:p>
          <a:p>
            <a:pPr>
              <a:buFontTx/>
              <a:buNone/>
            </a:pP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                       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এস.এস.সি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(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ভোকেশনাল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FontTx/>
              <a:buNone/>
            </a:pP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              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</a:t>
            </a:r>
            <a:r>
              <a:rPr lang="bn-BD" sz="29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রামপাল</a:t>
            </a:r>
            <a:r>
              <a:rPr lang="bn-BD" sz="29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9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9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বাগেরহাট</a:t>
            </a:r>
            <a:r>
              <a:rPr lang="en-US" sz="29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9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Tx/>
              <a:buNone/>
            </a:pPr>
            <a:r>
              <a:rPr lang="en-US" sz="29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                              01715595431</a:t>
            </a:r>
            <a:endParaRPr lang="en-US" sz="36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Tx/>
              <a:buNone/>
            </a:pPr>
            <a:endParaRPr lang="en-US" sz="8000" dirty="0" smtClean="0"/>
          </a:p>
          <a:p>
            <a:pPr>
              <a:buFont typeface="Wingdings" pitchFamily="2" charset="2"/>
              <a:buChar char="v"/>
            </a:pPr>
            <a:endParaRPr lang="bn-BD" sz="28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KHOKAN  SIR 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87870" y="2045414"/>
            <a:ext cx="1463793" cy="16462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6"/>
          <p:cNvSpPr txBox="1">
            <a:spLocks/>
          </p:cNvSpPr>
          <p:nvPr/>
        </p:nvSpPr>
        <p:spPr bwMode="auto">
          <a:xfrm>
            <a:off x="2143432" y="1489587"/>
            <a:ext cx="8077200" cy="4572000"/>
          </a:xfrm>
          <a:prstGeom prst="rect">
            <a:avLst/>
          </a:prstGeom>
          <a:ln w="76200" cap="flat" cmpd="sng" algn="ctr">
            <a:solidFill>
              <a:schemeClr val="accent3">
                <a:shade val="95000"/>
                <a:satMod val="105000"/>
              </a:schemeClr>
            </a:solidFill>
            <a:prstDash val="solid"/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40000"/>
              </a:spcBef>
              <a:spcAft>
                <a:spcPct val="0"/>
              </a:spcAft>
              <a:buClr>
                <a:srgbClr val="000000"/>
              </a:buClr>
              <a:buChar char="•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Century Gothic" pitchFamily="34" charset="0"/>
              <a:buChar char="−"/>
              <a:defRPr sz="2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Century Gothic" pitchFamily="34" charset="0"/>
              <a:buChar char="−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endParaRPr lang="en-US" sz="1100" dirty="0" smtClean="0">
              <a:solidFill>
                <a:srgbClr val="0066FF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Tx/>
              <a:buNone/>
            </a:pPr>
            <a:r>
              <a:rPr lang="en-US" sz="3600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                           </a:t>
            </a:r>
            <a:r>
              <a:rPr lang="bn-BD" sz="3600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শ্রেণী  </a:t>
            </a:r>
            <a:r>
              <a:rPr lang="en-US" sz="3600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bn-BD" sz="3600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 নবম                   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             </a:t>
            </a:r>
            <a:r>
              <a:rPr lang="bn-BD" sz="3600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বিষয় </a:t>
            </a:r>
            <a:r>
              <a:rPr lang="en-US" sz="3600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bn-BD" sz="3600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জেনারেল</a:t>
            </a:r>
            <a:r>
              <a:rPr lang="en-US" sz="3600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ইলেকট্রনিক্স</a:t>
            </a:r>
            <a:endParaRPr lang="bn-BD" sz="3600" dirty="0" smtClean="0">
              <a:solidFill>
                <a:srgbClr val="0066FF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600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             </a:t>
            </a:r>
            <a:r>
              <a:rPr lang="bn-BD" sz="3600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সময়  </a:t>
            </a:r>
            <a:r>
              <a:rPr lang="en-US" sz="3600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bn-BD" sz="3600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5</a:t>
            </a:r>
            <a:r>
              <a:rPr lang="bn-BD" sz="3600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০ মিনিট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             </a:t>
            </a:r>
            <a:r>
              <a:rPr lang="bn-BD" sz="3600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তাং -  </a:t>
            </a:r>
            <a:r>
              <a:rPr lang="en-US" sz="3600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30</a:t>
            </a:r>
            <a:r>
              <a:rPr lang="bn-BD" sz="3600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/</a:t>
            </a:r>
            <a:r>
              <a:rPr lang="en-US" sz="3600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০4</a:t>
            </a:r>
            <a:r>
              <a:rPr lang="bn-BD" sz="3600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/</a:t>
            </a:r>
            <a:r>
              <a:rPr lang="en-US" sz="3600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২০১9</a:t>
            </a:r>
            <a:r>
              <a:rPr lang="bn-BD" sz="3600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 ইং</a:t>
            </a:r>
            <a:endParaRPr lang="en-US" sz="3600" dirty="0">
              <a:solidFill>
                <a:srgbClr val="0066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267199" y="408038"/>
            <a:ext cx="3888658" cy="914400"/>
          </a:xfrm>
          <a:solidFill>
            <a:schemeClr val="accent1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8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8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8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8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8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         </a:t>
            </a:r>
            <a:r>
              <a:rPr lang="en-US" sz="5400" b="1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54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7200" b="1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6"/>
          <p:cNvSpPr>
            <a:spLocks noGrp="1"/>
          </p:cNvSpPr>
          <p:nvPr>
            <p:ph type="title"/>
          </p:nvPr>
        </p:nvSpPr>
        <p:spPr>
          <a:xfrm>
            <a:off x="2072149" y="557981"/>
            <a:ext cx="6248400" cy="1066800"/>
          </a:xfr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5400000" scaled="1"/>
            <a:tileRect/>
          </a:gradFill>
          <a:ln w="76200" cmpd="thinThick">
            <a:solidFill>
              <a:srgbClr val="FF0000">
                <a:alpha val="99000"/>
              </a:srgbClr>
            </a:solidFill>
          </a:ln>
        </p:spPr>
        <p:txBody>
          <a:bodyPr>
            <a:normAutofit/>
          </a:bodyPr>
          <a:lstStyle/>
          <a:p>
            <a:pPr algn="ctr"/>
            <a:r>
              <a:rPr lang="bn-BD" sz="5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54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39296" y="2128685"/>
            <a:ext cx="6182032" cy="3810000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endParaRPr lang="en-US" sz="36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6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হ্যান্ড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টুলস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সংগা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হ্যান্ড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টুলস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সনাক্ত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হ্যান্ড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টুলস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36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sz="48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endParaRPr lang="bn-BD" sz="48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sz="3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700" decel="100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7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3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7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3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700" decel="100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400" y="294564"/>
            <a:ext cx="4286250" cy="304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2266" y="132852"/>
            <a:ext cx="3630731" cy="363073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400" y="3763583"/>
            <a:ext cx="4762500" cy="25146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6096" y="3763582"/>
            <a:ext cx="2857500" cy="26964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1792" y="132852"/>
            <a:ext cx="3650208" cy="632722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15840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796" y="116858"/>
            <a:ext cx="3221156" cy="519134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612" y="116859"/>
            <a:ext cx="3917557" cy="456432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9207" y="116858"/>
            <a:ext cx="2973151" cy="4564323"/>
          </a:xfrm>
          <a:prstGeom prst="rect">
            <a:avLst/>
          </a:prstGeom>
        </p:spPr>
      </p:pic>
      <p:sp>
        <p:nvSpPr>
          <p:cNvPr id="9" name="Flowchart: Punched Tape 8"/>
          <p:cNvSpPr/>
          <p:nvPr/>
        </p:nvSpPr>
        <p:spPr>
          <a:xfrm>
            <a:off x="244339" y="5362357"/>
            <a:ext cx="3450394" cy="116006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/>
              <a:t>হাতুড়ী</a:t>
            </a:r>
            <a:endParaRPr lang="en-US" sz="1400" dirty="0"/>
          </a:p>
        </p:txBody>
      </p:sp>
      <p:sp>
        <p:nvSpPr>
          <p:cNvPr id="10" name="Flowchart: Punched Tape 9"/>
          <p:cNvSpPr/>
          <p:nvPr/>
        </p:nvSpPr>
        <p:spPr>
          <a:xfrm>
            <a:off x="4385953" y="5256369"/>
            <a:ext cx="3450394" cy="116006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/>
              <a:t>প্লায়ার্স</a:t>
            </a:r>
            <a:endParaRPr lang="en-US" sz="6600" dirty="0"/>
          </a:p>
        </p:txBody>
      </p:sp>
      <p:sp>
        <p:nvSpPr>
          <p:cNvPr id="11" name="Flowchart: Punched Tape 10"/>
          <p:cNvSpPr/>
          <p:nvPr/>
        </p:nvSpPr>
        <p:spPr>
          <a:xfrm>
            <a:off x="8367478" y="5033270"/>
            <a:ext cx="3450394" cy="116006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স্ক্রু-ড্রাইভার</a:t>
            </a:r>
            <a:endParaRPr lang="en-US" sz="1050" dirty="0"/>
          </a:p>
        </p:txBody>
      </p:sp>
    </p:spTree>
    <p:extLst>
      <p:ext uri="{BB962C8B-B14F-4D97-AF65-F5344CB8AC3E}">
        <p14:creationId xmlns="" xmlns:p14="http://schemas.microsoft.com/office/powerpoint/2010/main" val="3367120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681" y="754926"/>
            <a:ext cx="4434784" cy="375675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0323" y="592695"/>
            <a:ext cx="4903986" cy="385229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76427" y="5013131"/>
            <a:ext cx="5135183" cy="10372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/>
              <a:t>ছুরি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886774" y="4748981"/>
            <a:ext cx="5135183" cy="12936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/>
              <a:t>সোল্ডারিং</a:t>
            </a:r>
            <a:r>
              <a:rPr lang="en-US" sz="4400" dirty="0" smtClean="0"/>
              <a:t> </a:t>
            </a:r>
            <a:r>
              <a:rPr lang="en-US" sz="4400" dirty="0" err="1" smtClean="0"/>
              <a:t>আয়রন</a:t>
            </a:r>
            <a:endParaRPr lang="en-US" sz="4400" dirty="0"/>
          </a:p>
        </p:txBody>
      </p:sp>
    </p:spTree>
    <p:extLst>
      <p:ext uri="{BB962C8B-B14F-4D97-AF65-F5344CB8AC3E}">
        <p14:creationId xmlns="" xmlns:p14="http://schemas.microsoft.com/office/powerpoint/2010/main" val="96832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69342" y="1002891"/>
            <a:ext cx="5181600" cy="1219200"/>
          </a:xfrm>
        </p:spPr>
        <p:txBody>
          <a:bodyPr/>
          <a:lstStyle/>
          <a:p>
            <a:pPr algn="ctr"/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2438400" y="2762864"/>
            <a:ext cx="67818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00"/>
                </a:solidFill>
                <a:latin typeface="Century Gothic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00"/>
                </a:solidFill>
                <a:latin typeface="Century Gothic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00"/>
                </a:solidFill>
                <a:latin typeface="Century Gothic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00"/>
                </a:solidFill>
                <a:latin typeface="Century Gothic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00"/>
                </a:solidFill>
                <a:latin typeface="Century Gothic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00"/>
                </a:solidFill>
                <a:latin typeface="Century Gothic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00"/>
                </a:solidFill>
                <a:latin typeface="Century Gothic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00"/>
                </a:solidFill>
                <a:latin typeface="Century Gothic" pitchFamily="34" charset="0"/>
              </a:defRPr>
            </a:lvl9pPr>
          </a:lstStyle>
          <a:p>
            <a:pPr algn="ctr"/>
            <a:r>
              <a:rPr lang="en-US" sz="7200" kern="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হান্ড</a:t>
            </a:r>
            <a:r>
              <a:rPr lang="en-US" sz="7200" kern="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kern="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টুলস</a:t>
            </a:r>
            <a:r>
              <a:rPr lang="en-US" sz="7200" kern="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kern="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7200" kern="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7200" kern="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2621" y="518176"/>
            <a:ext cx="5920436" cy="3961832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2612079" y="5069943"/>
            <a:ext cx="6864823" cy="10372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/>
              <a:t>সাইড</a:t>
            </a:r>
            <a:r>
              <a:rPr lang="en-US" sz="5400" dirty="0" smtClean="0"/>
              <a:t> </a:t>
            </a:r>
            <a:r>
              <a:rPr lang="en-US" sz="5400" dirty="0" err="1" smtClean="0"/>
              <a:t>কাটিং</a:t>
            </a:r>
            <a:r>
              <a:rPr lang="en-US" sz="5400" dirty="0" smtClean="0"/>
              <a:t> </a:t>
            </a:r>
            <a:r>
              <a:rPr lang="en-US" sz="5400" dirty="0" err="1" smtClean="0"/>
              <a:t>প্লায়ার্স</a:t>
            </a:r>
            <a:endParaRPr lang="en-US" sz="5400" dirty="0"/>
          </a:p>
        </p:txBody>
      </p:sp>
    </p:spTree>
    <p:extLst>
      <p:ext uri="{BB962C8B-B14F-4D97-AF65-F5344CB8AC3E}">
        <p14:creationId xmlns="" xmlns:p14="http://schemas.microsoft.com/office/powerpoint/2010/main" val="3148942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26</TotalTime>
  <Words>164</Words>
  <Application>Microsoft Office PowerPoint</Application>
  <PresentationFormat>Custom</PresentationFormat>
  <Paragraphs>45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Opulent</vt:lpstr>
      <vt:lpstr>Slide 1</vt:lpstr>
      <vt:lpstr>Slide 2</vt:lpstr>
      <vt:lpstr>            বিষয় পরিচিতি</vt:lpstr>
      <vt:lpstr>শিখনফল</vt:lpstr>
      <vt:lpstr>Slide 5</vt:lpstr>
      <vt:lpstr>Slide 6</vt:lpstr>
      <vt:lpstr>Slide 7</vt:lpstr>
      <vt:lpstr>আজকের পাঠ 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ধন্যবাদ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Vangonpar Bazar</dc:creator>
  <cp:lastModifiedBy>ICT_LAB</cp:lastModifiedBy>
  <cp:revision>13</cp:revision>
  <dcterms:created xsi:type="dcterms:W3CDTF">2017-04-07T15:05:40Z</dcterms:created>
  <dcterms:modified xsi:type="dcterms:W3CDTF">2019-10-23T18:28:19Z</dcterms:modified>
</cp:coreProperties>
</file>