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98" r:id="rId3"/>
    <p:sldId id="297" r:id="rId4"/>
    <p:sldId id="286" r:id="rId5"/>
    <p:sldId id="262" r:id="rId6"/>
    <p:sldId id="288" r:id="rId7"/>
    <p:sldId id="299" r:id="rId8"/>
    <p:sldId id="301" r:id="rId9"/>
    <p:sldId id="303" r:id="rId10"/>
    <p:sldId id="306" r:id="rId11"/>
    <p:sldId id="294" r:id="rId12"/>
    <p:sldId id="307" r:id="rId13"/>
    <p:sldId id="264" r:id="rId14"/>
    <p:sldId id="304" r:id="rId15"/>
    <p:sldId id="263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0C20-291D-41F5-882B-22DC38D2E74A}" type="datetimeFigureOut">
              <a:rPr lang="en-US" smtClean="0"/>
              <a:pPr/>
              <a:t>10/24/2019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DDC5E-3012-468E-8837-C4D11674F1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DC5E-3012-468E-8837-C4D11674F15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flowers-roses-hd-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73200"/>
            <a:ext cx="6629400" cy="43941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0" y="457200"/>
            <a:ext cx="4191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95300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orax jar.1.jpg"/>
          <p:cNvPicPr>
            <a:picLocks noChangeAspect="1"/>
          </p:cNvPicPr>
          <p:nvPr/>
        </p:nvPicPr>
        <p:blipFill>
          <a:blip r:embed="rId2"/>
          <a:srcRect l="22212" t="8889" r="22212" b="11111"/>
          <a:stretch>
            <a:fillRect/>
          </a:stretch>
        </p:blipFill>
        <p:spPr>
          <a:xfrm>
            <a:off x="3581400" y="1981200"/>
            <a:ext cx="1600200" cy="2743200"/>
          </a:xfrm>
          <a:prstGeom prst="rect">
            <a:avLst/>
          </a:prstGeom>
        </p:spPr>
      </p:pic>
      <p:pic>
        <p:nvPicPr>
          <p:cNvPr id="8" name="Picture 7" descr="Hobby-Use-Soldering-Paste-Flux-Goot-1.jpg"/>
          <p:cNvPicPr>
            <a:picLocks noChangeAspect="1"/>
          </p:cNvPicPr>
          <p:nvPr/>
        </p:nvPicPr>
        <p:blipFill>
          <a:blip r:embed="rId3"/>
          <a:srcRect l="4667" t="25111" r="16667" b="9111"/>
          <a:stretch>
            <a:fillRect/>
          </a:stretch>
        </p:blipFill>
        <p:spPr>
          <a:xfrm>
            <a:off x="5562600" y="2660542"/>
            <a:ext cx="3048000" cy="19114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2057400"/>
            <a:ext cx="2205038" cy="2743200"/>
            <a:chOff x="990600" y="2057400"/>
            <a:chExt cx="2205038" cy="2743200"/>
          </a:xfrm>
        </p:grpSpPr>
        <p:pic>
          <p:nvPicPr>
            <p:cNvPr id="10" name="Picture 9" descr="images.jpg"/>
            <p:cNvPicPr>
              <a:picLocks noChangeAspect="1"/>
            </p:cNvPicPr>
            <p:nvPr/>
          </p:nvPicPr>
          <p:blipFill>
            <a:blip r:embed="rId4"/>
            <a:srcRect l="4533" t="13598" r="13881" b="22946"/>
            <a:stretch>
              <a:fillRect/>
            </a:stretch>
          </p:blipFill>
          <p:spPr>
            <a:xfrm>
              <a:off x="1447800" y="3733800"/>
              <a:ext cx="1371600" cy="1066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Picture 11" descr="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600" y="2057400"/>
              <a:ext cx="2205038" cy="17121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3810000" y="4953000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বোরাক্স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876800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পেস্ট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85800" y="1066800"/>
            <a:ext cx="7848600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629400" y="3429000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14" name="Picture 13" descr="Hr4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09800"/>
            <a:ext cx="4572000" cy="371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to-solder-reference-infographic (1).jpg"/>
          <p:cNvPicPr>
            <a:picLocks noChangeAspect="1"/>
          </p:cNvPicPr>
          <p:nvPr/>
        </p:nvPicPr>
        <p:blipFill>
          <a:blip r:embed="rId2"/>
          <a:srcRect l="5172" t="18336" r="6897" b="4483"/>
          <a:stretch>
            <a:fillRect/>
          </a:stretch>
        </p:blipFill>
        <p:spPr>
          <a:xfrm>
            <a:off x="685800" y="2286000"/>
            <a:ext cx="3886200" cy="2514600"/>
          </a:xfrm>
          <a:prstGeom prst="rect">
            <a:avLst/>
          </a:prstGeom>
        </p:spPr>
      </p:pic>
      <p:pic>
        <p:nvPicPr>
          <p:cNvPr id="3" name="Picture 2" descr="lgtse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3609975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914400"/>
            <a:ext cx="6477000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276600"/>
            <a:ext cx="81534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সরঞ্জামাদি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43561"/>
            <a:ext cx="6248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dering gas air g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3491484" cy="2209800"/>
          </a:xfrm>
          <a:prstGeom prst="rect">
            <a:avLst/>
          </a:prstGeom>
        </p:spPr>
      </p:pic>
      <p:pic>
        <p:nvPicPr>
          <p:cNvPr id="3" name="Picture 2" descr="pens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90600"/>
            <a:ext cx="3295650" cy="1331443"/>
          </a:xfrm>
          <a:prstGeom prst="rect">
            <a:avLst/>
          </a:prstGeom>
        </p:spPr>
      </p:pic>
      <p:pic>
        <p:nvPicPr>
          <p:cNvPr id="4" name="Picture 3" descr="sh-813a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124200"/>
            <a:ext cx="3048000" cy="3048000"/>
          </a:xfrm>
          <a:prstGeom prst="rect">
            <a:avLst/>
          </a:prstGeom>
        </p:spPr>
      </p:pic>
      <p:pic>
        <p:nvPicPr>
          <p:cNvPr id="5" name="Picture 4" descr="soldering st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269" y="2971800"/>
            <a:ext cx="349836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09800"/>
            <a:ext cx="80772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Gill Sans MT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সরঞ্জামের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09600"/>
            <a:ext cx="4343400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276600"/>
            <a:ext cx="8001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4572000" cy="10156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 dark pink Lotus Flower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715000" cy="3812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019961"/>
            <a:ext cx="3446003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543800" cy="2743200"/>
          </a:xfr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কবীর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ইন্সট্রা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ক্টর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অটোমোবাইল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ঝালকাঠি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GB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grpSp>
        <p:nvGrpSpPr>
          <p:cNvPr id="2" name="Group 15"/>
          <p:cNvGrpSpPr/>
          <p:nvPr/>
        </p:nvGrpSpPr>
        <p:grpSpPr>
          <a:xfrm>
            <a:off x="1981200" y="838200"/>
            <a:ext cx="5029200" cy="1676400"/>
            <a:chOff x="2057400" y="609600"/>
            <a:chExt cx="5029200" cy="1676400"/>
          </a:xfrm>
          <a:solidFill>
            <a:schemeClr val="bg1">
              <a:lumMod val="85000"/>
            </a:schemeClr>
          </a:solidFill>
        </p:grpSpPr>
        <p:sp>
          <p:nvSpPr>
            <p:cNvPr id="14" name="Down Arrow Callout 13"/>
            <p:cNvSpPr/>
            <p:nvPr/>
          </p:nvSpPr>
          <p:spPr>
            <a:xfrm>
              <a:off x="2057400" y="609600"/>
              <a:ext cx="5029200" cy="1676400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838200"/>
              <a:ext cx="44958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002060"/>
                  </a:solidFill>
                </a:rPr>
                <a:t>শিক্ষক</a:t>
              </a:r>
              <a:r>
                <a:rPr lang="en-US" sz="4000" dirty="0" smtClean="0">
                  <a:solidFill>
                    <a:srgbClr val="002060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</a:rPr>
                <a:t>পরিচিতি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623" y="2175496"/>
            <a:ext cx="5876845" cy="720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শ্রেণি-নবম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910" y="3102114"/>
            <a:ext cx="586693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অটোমোটিভ-১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622" y="4092714"/>
            <a:ext cx="586637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624" y="5007114"/>
            <a:ext cx="58397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5787025" y="422463"/>
            <a:ext cx="34289" cy="66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0" name="Left-Right Arrow 9"/>
          <p:cNvSpPr/>
          <p:nvPr/>
        </p:nvSpPr>
        <p:spPr>
          <a:xfrm>
            <a:off x="1219200" y="152400"/>
            <a:ext cx="5571995" cy="1828800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er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8237549" cy="365759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914400"/>
            <a:ext cx="5029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0" y="457200"/>
            <a:ext cx="4648200" cy="1905000"/>
            <a:chOff x="1981200" y="304800"/>
            <a:chExt cx="4648200" cy="1905000"/>
          </a:xfrm>
        </p:grpSpPr>
        <p:sp>
          <p:nvSpPr>
            <p:cNvPr id="8" name="Flowchart: Punched Tape 7"/>
            <p:cNvSpPr/>
            <p:nvPr/>
          </p:nvSpPr>
          <p:spPr>
            <a:xfrm>
              <a:off x="1981200" y="304800"/>
              <a:ext cx="4648200" cy="1905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762000"/>
              <a:ext cx="33528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2514600"/>
            <a:ext cx="8382000" cy="36938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সরঞ্জামাদি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273314"/>
            <a:ext cx="43434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0010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/>
                <a:cs typeface="NikoshBAN"/>
              </a:rPr>
              <a:t>◊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 দেওয়ার ধাতুকে গলনাঙ্কে না নিয়ে উত্তপ্তকরণের পর সো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ল্ডা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নামক রাং বা নরম ধাতু গলিয়ে জোড়া দেওয়ার পদ্ধতিকে সোল্ডারিং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সরঞ্জামাদি</a:t>
            </a:r>
            <a:endParaRPr lang="en-US" dirty="0"/>
          </a:p>
        </p:txBody>
      </p:sp>
      <p:pic>
        <p:nvPicPr>
          <p:cNvPr id="4" name="Content Placeholder 3" descr="sh-813a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32819"/>
            <a:ext cx="2872581" cy="2872581"/>
          </a:xfrm>
        </p:spPr>
      </p:pic>
      <p:pic>
        <p:nvPicPr>
          <p:cNvPr id="5" name="Picture 4" descr="soldering 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99004"/>
            <a:ext cx="2965165" cy="1872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10540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953000"/>
            <a:ext cx="3200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স্টেশন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সরঞ্জামাদি</a:t>
            </a:r>
            <a:endParaRPr lang="en-US" dirty="0"/>
          </a:p>
        </p:txBody>
      </p:sp>
      <p:pic>
        <p:nvPicPr>
          <p:cNvPr id="8" name="Picture 7" descr="soldering gas air gun.jpg"/>
          <p:cNvPicPr>
            <a:picLocks noChangeAspect="1"/>
          </p:cNvPicPr>
          <p:nvPr/>
        </p:nvPicPr>
        <p:blipFill>
          <a:blip r:embed="rId2"/>
          <a:srcRect l="699" t="9399" r="1399" b="11049"/>
          <a:stretch>
            <a:fillRect/>
          </a:stretch>
        </p:blipFill>
        <p:spPr>
          <a:xfrm>
            <a:off x="1143000" y="2438400"/>
            <a:ext cx="3352800" cy="1724297"/>
          </a:xfrm>
          <a:prstGeom prst="rect">
            <a:avLst/>
          </a:prstGeom>
        </p:spPr>
      </p:pic>
      <p:pic>
        <p:nvPicPr>
          <p:cNvPr id="7" name="Picture 6" descr="botle gas torch.jpg"/>
          <p:cNvPicPr>
            <a:picLocks noChangeAspect="1"/>
          </p:cNvPicPr>
          <p:nvPr/>
        </p:nvPicPr>
        <p:blipFill>
          <a:blip r:embed="rId3" cstate="print"/>
          <a:srcRect l="9091" t="4546" r="9091"/>
          <a:stretch>
            <a:fillRect/>
          </a:stretch>
        </p:blipFill>
        <p:spPr>
          <a:xfrm>
            <a:off x="5791200" y="2006600"/>
            <a:ext cx="2362200" cy="275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495300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02920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টর্চ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সরঞ্জামাদি</a:t>
            </a:r>
            <a:endParaRPr lang="en-US" dirty="0"/>
          </a:p>
        </p:txBody>
      </p:sp>
      <p:pic>
        <p:nvPicPr>
          <p:cNvPr id="7" name="Picture 6" descr="botle gas to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09800"/>
            <a:ext cx="3276600" cy="1323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4724401"/>
            <a:ext cx="3048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সোল্ডারিং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enc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4191000" cy="262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175</Words>
  <Application>Microsoft Office PowerPoint</Application>
  <PresentationFormat>On-screen Show (4:3)</PresentationFormat>
  <Paragraphs>44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সোল্ডারিং সরঞ্জামাদি</vt:lpstr>
      <vt:lpstr>সোল্ডারিং সরঞ্জামাদি</vt:lpstr>
      <vt:lpstr>সোল্ডারিং সরঞ্জামাদি</vt:lpstr>
      <vt:lpstr>সোল্ডারিং এ ব্যবহারিত কাঁচামাল 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1</dc:creator>
  <cp:lastModifiedBy>Auto</cp:lastModifiedBy>
  <cp:revision>245</cp:revision>
  <dcterms:created xsi:type="dcterms:W3CDTF">2006-08-16T00:00:00Z</dcterms:created>
  <dcterms:modified xsi:type="dcterms:W3CDTF">2019-10-24T07:37:31Z</dcterms:modified>
</cp:coreProperties>
</file>