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58" r:id="rId3"/>
    <p:sldId id="259" r:id="rId4"/>
    <p:sldId id="269" r:id="rId5"/>
    <p:sldId id="260" r:id="rId6"/>
    <p:sldId id="261" r:id="rId7"/>
    <p:sldId id="256" r:id="rId8"/>
    <p:sldId id="265" r:id="rId9"/>
    <p:sldId id="266" r:id="rId10"/>
    <p:sldId id="268" r:id="rId11"/>
    <p:sldId id="264" r:id="rId12"/>
    <p:sldId id="270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29D94-E459-4EA6-84FF-B62F280C2D31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39BF2-5EA9-4803-86D5-6E2D2B052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6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39BF2-5EA9-4803-86D5-6E2D2B0528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6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24-Oct-19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606" y="-10510"/>
            <a:ext cx="9175408" cy="6868510"/>
            <a:chOff x="-15606" y="-10510"/>
            <a:chExt cx="9175408" cy="6868510"/>
          </a:xfrm>
        </p:grpSpPr>
        <p:pic>
          <p:nvPicPr>
            <p:cNvPr id="4" name="Picture 10" descr="C:\Program Files\Microsoft Office\MEDIA\OFFICE12\Lines\BD21322_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0510"/>
              <a:ext cx="9144000" cy="315310"/>
            </a:xfrm>
            <a:prstGeom prst="rect">
              <a:avLst/>
            </a:prstGeom>
            <a:noFill/>
          </p:spPr>
        </p:pic>
        <p:pic>
          <p:nvPicPr>
            <p:cNvPr id="5" name="Picture 10" descr="C:\Program Files\Microsoft Office\MEDIA\OFFICE12\Lines\BD21322_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2984366" y="3273560"/>
              <a:ext cx="6257926" cy="320406"/>
            </a:xfrm>
            <a:prstGeom prst="rect">
              <a:avLst/>
            </a:prstGeom>
            <a:noFill/>
          </p:spPr>
        </p:pic>
        <p:pic>
          <p:nvPicPr>
            <p:cNvPr id="6" name="Picture 10" descr="C:\Program Files\Microsoft Office\MEDIA\OFFICE12\Lines\BD21322_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868615" y="3275386"/>
              <a:ext cx="6261771" cy="320603"/>
            </a:xfrm>
            <a:prstGeom prst="rect">
              <a:avLst/>
            </a:prstGeom>
            <a:noFill/>
          </p:spPr>
        </p:pic>
        <p:pic>
          <p:nvPicPr>
            <p:cNvPr id="7" name="Picture 10" descr="C:\Program Files\Microsoft Office\MEDIA\OFFICE12\Lines\BD21322_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545885"/>
              <a:ext cx="9144000" cy="312115"/>
            </a:xfrm>
            <a:prstGeom prst="rect">
              <a:avLst/>
            </a:prstGeom>
            <a:noFill/>
          </p:spPr>
        </p:pic>
      </p:grpSp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3">
            <a:lum bright="17000" contrast="-14000"/>
          </a:blip>
          <a:srcRect/>
          <a:stretch>
            <a:fillRect/>
          </a:stretch>
        </p:blipFill>
        <p:spPr bwMode="auto">
          <a:xfrm>
            <a:off x="533400" y="457200"/>
            <a:ext cx="8077200" cy="5943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86200" y="2819400"/>
            <a:ext cx="1295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0" y="685800"/>
            <a:ext cx="5562600" cy="924130"/>
            <a:chOff x="1524000" y="914400"/>
            <a:chExt cx="5562600" cy="756106"/>
          </a:xfrm>
          <a:solidFill>
            <a:srgbClr val="C00000"/>
          </a:solidFill>
        </p:grpSpPr>
        <p:sp>
          <p:nvSpPr>
            <p:cNvPr id="14" name="Rounded Rectangle 13"/>
            <p:cNvSpPr/>
            <p:nvPr/>
          </p:nvSpPr>
          <p:spPr>
            <a:xfrm>
              <a:off x="1524000" y="914400"/>
              <a:ext cx="5562600" cy="685800"/>
            </a:xfrm>
            <a:prstGeom prst="roundRect">
              <a:avLst/>
            </a:prstGeom>
            <a:solidFill>
              <a:srgbClr val="002060"/>
            </a:solidFill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3600" y="990600"/>
              <a:ext cx="4419600" cy="67990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bn-BD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তোমাদের সবাইকে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Diamond 17"/>
          <p:cNvSpPr/>
          <p:nvPr/>
        </p:nvSpPr>
        <p:spPr>
          <a:xfrm>
            <a:off x="0" y="1828800"/>
            <a:ext cx="2819400" cy="3352800"/>
          </a:xfrm>
          <a:prstGeom prst="diamond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2209800" y="1752600"/>
            <a:ext cx="2667000" cy="34290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4343400" y="1752600"/>
            <a:ext cx="2743200" cy="3429000"/>
          </a:xfrm>
          <a:prstGeom prst="diamond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6400800" y="1828800"/>
            <a:ext cx="2743200" cy="3352800"/>
          </a:xfrm>
          <a:prstGeom prst="diamond">
            <a:avLst/>
          </a:prstGeom>
          <a:solidFill>
            <a:srgbClr val="FFC000">
              <a:alpha val="92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3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3200400"/>
          <a:ext cx="853440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838200"/>
                <a:gridCol w="1371600"/>
                <a:gridCol w="4876800"/>
              </a:tblGrid>
              <a:tr h="370840"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4000" baseline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Horizontal Scroll 3"/>
          <p:cNvSpPr/>
          <p:nvPr/>
        </p:nvSpPr>
        <p:spPr>
          <a:xfrm>
            <a:off x="1219200" y="609600"/>
            <a:ext cx="6096000" cy="1905000"/>
          </a:xfrm>
          <a:prstGeom prst="horizontalScroll">
            <a:avLst/>
          </a:prstGeom>
          <a:solidFill>
            <a:srgbClr val="0070C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বর্ণ ভেঙ্গে শব্দ গঠন করো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5181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1000" y="3429000"/>
            <a:ext cx="1295400" cy="2542639"/>
            <a:chOff x="381000" y="3429000"/>
            <a:chExt cx="1295400" cy="2542639"/>
          </a:xfrm>
        </p:grpSpPr>
        <p:sp>
          <p:nvSpPr>
            <p:cNvPr id="6" name="Rectangle 5"/>
            <p:cNvSpPr/>
            <p:nvPr/>
          </p:nvSpPr>
          <p:spPr>
            <a:xfrm>
              <a:off x="381000" y="3429000"/>
              <a:ext cx="1295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বিশ্বে</a:t>
              </a:r>
              <a:endPara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" y="3886200"/>
              <a:ext cx="97815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স্মরণ</a:t>
              </a:r>
              <a:endPara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4000" dirty="0">
                <a:solidFill>
                  <a:srgbClr val="00206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000" y="4648200"/>
              <a:ext cx="118013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বেঙ্গল</a:t>
              </a:r>
              <a:endPara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4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828800" y="3200400"/>
            <a:ext cx="76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600200" y="3429000"/>
            <a:ext cx="71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43200" y="3200400"/>
            <a:ext cx="1219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191000" y="3962400"/>
            <a:ext cx="472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114800" y="4648200"/>
            <a:ext cx="480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905000" y="3200400"/>
            <a:ext cx="7086600" cy="2771239"/>
            <a:chOff x="1905000" y="3200400"/>
            <a:chExt cx="7086600" cy="2771239"/>
          </a:xfrm>
        </p:grpSpPr>
        <p:sp>
          <p:nvSpPr>
            <p:cNvPr id="38" name="TextBox 37"/>
            <p:cNvSpPr txBox="1"/>
            <p:nvPr/>
          </p:nvSpPr>
          <p:spPr>
            <a:xfrm>
              <a:off x="1905000" y="3276600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শ্ব</a:t>
              </a:r>
              <a:endParaRPr lang="en-US" sz="4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81200" y="4626114"/>
              <a:ext cx="4491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ঙ্গ</a:t>
              </a:r>
              <a:endPara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81200" y="3962400"/>
              <a:ext cx="4491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স্ম</a:t>
              </a:r>
              <a:endPara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19400" y="3276600"/>
              <a:ext cx="9989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শ+ব</a:t>
              </a:r>
              <a:endPara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5600" y="4648200"/>
              <a:ext cx="106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ঙ+গ</a:t>
              </a:r>
              <a:endPara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19400" y="3864114"/>
              <a:ext cx="10246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স+ম</a:t>
              </a:r>
              <a:endPara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14800" y="3200400"/>
              <a:ext cx="48768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বিশ্বকে জয় করবো</a:t>
              </a:r>
              <a:endParaRPr lang="en-US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14800" y="3886200"/>
              <a:ext cx="31470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bn-BD" sz="40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মৃত্যুকে স্মরণ করো</a:t>
              </a:r>
              <a:endPara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114800" y="4648200"/>
              <a:ext cx="33409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4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রয়েল বেঙল টাইগার</a:t>
              </a:r>
            </a:p>
            <a:p>
              <a:endParaRPr lang="en-US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7432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3122474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সময়ে চিতাবাঘও প্রচুর ছিল  সুন্দর বনে কিন্তু এখন আর তাদের দেখা যায় না  ওলবাঘ নামেও এক ধরনের বাঘ এখানে আগে দেখতে পাওয়া যেত  বর্তমানে এখন আর  দৃষ্ট হয়না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524000" y="914400"/>
            <a:ext cx="5486400" cy="1752600"/>
          </a:xfrm>
          <a:prstGeom prst="verticalScroll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বিরাম চিহ্ন ব্যবহার করো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609306" y="3466306"/>
            <a:ext cx="228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544094" y="4075906"/>
            <a:ext cx="228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86400" y="4245114"/>
            <a:ext cx="32733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,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5295106" y="5295106"/>
            <a:ext cx="228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cision 7"/>
          <p:cNvSpPr/>
          <p:nvPr/>
        </p:nvSpPr>
        <p:spPr>
          <a:xfrm>
            <a:off x="1143000" y="228600"/>
            <a:ext cx="5486400" cy="2286000"/>
          </a:xfrm>
          <a:prstGeom prst="flowChartDecision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2286000"/>
            <a:ext cx="8458200" cy="3886200"/>
            <a:chOff x="304800" y="152400"/>
            <a:chExt cx="8458200" cy="3886200"/>
          </a:xfrm>
        </p:grpSpPr>
        <p:sp>
          <p:nvSpPr>
            <p:cNvPr id="5" name="Plaque 4"/>
            <p:cNvSpPr/>
            <p:nvPr/>
          </p:nvSpPr>
          <p:spPr>
            <a:xfrm>
              <a:off x="1676400" y="152400"/>
              <a:ext cx="4724400" cy="1066800"/>
            </a:xfrm>
            <a:prstGeom prst="plaqu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প্রশ্নের উত্তর লিখে আনবে</a:t>
              </a:r>
              <a:endPara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1447800"/>
              <a:ext cx="8458200" cy="2590800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১। ক্যাঙ্গারু বললে কোন দেশের কথা মনে হয় ?</a:t>
              </a:r>
            </a:p>
            <a:p>
              <a:pPr algn="ctr"/>
              <a:r>
                <a:rPr lang="bn-BD" sz="4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২। সিংহ বললে কোন দেশের কথা মনে হয়?</a:t>
              </a:r>
            </a:p>
            <a:p>
              <a:pPr algn="ctr"/>
              <a:r>
                <a:rPr lang="bn-BD" sz="4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৩। টাইগার বললে কোন দেশের কথা মনে হয়? </a:t>
              </a:r>
              <a:endPara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Program Files\Microsoft Office\MEDIA\CAGCAT10\j029718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1722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18" name="Group 17"/>
          <p:cNvGrpSpPr/>
          <p:nvPr/>
        </p:nvGrpSpPr>
        <p:grpSpPr>
          <a:xfrm>
            <a:off x="0" y="2971800"/>
            <a:ext cx="2819400" cy="3352800"/>
            <a:chOff x="0" y="2971800"/>
            <a:chExt cx="2819400" cy="3352800"/>
          </a:xfrm>
        </p:grpSpPr>
        <p:sp>
          <p:nvSpPr>
            <p:cNvPr id="8" name="Diamond 7"/>
            <p:cNvSpPr/>
            <p:nvPr/>
          </p:nvSpPr>
          <p:spPr>
            <a:xfrm>
              <a:off x="0" y="2971800"/>
              <a:ext cx="2819400" cy="3352800"/>
            </a:xfrm>
            <a:prstGeom prst="diamon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685800" y="3733800"/>
              <a:ext cx="1447800" cy="1905000"/>
            </a:xfrm>
            <a:prstGeom prst="cube">
              <a:avLst>
                <a:gd name="adj" fmla="val 18354"/>
              </a:avLst>
            </a:prstGeom>
            <a:solidFill>
              <a:srgbClr val="C000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</a:t>
              </a:r>
              <a:endPara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9800" y="2895600"/>
            <a:ext cx="2667000" cy="3429000"/>
            <a:chOff x="2209800" y="2895600"/>
            <a:chExt cx="2667000" cy="3429000"/>
          </a:xfrm>
        </p:grpSpPr>
        <p:sp>
          <p:nvSpPr>
            <p:cNvPr id="21" name="Diamond 20"/>
            <p:cNvSpPr/>
            <p:nvPr/>
          </p:nvSpPr>
          <p:spPr>
            <a:xfrm>
              <a:off x="2209800" y="2895600"/>
              <a:ext cx="2667000" cy="3429000"/>
            </a:xfrm>
            <a:prstGeom prst="diamon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2743200" y="3733800"/>
              <a:ext cx="1447800" cy="1905000"/>
            </a:xfrm>
            <a:prstGeom prst="cube">
              <a:avLst>
                <a:gd name="adj" fmla="val 17615"/>
              </a:avLst>
            </a:prstGeom>
            <a:solidFill>
              <a:srgbClr val="7030A0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ন্য</a:t>
              </a:r>
              <a:endPara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43400" y="2895600"/>
            <a:ext cx="2743200" cy="3429000"/>
            <a:chOff x="4343400" y="2895600"/>
            <a:chExt cx="2743200" cy="3429000"/>
          </a:xfrm>
        </p:grpSpPr>
        <p:sp>
          <p:nvSpPr>
            <p:cNvPr id="24" name="Diamond 23"/>
            <p:cNvSpPr/>
            <p:nvPr/>
          </p:nvSpPr>
          <p:spPr>
            <a:xfrm>
              <a:off x="4343400" y="2895600"/>
              <a:ext cx="2743200" cy="3429000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be 9"/>
            <p:cNvSpPr/>
            <p:nvPr/>
          </p:nvSpPr>
          <p:spPr>
            <a:xfrm>
              <a:off x="4800600" y="3733800"/>
              <a:ext cx="1447800" cy="1905000"/>
            </a:xfrm>
            <a:prstGeom prst="cube">
              <a:avLst>
                <a:gd name="adj" fmla="val 16138"/>
              </a:avLst>
            </a:prstGeom>
            <a:solidFill>
              <a:srgbClr val="00206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endPara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00800" y="2971800"/>
            <a:ext cx="2743200" cy="3352800"/>
            <a:chOff x="6400800" y="2971800"/>
            <a:chExt cx="2743200" cy="3352800"/>
          </a:xfrm>
        </p:grpSpPr>
        <p:sp>
          <p:nvSpPr>
            <p:cNvPr id="27" name="Diamond 26"/>
            <p:cNvSpPr/>
            <p:nvPr/>
          </p:nvSpPr>
          <p:spPr>
            <a:xfrm>
              <a:off x="6400800" y="2971800"/>
              <a:ext cx="2743200" cy="3352800"/>
            </a:xfrm>
            <a:prstGeom prst="diamond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6934200" y="3733800"/>
              <a:ext cx="1447800" cy="1905000"/>
            </a:xfrm>
            <a:prstGeom prst="cube">
              <a:avLst>
                <a:gd name="adj" fmla="val 15400"/>
              </a:avLst>
            </a:prstGeom>
            <a:solidFill>
              <a:srgbClr val="FF000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endPara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4000" y="685801"/>
            <a:ext cx="6477000" cy="1016462"/>
            <a:chOff x="1524000" y="914400"/>
            <a:chExt cx="6477000" cy="831650"/>
          </a:xfrm>
          <a:noFill/>
        </p:grpSpPr>
        <p:sp>
          <p:nvSpPr>
            <p:cNvPr id="26" name="Rounded Rectangle 25"/>
            <p:cNvSpPr/>
            <p:nvPr/>
          </p:nvSpPr>
          <p:spPr>
            <a:xfrm>
              <a:off x="1524000" y="914400"/>
              <a:ext cx="5562600" cy="685800"/>
            </a:xfrm>
            <a:prstGeom prst="roundRect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81400" y="990599"/>
              <a:ext cx="4419600" cy="75545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bn-BD" sz="5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তোমাদের সবাইকে</a:t>
              </a:r>
              <a:endPara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" y="152400"/>
            <a:ext cx="8839200" cy="6553200"/>
            <a:chOff x="152400" y="152400"/>
            <a:chExt cx="8839200" cy="6553200"/>
          </a:xfrm>
        </p:grpSpPr>
        <p:pic>
          <p:nvPicPr>
            <p:cNvPr id="12" name="Picture 3" descr="C:\Program Files\Microsoft Office\MEDIA\CAGCAT10\j0292152.wmf"/>
            <p:cNvPicPr>
              <a:picLocks noChangeAspect="1" noChangeArrowheads="1"/>
            </p:cNvPicPr>
            <p:nvPr/>
          </p:nvPicPr>
          <p:blipFill>
            <a:blip r:embed="rId2">
              <a:lum contrast="-52000"/>
            </a:blip>
            <a:srcRect/>
            <a:stretch>
              <a:fillRect/>
            </a:stretch>
          </p:blipFill>
          <p:spPr bwMode="auto">
            <a:xfrm>
              <a:off x="152400" y="152400"/>
              <a:ext cx="4267200" cy="6553200"/>
            </a:xfrm>
            <a:prstGeom prst="rect">
              <a:avLst/>
            </a:prstGeom>
            <a:noFill/>
          </p:spPr>
        </p:pic>
        <p:pic>
          <p:nvPicPr>
            <p:cNvPr id="2051" name="Picture 3" descr="C:\Program Files\Microsoft Office\MEDIA\CAGCAT10\j0292152.wmf"/>
            <p:cNvPicPr>
              <a:picLocks noChangeAspect="1" noChangeArrowheads="1"/>
            </p:cNvPicPr>
            <p:nvPr/>
          </p:nvPicPr>
          <p:blipFill>
            <a:blip r:embed="rId2">
              <a:lum contrast="-52000"/>
            </a:blip>
            <a:srcRect/>
            <a:stretch>
              <a:fillRect/>
            </a:stretch>
          </p:blipFill>
          <p:spPr bwMode="auto">
            <a:xfrm>
              <a:off x="4419600" y="152400"/>
              <a:ext cx="4572000" cy="6553200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381000" y="457200"/>
            <a:ext cx="8763000" cy="5181600"/>
            <a:chOff x="381000" y="457200"/>
            <a:chExt cx="8763000" cy="5181600"/>
          </a:xfrm>
        </p:grpSpPr>
        <p:sp>
          <p:nvSpPr>
            <p:cNvPr id="8" name="Horizontal Scroll 7"/>
            <p:cNvSpPr/>
            <p:nvPr/>
          </p:nvSpPr>
          <p:spPr>
            <a:xfrm>
              <a:off x="381000" y="3200400"/>
              <a:ext cx="7620000" cy="2438400"/>
            </a:xfrm>
            <a:prstGeom prst="horizontalScroll">
              <a:avLst/>
            </a:prstGeom>
            <a:solidFill>
              <a:srgbClr val="C000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মৈশাদী</a:t>
              </a:r>
              <a:r>
                <a:rPr lang="bn-BD" sz="48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সরকারি প্রাথমিক বিদ্যালয়</a:t>
              </a:r>
            </a:p>
            <a:p>
              <a:pPr algn="ctr"/>
              <a:r>
                <a:rPr lang="bn-BD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চাঁদপুর সদর, চাঁদপুর।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10"/>
            <p:cNvGrpSpPr/>
            <p:nvPr/>
          </p:nvGrpSpPr>
          <p:grpSpPr>
            <a:xfrm>
              <a:off x="1295400" y="457200"/>
              <a:ext cx="7848600" cy="2276058"/>
              <a:chOff x="1295400" y="381000"/>
              <a:chExt cx="7848600" cy="227605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295400" y="381000"/>
                <a:ext cx="6553200" cy="1524000"/>
              </a:xfrm>
              <a:prstGeom prst="roundRect">
                <a:avLst/>
              </a:prstGeom>
              <a:solidFill>
                <a:schemeClr val="tx2">
                  <a:lumMod val="50000"/>
                </a:schemeClr>
              </a:solidFill>
              <a:ln w="57150">
                <a:solidFill>
                  <a:srgbClr val="C00000"/>
                </a:solidFill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dk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TextBox 8"/>
              <p:cNvSpPr txBox="1"/>
              <p:nvPr/>
            </p:nvSpPr>
            <p:spPr>
              <a:xfrm>
                <a:off x="1524000" y="533400"/>
                <a:ext cx="76200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72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মো</a:t>
                </a:r>
                <a:r>
                  <a:rPr lang="en-GB" sz="7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GB" sz="72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জাকির</a:t>
                </a:r>
                <a:r>
                  <a:rPr lang="en-GB" sz="7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GB" sz="72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হোসেন</a:t>
                </a:r>
                <a:endParaRPr lang="en-US" sz="7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sz="6000" dirty="0"/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2133600" y="2133600"/>
              <a:ext cx="4648200" cy="121920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সহকারি শিক্ষক</a:t>
              </a:r>
              <a:endPara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800" b="1" dirty="0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>
            <a:lum bright="48000" contrast="-60000"/>
          </a:blip>
          <a:srcRect/>
          <a:stretch>
            <a:fillRect/>
          </a:stretch>
        </p:blipFill>
        <p:spPr bwMode="auto">
          <a:xfrm>
            <a:off x="685800" y="228600"/>
            <a:ext cx="7924802" cy="640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685800" y="381000"/>
            <a:ext cx="8153400" cy="1904999"/>
            <a:chOff x="685800" y="685800"/>
            <a:chExt cx="8153400" cy="1374648"/>
          </a:xfrm>
        </p:grpSpPr>
        <p:sp>
          <p:nvSpPr>
            <p:cNvPr id="4" name="Up Ribbon 3"/>
            <p:cNvSpPr/>
            <p:nvPr/>
          </p:nvSpPr>
          <p:spPr>
            <a:xfrm>
              <a:off x="685800" y="685800"/>
              <a:ext cx="8153400" cy="1374648"/>
            </a:xfrm>
            <a:prstGeom prst="ribbon2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শ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5600" y="832672"/>
              <a:ext cx="3657600" cy="732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 পঞ্চম</a:t>
              </a:r>
              <a:endPara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Flowchart: Decision 5"/>
          <p:cNvSpPr/>
          <p:nvPr/>
        </p:nvSpPr>
        <p:spPr>
          <a:xfrm>
            <a:off x="685800" y="1828800"/>
            <a:ext cx="7696200" cy="32766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1447800" y="4419600"/>
            <a:ext cx="6400800" cy="1981200"/>
          </a:xfrm>
          <a:prstGeom prst="bevel">
            <a:avLst/>
          </a:prstGeom>
          <a:solidFill>
            <a:srgbClr val="FFFF99"/>
          </a:solidFill>
          <a:ln>
            <a:solidFill>
              <a:srgbClr val="FF00FF"/>
            </a:solidFill>
          </a:ln>
          <a:effectLst>
            <a:outerShdw dist="50800" dir="14100000" algn="ctr" rotWithShape="0">
              <a:srgbClr val="000000">
                <a:alpha val="9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পাঠ্যাংশ-</a:t>
            </a: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সুন্দরবনের প্রাণী সম্পর্কে ধারনা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248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Up Ribbon 10"/>
          <p:cNvSpPr/>
          <p:nvPr/>
        </p:nvSpPr>
        <p:spPr>
          <a:xfrm>
            <a:off x="1447800" y="685800"/>
            <a:ext cx="6629400" cy="1600200"/>
          </a:xfrm>
          <a:prstGeom prst="ribbon2">
            <a:avLst>
              <a:gd name="adj1" fmla="val 9954"/>
              <a:gd name="adj2" fmla="val 50000"/>
            </a:avLst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260" y="2590801"/>
            <a:ext cx="9131740" cy="4505333"/>
            <a:chOff x="12260" y="2590801"/>
            <a:chExt cx="9131740" cy="4505333"/>
          </a:xfrm>
        </p:grpSpPr>
        <p:grpSp>
          <p:nvGrpSpPr>
            <p:cNvPr id="6" name="Group 5"/>
            <p:cNvGrpSpPr/>
            <p:nvPr/>
          </p:nvGrpSpPr>
          <p:grpSpPr>
            <a:xfrm>
              <a:off x="12260" y="2590801"/>
              <a:ext cx="9131740" cy="4505333"/>
              <a:chOff x="1131821" y="3777488"/>
              <a:chExt cx="7785370" cy="1191666"/>
            </a:xfrm>
          </p:grpSpPr>
          <p:sp>
            <p:nvSpPr>
              <p:cNvPr id="7" name="Flowchart: Alternate Process 6"/>
              <p:cNvSpPr/>
              <p:nvPr/>
            </p:nvSpPr>
            <p:spPr>
              <a:xfrm>
                <a:off x="1186334" y="3777488"/>
                <a:ext cx="7665892" cy="1078372"/>
              </a:xfrm>
              <a:prstGeom prst="flowChartAlternateProcess">
                <a:avLst/>
              </a:prstGeom>
              <a:solidFill>
                <a:schemeClr val="accent6">
                  <a:lumMod val="50000"/>
                </a:schemeClr>
              </a:solidFill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31821" y="3824568"/>
                <a:ext cx="7785370" cy="1144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bn-BD" sz="36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		</a:t>
                </a:r>
                <a:r>
                  <a:rPr lang="bn-BD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উচ্চারিত পঠিত বাক্য শুনে বলতে পারবে। </a:t>
                </a:r>
              </a:p>
              <a:p>
                <a:pPr>
                  <a:lnSpc>
                    <a:spcPct val="120000"/>
                  </a:lnSpc>
                </a:pPr>
                <a:r>
                  <a:rPr lang="bn-BD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		প্রমিত উচ্চারনে প্রশ্ন করতে ও উত্তর লিখতে পারবে</a:t>
                </a:r>
              </a:p>
              <a:p>
                <a:pPr>
                  <a:lnSpc>
                    <a:spcPct val="120000"/>
                  </a:lnSpc>
                </a:pPr>
                <a:r>
                  <a:rPr lang="bn-BD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		যুক্তবর্ন সহযোগে তৈরি শব্দ যুক্ত বাক্য স্পষ্ট ও </a:t>
                </a:r>
              </a:p>
              <a:p>
                <a:pPr>
                  <a:lnSpc>
                    <a:spcPct val="120000"/>
                  </a:lnSpc>
                </a:pPr>
                <a:r>
                  <a:rPr lang="bn-BD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		শুদ্ধভাবে বলতে  পারবে।</a:t>
                </a:r>
              </a:p>
              <a:p>
                <a:pPr>
                  <a:lnSpc>
                    <a:spcPct val="120000"/>
                  </a:lnSpc>
                </a:pPr>
                <a:r>
                  <a:rPr lang="bn-BD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		পাঠে ব্যবহত বিরাম চিহ্ন ব্যবহার করে বাক্য </a:t>
                </a:r>
              </a:p>
              <a:p>
                <a:pPr>
                  <a:lnSpc>
                    <a:spcPct val="120000"/>
                  </a:lnSpc>
                </a:pPr>
                <a:r>
                  <a:rPr lang="bn-BD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  		লিখতে পারবে।</a:t>
                </a:r>
              </a:p>
              <a:p>
                <a:endPara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09600" y="2895600"/>
              <a:ext cx="1219200" cy="2895600"/>
              <a:chOff x="609600" y="2895600"/>
              <a:chExt cx="1219200" cy="2895600"/>
            </a:xfrm>
          </p:grpSpPr>
          <p:pic>
            <p:nvPicPr>
              <p:cNvPr id="17413" name="Picture 5" descr="C:\Program Files\Microsoft Office\MEDIA\OFFICE12\Bullets\BD2130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9600" y="2895600"/>
                <a:ext cx="457200" cy="4572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</p:spPr>
          </p:pic>
          <p:pic>
            <p:nvPicPr>
              <p:cNvPr id="14" name="Picture 5" descr="C:\Program Files\Microsoft Office\MEDIA\OFFICE12\Bullets\BD2130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9600" y="3657600"/>
                <a:ext cx="457200" cy="4572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</p:spPr>
          </p:pic>
          <p:pic>
            <p:nvPicPr>
              <p:cNvPr id="15" name="Picture 5" descr="C:\Program Files\Microsoft Office\MEDIA\OFFICE12\Bullets\BD2130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9600" y="4191000"/>
                <a:ext cx="457200" cy="4572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</p:spPr>
          </p:pic>
          <p:pic>
            <p:nvPicPr>
              <p:cNvPr id="16" name="Picture 5" descr="C:\Program Files\Microsoft Office\MEDIA\OFFICE12\Bullets\BD21304_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9600" y="5257800"/>
                <a:ext cx="457200" cy="4572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</p:spPr>
          </p:pic>
          <p:sp>
            <p:nvSpPr>
              <p:cNvPr id="18" name="Right Arrow 17"/>
              <p:cNvSpPr/>
              <p:nvPr/>
            </p:nvSpPr>
            <p:spPr>
              <a:xfrm>
                <a:off x="1143000" y="2895600"/>
                <a:ext cx="685800" cy="533400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1143000" y="3581400"/>
                <a:ext cx="685800" cy="533400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1143000" y="4114800"/>
                <a:ext cx="685800" cy="533400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1143000" y="5230368"/>
                <a:ext cx="685800" cy="560832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0780" y="143470"/>
            <a:ext cx="3733800" cy="923330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066800"/>
            <a:ext cx="9144000" cy="5791200"/>
            <a:chOff x="0" y="1066800"/>
            <a:chExt cx="9144000" cy="5791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15227" t="46875" r="58419" b="14584"/>
            <a:stretch>
              <a:fillRect/>
            </a:stretch>
          </p:blipFill>
          <p:spPr bwMode="auto">
            <a:xfrm>
              <a:off x="0" y="1066800"/>
              <a:ext cx="89916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-26829" t="-8939" b="-7262"/>
            <a:stretch>
              <a:fillRect/>
            </a:stretch>
          </p:blipFill>
          <p:spPr bwMode="auto">
            <a:xfrm>
              <a:off x="5029200" y="1295400"/>
              <a:ext cx="1981200" cy="198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/>
            <a:srcRect t="55769" r="14584" b="7692"/>
            <a:stretch>
              <a:fillRect/>
            </a:stretch>
          </p:blipFill>
          <p:spPr bwMode="auto">
            <a:xfrm>
              <a:off x="3657600" y="2667000"/>
              <a:ext cx="3124200" cy="1447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/>
            <a:srcRect l="7143" r="3572"/>
            <a:stretch>
              <a:fillRect/>
            </a:stretch>
          </p:blipFill>
          <p:spPr bwMode="auto">
            <a:xfrm>
              <a:off x="304800" y="2743200"/>
              <a:ext cx="2895600" cy="1752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/>
            <a:srcRect l="19512" t="10000" r="17073" b="3333"/>
            <a:stretch>
              <a:fillRect/>
            </a:stretch>
          </p:blipFill>
          <p:spPr bwMode="auto">
            <a:xfrm>
              <a:off x="6248400" y="4648200"/>
              <a:ext cx="2895600" cy="2057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248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2971800" y="914400"/>
            <a:ext cx="3352800" cy="1066800"/>
          </a:xfrm>
          <a:prstGeom prst="roundRect">
            <a:avLst/>
          </a:prstGeom>
          <a:solidFill>
            <a:srgbClr val="C00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1371600" y="3200400"/>
            <a:ext cx="6324600" cy="1752600"/>
          </a:xfrm>
          <a:prstGeom prst="verticalScroll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সুন্দরবনের প্রানী</a:t>
            </a:r>
            <a:endParaRPr lang="en-US" sz="7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066800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t="50000"/>
          <a:stretch>
            <a:fillRect/>
          </a:stretch>
        </p:blipFill>
        <p:spPr bwMode="auto">
          <a:xfrm>
            <a:off x="381000" y="2133600"/>
            <a:ext cx="2667000" cy="198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28600"/>
            <a:ext cx="2514600" cy="17049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343400"/>
            <a:ext cx="2743200" cy="2362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810000" y="76200"/>
            <a:ext cx="4495800" cy="914400"/>
          </a:xfrm>
          <a:prstGeom prst="round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ছবি গুলো দেখ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520096"/>
            <a:ext cx="4876800" cy="22617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05200" y="2590800"/>
            <a:ext cx="144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33135" y="1219200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বানর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2667000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ভাল্লুক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4522" y="4535336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গন্ডার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0929" y="5232112"/>
            <a:ext cx="77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হাতি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1933575"/>
            <a:ext cx="644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বাঘ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1940" y="3682425"/>
            <a:ext cx="827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সিংহ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524000" y="228600"/>
            <a:ext cx="5943600" cy="1042416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প্রাণীগুলোর নাম লিখ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371600"/>
          <a:ext cx="7848600" cy="525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300"/>
                <a:gridCol w="3924300"/>
              </a:tblGrid>
              <a:tr h="1314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988391" y="2819400"/>
            <a:ext cx="2059609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191000"/>
            <a:ext cx="2040835" cy="990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835" y="5486400"/>
            <a:ext cx="2226365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524000"/>
            <a:ext cx="20574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0" y="4332357"/>
            <a:ext cx="979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বানর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124200"/>
            <a:ext cx="1122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ভাল্লুক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7730" y="5715000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গন্ডার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828800"/>
            <a:ext cx="920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1981200" y="1143000"/>
            <a:ext cx="4495800" cy="2514600"/>
          </a:xfrm>
          <a:prstGeom prst="hexagon">
            <a:avLst>
              <a:gd name="adj" fmla="val 44121"/>
              <a:gd name="vf" fmla="val 115470"/>
            </a:avLst>
          </a:prstGeom>
          <a:solidFill>
            <a:srgbClr val="0020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নীরব পাঠ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580</TotalTime>
  <Words>167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momota</dc:creator>
  <cp:lastModifiedBy>JAKIR</cp:lastModifiedBy>
  <cp:revision>124</cp:revision>
  <dcterms:created xsi:type="dcterms:W3CDTF">2006-08-16T00:00:00Z</dcterms:created>
  <dcterms:modified xsi:type="dcterms:W3CDTF">2019-10-24T07:47:51Z</dcterms:modified>
</cp:coreProperties>
</file>