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6" r:id="rId12"/>
    <p:sldId id="276" r:id="rId13"/>
    <p:sldId id="265" r:id="rId14"/>
    <p:sldId id="267" r:id="rId15"/>
    <p:sldId id="273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5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3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94EA-B775-4376-9BFA-7E0F58DCE3D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A66F-C66F-496E-9F6F-A38C98FF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606731"/>
            <a:ext cx="10927278" cy="451697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950270" y="182880"/>
            <a:ext cx="10826094" cy="1423851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88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88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" y="1371601"/>
            <a:ext cx="5444836" cy="401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1371600"/>
            <a:ext cx="4904508" cy="401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7090" y="5735782"/>
            <a:ext cx="1213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অন্যতম উপাদান অক্সিজেন আমরা সালোকসংশ্লেষণ এর মাধ্যমে 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4183" y="297358"/>
            <a:ext cx="3908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9"/>
          <a:stretch/>
        </p:blipFill>
        <p:spPr>
          <a:xfrm>
            <a:off x="2050473" y="1488671"/>
            <a:ext cx="8229600" cy="383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82436" y="586047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আদান-প্রদান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2617" y="277091"/>
            <a:ext cx="469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2" y="1155122"/>
            <a:ext cx="4945641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36072"/>
            <a:ext cx="533746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154557" y="265607"/>
            <a:ext cx="4123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142" y="5320145"/>
            <a:ext cx="1091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এবং উদ্ভিদ ও প্রাণীর গ্যাসীয় বিনিময় প্রক্রিয়া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379" y="1094508"/>
            <a:ext cx="972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  					সময় -১০মিনিট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380" y="4170218"/>
            <a:ext cx="1079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এমন 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পরিবর্তন যা আমাদের বেঁচে থাকার জন্য অপরিহার্য –কথাটি বুঝিয়ে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19746" y="1953491"/>
            <a:ext cx="7564582" cy="152465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জন করে পাশাপাশি বসে দলগত কাজটি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3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10" y="221672"/>
            <a:ext cx="7994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73" y="1676400"/>
            <a:ext cx="951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রাসায়নিক পরিবর্তন?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গলন  (খ) বাষ্পীভবন  (গ) সালোকসংশ্লেষণ (ঘ) প্রস্বেদন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26181" y="2078182"/>
            <a:ext cx="574965" cy="9216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0545" y="2438400"/>
            <a:ext cx="415636" cy="56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66397" y="3761838"/>
            <a:ext cx="6409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 বল।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" y="4622125"/>
            <a:ext cx="10141528" cy="15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7" y="156754"/>
            <a:ext cx="4271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1264751"/>
            <a:ext cx="7620000" cy="4247776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63932" y="5874327"/>
            <a:ext cx="767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প্রক্রিয়ার গুরুত্ব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2" y="1654319"/>
            <a:ext cx="7620000" cy="4962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064328" y="415637"/>
            <a:ext cx="770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2792" y="86335"/>
            <a:ext cx="3317965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8" y="4395557"/>
            <a:ext cx="67926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লাইনস্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বিদ্যালয়,টাংগাইল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shamimaict21@gmail.com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3109" y="4180113"/>
            <a:ext cx="2991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সপ্তম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অধ্যায়-১১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63" y="924100"/>
            <a:ext cx="2906486" cy="3138449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1" y="1101998"/>
            <a:ext cx="3301093" cy="309454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365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285" y="390296"/>
            <a:ext cx="915377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এবং উত্তর দেওয়ার চেষ্টা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839191"/>
            <a:ext cx="497378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39191"/>
            <a:ext cx="48018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2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235527"/>
            <a:ext cx="9254837" cy="6109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0510" y="3244334"/>
            <a:ext cx="429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2051" y="1481841"/>
            <a:ext cx="40334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9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3309" y="736708"/>
            <a:ext cx="63315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12472"/>
            <a:ext cx="10861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বিক্রিয়া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রাসায়নিক পরিবর্তন তা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031714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5958" y="234223"/>
            <a:ext cx="2592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873" y="5541818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আলোর সাহায্যে বাতাসে থাকা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পানির সাথে বিক্রিয়া করে গ্লুকোজ ও অক্সিজেন তৈরি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" y="1509928"/>
            <a:ext cx="5222216" cy="346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1509928"/>
            <a:ext cx="4670425" cy="346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355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491" y="346364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1595706"/>
            <a:ext cx="8160327" cy="4078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7237" y="5812743"/>
            <a:ext cx="8215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কাকে বলে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6" y="848839"/>
            <a:ext cx="6428509" cy="4499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76400" y="5805054"/>
            <a:ext cx="1094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সূর্যের আলোর সাহায্যে নিজেদের খাবার তৈরি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6692" y="5010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8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1276781"/>
            <a:ext cx="6012871" cy="37485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730034" y="224043"/>
            <a:ext cx="4751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এর বিক্রিয়া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68036" y="5597235"/>
            <a:ext cx="108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+ পানি			গ্লুকোজ + অক্সিজেন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44291" y="5920401"/>
            <a:ext cx="2286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6514" y="5212515"/>
            <a:ext cx="156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8980" y="6107561"/>
            <a:ext cx="263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4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212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PLAHST-1</cp:lastModifiedBy>
  <cp:revision>66</cp:revision>
  <dcterms:created xsi:type="dcterms:W3CDTF">2019-09-16T15:05:46Z</dcterms:created>
  <dcterms:modified xsi:type="dcterms:W3CDTF">2019-09-19T08:37:36Z</dcterms:modified>
</cp:coreProperties>
</file>