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7" r:id="rId7"/>
    <p:sldId id="261" r:id="rId8"/>
    <p:sldId id="260" r:id="rId9"/>
    <p:sldId id="275" r:id="rId10"/>
    <p:sldId id="263" r:id="rId11"/>
    <p:sldId id="262" r:id="rId12"/>
    <p:sldId id="265" r:id="rId13"/>
    <p:sldId id="264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35819-87EA-4D7F-8F35-9AB4865C67CE}" type="doc">
      <dgm:prSet loTypeId="urn:microsoft.com/office/officeart/2005/8/layout/radial1" loCatId="cycle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1730F5D-7EE7-4AF1-A44B-AE56F03C3B80}">
      <dgm:prSet phldrT="[Text]"/>
      <dgm:spPr/>
      <dgm:t>
        <a:bodyPr/>
        <a:lstStyle/>
        <a:p>
          <a:r>
            <a:rPr lang="en-US" dirty="0" err="1" smtClean="0"/>
            <a:t>ধাতুর</a:t>
          </a:r>
          <a:r>
            <a:rPr lang="en-US" dirty="0" smtClean="0"/>
            <a:t> </a:t>
          </a:r>
          <a:r>
            <a:rPr lang="en-US" dirty="0" err="1" smtClean="0"/>
            <a:t>ক্ষয়রোধ</a:t>
          </a:r>
          <a:endParaRPr lang="en-US" dirty="0"/>
        </a:p>
      </dgm:t>
    </dgm:pt>
    <dgm:pt modelId="{153354C5-B572-437A-BEDD-BFE1841653C8}" type="parTrans" cxnId="{E431781A-DD46-4840-BA06-76425989F183}">
      <dgm:prSet/>
      <dgm:spPr/>
      <dgm:t>
        <a:bodyPr/>
        <a:lstStyle/>
        <a:p>
          <a:endParaRPr lang="en-US"/>
        </a:p>
      </dgm:t>
    </dgm:pt>
    <dgm:pt modelId="{4F516732-277D-4E8A-8861-C244C48FF6C2}" type="sibTrans" cxnId="{E431781A-DD46-4840-BA06-76425989F183}">
      <dgm:prSet/>
      <dgm:spPr/>
      <dgm:t>
        <a:bodyPr/>
        <a:lstStyle/>
        <a:p>
          <a:endParaRPr lang="en-US"/>
        </a:p>
      </dgm:t>
    </dgm:pt>
    <dgm:pt modelId="{23B18731-C2E4-4B75-BAC4-6082A696AC6D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গ্যালভানাইজিং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23CE01-B6D1-42DE-9D19-6C7C89DC2631}" type="parTrans" cxnId="{7456049A-2CC5-4DB6-8324-478F7EAC76E8}">
      <dgm:prSet/>
      <dgm:spPr/>
      <dgm:t>
        <a:bodyPr/>
        <a:lstStyle/>
        <a:p>
          <a:endParaRPr lang="en-US"/>
        </a:p>
      </dgm:t>
    </dgm:pt>
    <dgm:pt modelId="{ED31E812-96B3-4890-813A-255D28986643}" type="sibTrans" cxnId="{7456049A-2CC5-4DB6-8324-478F7EAC76E8}">
      <dgm:prSet/>
      <dgm:spPr/>
      <dgm:t>
        <a:bodyPr/>
        <a:lstStyle/>
        <a:p>
          <a:endParaRPr lang="en-US"/>
        </a:p>
      </dgm:t>
    </dgm:pt>
    <dgm:pt modelId="{4559F3A6-4B6A-4D2E-B36E-0DB3586ACFD8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পেইন্টিং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EF185A-CFCE-4267-A88A-9783AC74EBE6}" type="parTrans" cxnId="{E672E8F5-A57E-4BCB-8726-F1DD9DF99D8E}">
      <dgm:prSet/>
      <dgm:spPr/>
      <dgm:t>
        <a:bodyPr/>
        <a:lstStyle/>
        <a:p>
          <a:endParaRPr lang="en-US"/>
        </a:p>
      </dgm:t>
    </dgm:pt>
    <dgm:pt modelId="{FF43AA30-9E6A-423E-B497-6A801EA7A73E}" type="sibTrans" cxnId="{E672E8F5-A57E-4BCB-8726-F1DD9DF99D8E}">
      <dgm:prSet/>
      <dgm:spPr/>
      <dgm:t>
        <a:bodyPr/>
        <a:lstStyle/>
        <a:p>
          <a:endParaRPr lang="en-US"/>
        </a:p>
      </dgm:t>
    </dgm:pt>
    <dgm:pt modelId="{D9CA43BA-7D8D-4951-A153-050954713717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ইলেক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ট্রোপ্লেটিং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357EE1-2696-42D3-B982-C79829AEF8BE}" type="parTrans" cxnId="{31751131-8BAF-4473-A7D9-338E4F0375B9}">
      <dgm:prSet/>
      <dgm:spPr/>
      <dgm:t>
        <a:bodyPr/>
        <a:lstStyle/>
        <a:p>
          <a:endParaRPr lang="en-US"/>
        </a:p>
      </dgm:t>
    </dgm:pt>
    <dgm:pt modelId="{2BDD4716-211C-41A3-A6C9-F5E599305CEA}" type="sibTrans" cxnId="{31751131-8BAF-4473-A7D9-338E4F0375B9}">
      <dgm:prSet/>
      <dgm:spPr/>
      <dgm:t>
        <a:bodyPr/>
        <a:lstStyle/>
        <a:p>
          <a:endParaRPr lang="en-US"/>
        </a:p>
      </dgm:t>
    </dgm:pt>
    <dgm:pt modelId="{ADDB912D-EC54-49C2-A7BD-511E3FE51D4D}" type="pres">
      <dgm:prSet presAssocID="{EDA35819-87EA-4D7F-8F35-9AB4865C67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5A99E1-7184-4AE5-BA9C-95A4B78A570E}" type="pres">
      <dgm:prSet presAssocID="{C1730F5D-7EE7-4AF1-A44B-AE56F03C3B80}" presName="centerShape" presStyleLbl="node0" presStyleIdx="0" presStyleCnt="1"/>
      <dgm:spPr/>
      <dgm:t>
        <a:bodyPr/>
        <a:lstStyle/>
        <a:p>
          <a:endParaRPr lang="en-US"/>
        </a:p>
      </dgm:t>
    </dgm:pt>
    <dgm:pt modelId="{CEC914EF-3816-419B-BF8D-9611B31DBD17}" type="pres">
      <dgm:prSet presAssocID="{0923CE01-B6D1-42DE-9D19-6C7C89DC2631}" presName="Name9" presStyleLbl="parChTrans1D2" presStyleIdx="0" presStyleCnt="3"/>
      <dgm:spPr/>
      <dgm:t>
        <a:bodyPr/>
        <a:lstStyle/>
        <a:p>
          <a:endParaRPr lang="en-US"/>
        </a:p>
      </dgm:t>
    </dgm:pt>
    <dgm:pt modelId="{D4F26927-4B99-4AF0-82A3-81442C866FCB}" type="pres">
      <dgm:prSet presAssocID="{0923CE01-B6D1-42DE-9D19-6C7C89DC263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F4F5D65-581A-4C15-B2A7-BE97A65F74A4}" type="pres">
      <dgm:prSet presAssocID="{23B18731-C2E4-4B75-BAC4-6082A696AC6D}" presName="node" presStyleLbl="node1" presStyleIdx="0" presStyleCnt="3" custScaleX="201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EFF87-FB98-48A8-807C-4EF8FE20472F}" type="pres">
      <dgm:prSet presAssocID="{15EF185A-CFCE-4267-A88A-9783AC74EBE6}" presName="Name9" presStyleLbl="parChTrans1D2" presStyleIdx="1" presStyleCnt="3"/>
      <dgm:spPr/>
      <dgm:t>
        <a:bodyPr/>
        <a:lstStyle/>
        <a:p>
          <a:endParaRPr lang="en-US"/>
        </a:p>
      </dgm:t>
    </dgm:pt>
    <dgm:pt modelId="{11ACE745-B280-468F-9D0D-24A14323A515}" type="pres">
      <dgm:prSet presAssocID="{15EF185A-CFCE-4267-A88A-9783AC74EBE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C7E55A9-0F76-405B-A933-B08A46A8FB8B}" type="pres">
      <dgm:prSet presAssocID="{4559F3A6-4B6A-4D2E-B36E-0DB3586ACFD8}" presName="node" presStyleLbl="node1" presStyleIdx="1" presStyleCnt="3" custScaleX="137541" custRadScaleRad="120421" custRadScaleInc="-13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D3C8C-B785-474E-89D5-3DCFBEC04F23}" type="pres">
      <dgm:prSet presAssocID="{42357EE1-2696-42D3-B982-C79829AEF8BE}" presName="Name9" presStyleLbl="parChTrans1D2" presStyleIdx="2" presStyleCnt="3"/>
      <dgm:spPr/>
      <dgm:t>
        <a:bodyPr/>
        <a:lstStyle/>
        <a:p>
          <a:endParaRPr lang="en-US"/>
        </a:p>
      </dgm:t>
    </dgm:pt>
    <dgm:pt modelId="{78A261AF-46E8-485C-A92E-334E6C87AEEA}" type="pres">
      <dgm:prSet presAssocID="{42357EE1-2696-42D3-B982-C79829AEF8B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C0004C1-3E5B-48DB-AA00-DC481D6031A5}" type="pres">
      <dgm:prSet presAssocID="{D9CA43BA-7D8D-4951-A153-050954713717}" presName="node" presStyleLbl="node1" presStyleIdx="2" presStyleCnt="3" custScaleX="168320" custRadScaleRad="123781" custRadScaleInc="18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B9108-AD00-462D-8E03-5BEDAA691929}" type="presOf" srcId="{D9CA43BA-7D8D-4951-A153-050954713717}" destId="{5C0004C1-3E5B-48DB-AA00-DC481D6031A5}" srcOrd="0" destOrd="0" presId="urn:microsoft.com/office/officeart/2005/8/layout/radial1"/>
    <dgm:cxn modelId="{DB86D2FE-FFA9-4B6E-B008-2D028DBBE0F1}" type="presOf" srcId="{23B18731-C2E4-4B75-BAC4-6082A696AC6D}" destId="{7F4F5D65-581A-4C15-B2A7-BE97A65F74A4}" srcOrd="0" destOrd="0" presId="urn:microsoft.com/office/officeart/2005/8/layout/radial1"/>
    <dgm:cxn modelId="{710E25DA-1328-4B33-9C40-245E6950D99E}" type="presOf" srcId="{4559F3A6-4B6A-4D2E-B36E-0DB3586ACFD8}" destId="{8C7E55A9-0F76-405B-A933-B08A46A8FB8B}" srcOrd="0" destOrd="0" presId="urn:microsoft.com/office/officeart/2005/8/layout/radial1"/>
    <dgm:cxn modelId="{40C7A8BA-30D1-4F26-879A-DD5B1760C4E5}" type="presOf" srcId="{0923CE01-B6D1-42DE-9D19-6C7C89DC2631}" destId="{CEC914EF-3816-419B-BF8D-9611B31DBD17}" srcOrd="0" destOrd="0" presId="urn:microsoft.com/office/officeart/2005/8/layout/radial1"/>
    <dgm:cxn modelId="{088B10A2-1DF8-4A1F-AB84-A01E82E4A0BC}" type="presOf" srcId="{42357EE1-2696-42D3-B982-C79829AEF8BE}" destId="{78A261AF-46E8-485C-A92E-334E6C87AEEA}" srcOrd="1" destOrd="0" presId="urn:microsoft.com/office/officeart/2005/8/layout/radial1"/>
    <dgm:cxn modelId="{7A0697CC-CE65-4F96-A9EE-B02F5D914AFD}" type="presOf" srcId="{0923CE01-B6D1-42DE-9D19-6C7C89DC2631}" destId="{D4F26927-4B99-4AF0-82A3-81442C866FCB}" srcOrd="1" destOrd="0" presId="urn:microsoft.com/office/officeart/2005/8/layout/radial1"/>
    <dgm:cxn modelId="{3CA1AE21-E0DA-40AF-8430-AEBB124EC587}" type="presOf" srcId="{15EF185A-CFCE-4267-A88A-9783AC74EBE6}" destId="{11ACE745-B280-468F-9D0D-24A14323A515}" srcOrd="1" destOrd="0" presId="urn:microsoft.com/office/officeart/2005/8/layout/radial1"/>
    <dgm:cxn modelId="{E672E8F5-A57E-4BCB-8726-F1DD9DF99D8E}" srcId="{C1730F5D-7EE7-4AF1-A44B-AE56F03C3B80}" destId="{4559F3A6-4B6A-4D2E-B36E-0DB3586ACFD8}" srcOrd="1" destOrd="0" parTransId="{15EF185A-CFCE-4267-A88A-9783AC74EBE6}" sibTransId="{FF43AA30-9E6A-423E-B497-6A801EA7A73E}"/>
    <dgm:cxn modelId="{BFC1D1B6-65F7-4B10-BAD8-5CD8A5DA4E65}" type="presOf" srcId="{15EF185A-CFCE-4267-A88A-9783AC74EBE6}" destId="{DDCEFF87-FB98-48A8-807C-4EF8FE20472F}" srcOrd="0" destOrd="0" presId="urn:microsoft.com/office/officeart/2005/8/layout/radial1"/>
    <dgm:cxn modelId="{31751131-8BAF-4473-A7D9-338E4F0375B9}" srcId="{C1730F5D-7EE7-4AF1-A44B-AE56F03C3B80}" destId="{D9CA43BA-7D8D-4951-A153-050954713717}" srcOrd="2" destOrd="0" parTransId="{42357EE1-2696-42D3-B982-C79829AEF8BE}" sibTransId="{2BDD4716-211C-41A3-A6C9-F5E599305CEA}"/>
    <dgm:cxn modelId="{8640688A-663B-4BF7-8F30-1925DC2895B1}" type="presOf" srcId="{EDA35819-87EA-4D7F-8F35-9AB4865C67CE}" destId="{ADDB912D-EC54-49C2-A7BD-511E3FE51D4D}" srcOrd="0" destOrd="0" presId="urn:microsoft.com/office/officeart/2005/8/layout/radial1"/>
    <dgm:cxn modelId="{5738EBFC-8827-41AD-A345-52CBCFFD0E29}" type="presOf" srcId="{42357EE1-2696-42D3-B982-C79829AEF8BE}" destId="{378D3C8C-B785-474E-89D5-3DCFBEC04F23}" srcOrd="0" destOrd="0" presId="urn:microsoft.com/office/officeart/2005/8/layout/radial1"/>
    <dgm:cxn modelId="{E431781A-DD46-4840-BA06-76425989F183}" srcId="{EDA35819-87EA-4D7F-8F35-9AB4865C67CE}" destId="{C1730F5D-7EE7-4AF1-A44B-AE56F03C3B80}" srcOrd="0" destOrd="0" parTransId="{153354C5-B572-437A-BEDD-BFE1841653C8}" sibTransId="{4F516732-277D-4E8A-8861-C244C48FF6C2}"/>
    <dgm:cxn modelId="{7456049A-2CC5-4DB6-8324-478F7EAC76E8}" srcId="{C1730F5D-7EE7-4AF1-A44B-AE56F03C3B80}" destId="{23B18731-C2E4-4B75-BAC4-6082A696AC6D}" srcOrd="0" destOrd="0" parTransId="{0923CE01-B6D1-42DE-9D19-6C7C89DC2631}" sibTransId="{ED31E812-96B3-4890-813A-255D28986643}"/>
    <dgm:cxn modelId="{4111D266-C94E-405B-94F6-F2891BEF7309}" type="presOf" srcId="{C1730F5D-7EE7-4AF1-A44B-AE56F03C3B80}" destId="{5B5A99E1-7184-4AE5-BA9C-95A4B78A570E}" srcOrd="0" destOrd="0" presId="urn:microsoft.com/office/officeart/2005/8/layout/radial1"/>
    <dgm:cxn modelId="{B135E6EA-71FD-4F9F-B7DD-BC5796A422E4}" type="presParOf" srcId="{ADDB912D-EC54-49C2-A7BD-511E3FE51D4D}" destId="{5B5A99E1-7184-4AE5-BA9C-95A4B78A570E}" srcOrd="0" destOrd="0" presId="urn:microsoft.com/office/officeart/2005/8/layout/radial1"/>
    <dgm:cxn modelId="{E89818C2-1AC2-4212-8CEF-4B2164AFBDE8}" type="presParOf" srcId="{ADDB912D-EC54-49C2-A7BD-511E3FE51D4D}" destId="{CEC914EF-3816-419B-BF8D-9611B31DBD17}" srcOrd="1" destOrd="0" presId="urn:microsoft.com/office/officeart/2005/8/layout/radial1"/>
    <dgm:cxn modelId="{C12A75FC-182B-4DB8-B8B4-8A5E36AEC742}" type="presParOf" srcId="{CEC914EF-3816-419B-BF8D-9611B31DBD17}" destId="{D4F26927-4B99-4AF0-82A3-81442C866FCB}" srcOrd="0" destOrd="0" presId="urn:microsoft.com/office/officeart/2005/8/layout/radial1"/>
    <dgm:cxn modelId="{726FC77A-E517-4894-A62D-11D562850666}" type="presParOf" srcId="{ADDB912D-EC54-49C2-A7BD-511E3FE51D4D}" destId="{7F4F5D65-581A-4C15-B2A7-BE97A65F74A4}" srcOrd="2" destOrd="0" presId="urn:microsoft.com/office/officeart/2005/8/layout/radial1"/>
    <dgm:cxn modelId="{F8CCF4F0-466F-47D7-9C4E-7767E34E2BC2}" type="presParOf" srcId="{ADDB912D-EC54-49C2-A7BD-511E3FE51D4D}" destId="{DDCEFF87-FB98-48A8-807C-4EF8FE20472F}" srcOrd="3" destOrd="0" presId="urn:microsoft.com/office/officeart/2005/8/layout/radial1"/>
    <dgm:cxn modelId="{D2163852-E5B0-470E-82BB-2F9CDAB437F4}" type="presParOf" srcId="{DDCEFF87-FB98-48A8-807C-4EF8FE20472F}" destId="{11ACE745-B280-468F-9D0D-24A14323A515}" srcOrd="0" destOrd="0" presId="urn:microsoft.com/office/officeart/2005/8/layout/radial1"/>
    <dgm:cxn modelId="{70B1A45A-D125-41EA-AA32-414BCBE2056F}" type="presParOf" srcId="{ADDB912D-EC54-49C2-A7BD-511E3FE51D4D}" destId="{8C7E55A9-0F76-405B-A933-B08A46A8FB8B}" srcOrd="4" destOrd="0" presId="urn:microsoft.com/office/officeart/2005/8/layout/radial1"/>
    <dgm:cxn modelId="{138B8AE2-574C-4805-868A-93117006488B}" type="presParOf" srcId="{ADDB912D-EC54-49C2-A7BD-511E3FE51D4D}" destId="{378D3C8C-B785-474E-89D5-3DCFBEC04F23}" srcOrd="5" destOrd="0" presId="urn:microsoft.com/office/officeart/2005/8/layout/radial1"/>
    <dgm:cxn modelId="{B1A41D3C-7D1A-4CED-8B0E-6BEE1BCD5FFF}" type="presParOf" srcId="{378D3C8C-B785-474E-89D5-3DCFBEC04F23}" destId="{78A261AF-46E8-485C-A92E-334E6C87AEEA}" srcOrd="0" destOrd="0" presId="urn:microsoft.com/office/officeart/2005/8/layout/radial1"/>
    <dgm:cxn modelId="{DDF41E53-CA07-4E60-A52A-316CC12F67E2}" type="presParOf" srcId="{ADDB912D-EC54-49C2-A7BD-511E3FE51D4D}" destId="{5C0004C1-3E5B-48DB-AA00-DC481D6031A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A99E1-7184-4AE5-BA9C-95A4B78A570E}">
      <dsp:nvSpPr>
        <dsp:cNvPr id="0" name=""/>
        <dsp:cNvSpPr/>
      </dsp:nvSpPr>
      <dsp:spPr>
        <a:xfrm>
          <a:off x="3294366" y="2392092"/>
          <a:ext cx="1819237" cy="1819237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ধাতুর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ক্ষয়রোধ</a:t>
          </a:r>
          <a:endParaRPr lang="en-US" sz="3700" kern="1200" dirty="0"/>
        </a:p>
      </dsp:txBody>
      <dsp:txXfrm>
        <a:off x="3560787" y="2658513"/>
        <a:ext cx="1286395" cy="1286395"/>
      </dsp:txXfrm>
    </dsp:sp>
    <dsp:sp modelId="{CEC914EF-3816-419B-BF8D-9611B31DBD17}">
      <dsp:nvSpPr>
        <dsp:cNvPr id="0" name=""/>
        <dsp:cNvSpPr/>
      </dsp:nvSpPr>
      <dsp:spPr>
        <a:xfrm rot="16200000">
          <a:off x="3928848" y="2096811"/>
          <a:ext cx="55027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550275" y="2014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90228" y="2103198"/>
        <a:ext cx="27513" cy="27513"/>
      </dsp:txXfrm>
    </dsp:sp>
    <dsp:sp modelId="{7F4F5D65-581A-4C15-B2A7-BE97A65F74A4}">
      <dsp:nvSpPr>
        <dsp:cNvPr id="0" name=""/>
        <dsp:cNvSpPr/>
      </dsp:nvSpPr>
      <dsp:spPr>
        <a:xfrm>
          <a:off x="2373668" y="22579"/>
          <a:ext cx="3660633" cy="1819237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গ্যালভানাইজিং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9755" y="289000"/>
        <a:ext cx="2588459" cy="1286395"/>
      </dsp:txXfrm>
    </dsp:sp>
    <dsp:sp modelId="{DDCEFF87-FB98-48A8-807C-4EF8FE20472F}">
      <dsp:nvSpPr>
        <dsp:cNvPr id="0" name=""/>
        <dsp:cNvSpPr/>
      </dsp:nvSpPr>
      <dsp:spPr>
        <a:xfrm rot="1296252">
          <a:off x="5022935" y="3756776"/>
          <a:ext cx="76206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762065" y="2014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4916" y="3757868"/>
        <a:ext cx="38103" cy="38103"/>
      </dsp:txXfrm>
    </dsp:sp>
    <dsp:sp modelId="{8C7E55A9-0F76-405B-A933-B08A46A8FB8B}">
      <dsp:nvSpPr>
        <dsp:cNvPr id="0" name=""/>
        <dsp:cNvSpPr/>
      </dsp:nvSpPr>
      <dsp:spPr>
        <a:xfrm>
          <a:off x="5605826" y="3442690"/>
          <a:ext cx="2502197" cy="1819237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পেইন্টিং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72264" y="3709111"/>
        <a:ext cx="1769321" cy="1286395"/>
      </dsp:txXfrm>
    </dsp:sp>
    <dsp:sp modelId="{378D3C8C-B785-474E-89D5-3DCFBEC04F23}">
      <dsp:nvSpPr>
        <dsp:cNvPr id="0" name=""/>
        <dsp:cNvSpPr/>
      </dsp:nvSpPr>
      <dsp:spPr>
        <a:xfrm rot="9611574">
          <a:off x="2824376" y="3681248"/>
          <a:ext cx="539771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539771" y="2014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767" y="3687897"/>
        <a:ext cx="26988" cy="26988"/>
      </dsp:txXfrm>
    </dsp:sp>
    <dsp:sp modelId="{5C0004C1-3E5B-48DB-AA00-DC481D6031A5}">
      <dsp:nvSpPr>
        <dsp:cNvPr id="0" name=""/>
        <dsp:cNvSpPr/>
      </dsp:nvSpPr>
      <dsp:spPr>
        <a:xfrm>
          <a:off x="0" y="3354775"/>
          <a:ext cx="3062141" cy="1819237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ইলেক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ট্রোপ্লেটিং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440" y="3621196"/>
        <a:ext cx="2165261" cy="1286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5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2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7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5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1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4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8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A23D-2BBF-4502-82AA-A20B67463A22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F285-4006-4601-8F6D-6E9F3F92D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49086" y="182880"/>
            <a:ext cx="10826094" cy="1423851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1" y="2011680"/>
            <a:ext cx="7064828" cy="4410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7335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342" y="0"/>
            <a:ext cx="416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2" y="953252"/>
            <a:ext cx="7104184" cy="4332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0595" y="5669109"/>
            <a:ext cx="7244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ষ্টেইনলেস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স্টিল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বুঝ 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8885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7" y="1328391"/>
            <a:ext cx="4593199" cy="4147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73" y="1328391"/>
            <a:ext cx="4343219" cy="4147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3644537" y="104503"/>
            <a:ext cx="3605349" cy="10580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গ্যালভানাইজিং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90" y="5695852"/>
            <a:ext cx="11064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জিনিসের উপর দস্তার আবরণ দেওয়াকে গ্যালভানাইজিং বলে।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1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2" b="295"/>
          <a:stretch/>
        </p:blipFill>
        <p:spPr>
          <a:xfrm>
            <a:off x="203112" y="689805"/>
            <a:ext cx="3123028" cy="47543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3840705" y="3732962"/>
            <a:ext cx="2952206" cy="1711234"/>
          </a:xfrm>
          <a:prstGeom prst="ellipse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পেইন্টিং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13" y="689805"/>
            <a:ext cx="3323390" cy="2489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76" y="689805"/>
            <a:ext cx="4579724" cy="2489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21" y="3435530"/>
            <a:ext cx="4711833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188720" y="6113417"/>
            <a:ext cx="922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পেইন্টিং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ক্ষয়রোধ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4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74" y="1412484"/>
            <a:ext cx="2309654" cy="3356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22" y="1412484"/>
            <a:ext cx="4322152" cy="3356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1" y="1412484"/>
            <a:ext cx="3520440" cy="3356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2991395" y="300446"/>
            <a:ext cx="5342708" cy="82296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ট্রোপ্লেটিং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15" y="5058026"/>
            <a:ext cx="11181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ট্রোপ্লেটিং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2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6240" y="391886"/>
            <a:ext cx="5107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77" y="5603967"/>
            <a:ext cx="1043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 ক্ষয়রোধের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পদ্ধতির নাম উল্লেখ করে উদাহরণ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1653476"/>
            <a:ext cx="6048103" cy="3362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01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198936"/>
            <a:ext cx="3825240" cy="3210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2" y="251188"/>
            <a:ext cx="3095897" cy="3210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19" y="303440"/>
            <a:ext cx="3862977" cy="3105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4297680"/>
            <a:ext cx="3825240" cy="2481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139507" y="5386779"/>
            <a:ext cx="6908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সোনা,রুপা,নিকেল,ক্রোমিয়াম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মিশ্রণ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ইলেক্ট্রোপ্লেটিং প্রক্রিয়ায় ব্যবহৃত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4955" y="3461657"/>
            <a:ext cx="3010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5690233" y="3656044"/>
            <a:ext cx="1359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8737599" y="3656606"/>
            <a:ext cx="3708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312284" y="4617669"/>
            <a:ext cx="515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9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9771" y="404948"/>
            <a:ext cx="512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646" y="1720870"/>
            <a:ext cx="7614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ষ্টেইনলেস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স্টিল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02" y="2620939"/>
            <a:ext cx="11704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লোহার সাথে কার্বন,ক্রোমিয়াম,নিকেল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সমন্বয়ে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মিশ্রণ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হয়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ষ্টেইনলেস স্টিল বলে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46" y="395189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 ক্ষয় রোধের উপায় কয়টি ও কি কি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85954"/>
            <a:ext cx="1086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৩টি। যথা- গ্যালভানাইজিং,পেইন্টিং,ইলেকট্রোপ্লেটিং।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7" y="156754"/>
            <a:ext cx="4271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2" y="1264751"/>
            <a:ext cx="7620000" cy="4247776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8824" y="5788300"/>
            <a:ext cx="1139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 সংরক্ষণের প্রয়োজনীয়তা তোমার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034" y="404950"/>
            <a:ext cx="5656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8" y="1902152"/>
            <a:ext cx="9509760" cy="4244028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687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2792" y="86335"/>
            <a:ext cx="331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8" y="4395557"/>
            <a:ext cx="67926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লাইনস্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বিদ্যালয়,টাংগাইল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shamimaict21@gmail.com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3109" y="4180113"/>
            <a:ext cx="29913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অধ্যায়-১১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৩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63" y="1058089"/>
            <a:ext cx="2906486" cy="30044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1" y="924100"/>
            <a:ext cx="3301093" cy="3272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859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632" y="116723"/>
            <a:ext cx="1152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এবং উত্তর দেওয়ার চেষ্টা করি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26" y="1066179"/>
            <a:ext cx="3040726" cy="2587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43" y="1040053"/>
            <a:ext cx="2508067" cy="2587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8" y="3957315"/>
            <a:ext cx="7680959" cy="2547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698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83" y="290118"/>
            <a:ext cx="118769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এবং উত্তর দেওয়ার চেষ্টা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9" y="1575582"/>
            <a:ext cx="4614203" cy="3905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09" y="1575582"/>
            <a:ext cx="4979963" cy="3905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4793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38" y="618978"/>
            <a:ext cx="82014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পড়ব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055" y="2743200"/>
            <a:ext cx="96504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ষ্টেইনলেস </a:t>
            </a:r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স্টিল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55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74" y="431074"/>
            <a:ext cx="3667669" cy="3396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94" y="431075"/>
            <a:ext cx="3733799" cy="3396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737360" y="5447211"/>
            <a:ext cx="949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কার্বন,ক্রোমিয়াম,নিকেল এর সমন্বয়ে ষ্টেইনলেস ষ্টী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8" y="431073"/>
            <a:ext cx="3276101" cy="3396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146169" y="4072038"/>
            <a:ext cx="1234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4823576" y="4072038"/>
            <a:ext cx="2068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8813569" y="4105867"/>
            <a:ext cx="1475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94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4" y="815926"/>
            <a:ext cx="9045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505" y="2419643"/>
            <a:ext cx="103678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ষ্টেইনলেস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স্টিল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পারবে;</a:t>
            </a: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 ক্ষয়রোধ করার বিভিন্ন উপায় সম্পর্কে ব্যাখ্যা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1" y="1544932"/>
            <a:ext cx="4209254" cy="3617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29383" y="346389"/>
            <a:ext cx="11876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এবং উত্তর দেওয়ার চেষ্টা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4911635" y="3353841"/>
            <a:ext cx="17504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6" y="1755792"/>
            <a:ext cx="3338512" cy="3245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97974" y="5556490"/>
            <a:ext cx="1150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চামচ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6/7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 ডুবিয়ে রাখার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 দেখা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আগের মতো চকচকে আছে।এতে কোন মরিচা ধরে নাই।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94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37706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4710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5A99E1-7184-4AE5-BA9C-95A4B78A5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B5A99E1-7184-4AE5-BA9C-95A4B78A5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914EF-3816-419B-BF8D-9611B31DB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EC914EF-3816-419B-BF8D-9611B31DB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F5D65-581A-4C15-B2A7-BE97A65F7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F4F5D65-581A-4C15-B2A7-BE97A65F7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EFF87-FB98-48A8-807C-4EF8FE204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DCEFF87-FB98-48A8-807C-4EF8FE204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7E55A9-0F76-405B-A933-B08A46A8F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C7E55A9-0F76-405B-A933-B08A46A8F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8D3C8C-B785-474E-89D5-3DCFBEC04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78D3C8C-B785-474E-89D5-3DCFBEC04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0004C1-3E5B-48DB-AA00-DC481D603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C0004C1-3E5B-48DB-AA00-DC481D603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236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PLAHST-1</cp:lastModifiedBy>
  <cp:revision>112</cp:revision>
  <dcterms:created xsi:type="dcterms:W3CDTF">2019-09-12T03:31:09Z</dcterms:created>
  <dcterms:modified xsi:type="dcterms:W3CDTF">2019-09-13T17:02:16Z</dcterms:modified>
</cp:coreProperties>
</file>