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483" r:id="rId3"/>
    <p:sldId id="259" r:id="rId4"/>
    <p:sldId id="260" r:id="rId5"/>
    <p:sldId id="261" r:id="rId6"/>
    <p:sldId id="262" r:id="rId7"/>
    <p:sldId id="473" r:id="rId8"/>
    <p:sldId id="478" r:id="rId9"/>
    <p:sldId id="474" r:id="rId10"/>
    <p:sldId id="480" r:id="rId11"/>
    <p:sldId id="475" r:id="rId12"/>
    <p:sldId id="476" r:id="rId13"/>
    <p:sldId id="479" r:id="rId14"/>
    <p:sldId id="477" r:id="rId15"/>
    <p:sldId id="42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BD4C9-21B0-4C01-8C3A-F52EBBC65BF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6F88A-6AB9-40B2-8AC4-2262665F9F4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>
              <a:latin typeface="NikoshBAN" pitchFamily="2" charset="0"/>
              <a:cs typeface="NikoshBAN" pitchFamily="2" charset="0"/>
            </a:rPr>
            <a:t>এস ওয়াজেদ আলি 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7B7C96FB-B274-41AC-9CC0-61C135728284}" type="parTrans" cxnId="{E1D68798-CB85-4B55-9A2F-16951D10AD70}">
      <dgm:prSet/>
      <dgm:spPr/>
      <dgm:t>
        <a:bodyPr/>
        <a:lstStyle/>
        <a:p>
          <a:endParaRPr lang="en-US" sz="1400"/>
        </a:p>
      </dgm:t>
    </dgm:pt>
    <dgm:pt modelId="{09C29471-1DAA-4AFE-8282-0C3B2A081DEA}" type="sibTrans" cxnId="{E1D68798-CB85-4B55-9A2F-16951D10AD70}">
      <dgm:prSet/>
      <dgm:spPr>
        <a:ln w="38100"/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22F6B75-0F30-4627-8C9C-6B6D419D307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>
              <a:latin typeface="NikoshBAN" pitchFamily="2" charset="0"/>
              <a:cs typeface="NikoshBAN" pitchFamily="2" charset="0"/>
            </a:rPr>
            <a:t>জন্ম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:</a:t>
          </a:r>
          <a:r>
            <a:rPr lang="bn-BD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১৮৯</a:t>
          </a:r>
          <a:r>
            <a:rPr lang="bn-BD" sz="2000" b="1" dirty="0">
              <a:latin typeface="NikoshBAN" pitchFamily="2" charset="0"/>
              <a:cs typeface="NikoshBAN" pitchFamily="2" charset="0"/>
            </a:rPr>
            <a:t>৬ খ্রিষ্টাব্দ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E5647505-1704-4508-8B3B-5375FA64AD34}" type="parTrans" cxnId="{94D881D0-0914-4631-9CC1-DE631DB395CC}">
      <dgm:prSet/>
      <dgm:spPr/>
      <dgm:t>
        <a:bodyPr/>
        <a:lstStyle/>
        <a:p>
          <a:endParaRPr lang="en-US" sz="1400"/>
        </a:p>
      </dgm:t>
    </dgm:pt>
    <dgm:pt modelId="{4128D9AB-A9B6-4AED-981A-538BF7616932}" type="sibTrans" cxnId="{94D881D0-0914-4631-9CC1-DE631DB395CC}">
      <dgm:prSet/>
      <dgm:spPr>
        <a:ln w="38100"/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1FE1182-C577-4086-8E63-56BF6112512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>
              <a:latin typeface="NikoshBAN" pitchFamily="2" charset="0"/>
              <a:cs typeface="NikoshBAN" pitchFamily="2" charset="0"/>
            </a:rPr>
            <a:t>জন্ম স্থান  সাতক্ষিরা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76F48797-67DE-422E-9487-88E714F1FCC1}" type="parTrans" cxnId="{173A32F6-8502-4092-A581-624AA31A6198}">
      <dgm:prSet/>
      <dgm:spPr/>
      <dgm:t>
        <a:bodyPr/>
        <a:lstStyle/>
        <a:p>
          <a:endParaRPr lang="en-US" sz="1400"/>
        </a:p>
      </dgm:t>
    </dgm:pt>
    <dgm:pt modelId="{AB67E9EF-8699-42DE-A1B7-77C9E999672B}" type="sibTrans" cxnId="{173A32F6-8502-4092-A581-624AA31A6198}">
      <dgm:prSet/>
      <dgm:spPr>
        <a:ln w="38100"/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F15FC07-4B9F-4328-A08D-6F6286050B6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>
              <a:latin typeface="NikoshBAN" pitchFamily="2" charset="0"/>
              <a:cs typeface="NikoshBAN" pitchFamily="2" charset="0"/>
            </a:rPr>
            <a:t>পেশা: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latin typeface="NikoshBAN" pitchFamily="2" charset="0"/>
              <a:cs typeface="NikoshBAN" pitchFamily="2" charset="0"/>
            </a:rPr>
            <a:t>সাংবাদিক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DC9CEFA-4169-4078-AF52-1383A13C22C9}" type="parTrans" cxnId="{DB1B16DA-4659-4A52-AEA5-710CCBAB8269}">
      <dgm:prSet/>
      <dgm:spPr/>
      <dgm:t>
        <a:bodyPr/>
        <a:lstStyle/>
        <a:p>
          <a:endParaRPr lang="en-US" sz="1400"/>
        </a:p>
      </dgm:t>
    </dgm:pt>
    <dgm:pt modelId="{4323951B-B845-4FB3-B9AB-438BA4F7BE14}" type="sibTrans" cxnId="{DB1B16DA-4659-4A52-AEA5-710CCBAB8269}">
      <dgm:prSet/>
      <dgm:spPr>
        <a:ln w="38100"/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1A11595-F6D5-4625-90E5-A5516F11328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:</a:t>
          </a:r>
          <a:endParaRPr lang="bn-BD" sz="2400" b="1" dirty="0">
            <a:latin typeface="NikoshBAN" pitchFamily="2" charset="0"/>
            <a:cs typeface="NikoshBAN" pitchFamily="2" charset="0"/>
          </a:endParaRPr>
        </a:p>
        <a:p>
          <a:r>
            <a:rPr lang="bn-BD" sz="2400" b="1" dirty="0">
              <a:latin typeface="NikoshBAN" pitchFamily="2" charset="0"/>
              <a:cs typeface="NikoshBAN" pitchFamily="2" charset="0"/>
            </a:rPr>
            <a:t> বি এ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60A75A56-2891-430C-9FBA-6703189F9004}" type="parTrans" cxnId="{01CE8D18-7090-4EB0-A86A-DA7ADD4EECEA}">
      <dgm:prSet/>
      <dgm:spPr/>
      <dgm:t>
        <a:bodyPr/>
        <a:lstStyle/>
        <a:p>
          <a:endParaRPr lang="en-US" sz="1400"/>
        </a:p>
      </dgm:t>
    </dgm:pt>
    <dgm:pt modelId="{5C4A65B5-F063-4177-BE8C-BA5E275DF746}" type="sibTrans" cxnId="{01CE8D18-7090-4EB0-A86A-DA7ADD4EECEA}">
      <dgm:prSet/>
      <dgm:spPr>
        <a:ln w="38100"/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A6E93B6-869F-4668-A5FA-ED4CD1B99D0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1" dirty="0">
              <a:latin typeface="NikoshBAN" pitchFamily="2" charset="0"/>
              <a:cs typeface="NikoshBAN" pitchFamily="2" charset="0"/>
            </a:rPr>
            <a:t>মৃত্যু: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latin typeface="NikoshBAN" pitchFamily="2" charset="0"/>
              <a:cs typeface="NikoshBAN" pitchFamily="2" charset="0"/>
            </a:rPr>
            <a:t>১৯৫৪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111FC45-DFBB-4269-8E99-352A48A26676}" type="parTrans" cxnId="{310AA388-501C-4898-8A83-62FD6BDDB0D0}">
      <dgm:prSet/>
      <dgm:spPr/>
      <dgm:t>
        <a:bodyPr/>
        <a:lstStyle/>
        <a:p>
          <a:endParaRPr lang="en-US" sz="1400"/>
        </a:p>
      </dgm:t>
    </dgm:pt>
    <dgm:pt modelId="{25712C45-48CD-4CD8-A460-AF71C8DE5577}" type="sibTrans" cxnId="{310AA388-501C-4898-8A83-62FD6BDDB0D0}">
      <dgm:prSet/>
      <dgm:spPr>
        <a:ln w="38100"/>
      </dgm:spPr>
      <dgm:t>
        <a:bodyPr/>
        <a:lstStyle/>
        <a:p>
          <a:endParaRPr lang="en-US" sz="2800"/>
        </a:p>
      </dgm:t>
    </dgm:pt>
    <dgm:pt modelId="{B909ED5A-0737-45ED-8080-1064809144D1}" type="pres">
      <dgm:prSet presAssocID="{3B5BD4C9-21B0-4C01-8C3A-F52EBBC65B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F95627-CCE0-49C2-AB44-7D480C3C6CBB}" type="pres">
      <dgm:prSet presAssocID="{6A46F88A-6AB9-40B2-8AC4-2262665F9F42}" presName="node" presStyleLbl="node1" presStyleIdx="0" presStyleCnt="6" custRadScaleRad="98789" custRadScaleInc="21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EC27-60A4-4DC7-9637-8A66F551E162}" type="pres">
      <dgm:prSet presAssocID="{6A46F88A-6AB9-40B2-8AC4-2262665F9F42}" presName="spNode" presStyleCnt="0"/>
      <dgm:spPr/>
    </dgm:pt>
    <dgm:pt modelId="{C5389AC7-0F08-441C-97FC-A8855E66AFB8}" type="pres">
      <dgm:prSet presAssocID="{09C29471-1DAA-4AFE-8282-0C3B2A081DE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30FCC50-D238-4C89-B9E8-7E892CD9B261}" type="pres">
      <dgm:prSet presAssocID="{D22F6B75-0F30-4627-8C9C-6B6D419D307C}" presName="node" presStyleLbl="node1" presStyleIdx="1" presStyleCnt="6" custRadScaleRad="95067" custRadScaleInc="-8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7E613-178C-4D8B-BC47-24A4CBF80081}" type="pres">
      <dgm:prSet presAssocID="{D22F6B75-0F30-4627-8C9C-6B6D419D307C}" presName="spNode" presStyleCnt="0"/>
      <dgm:spPr/>
    </dgm:pt>
    <dgm:pt modelId="{4793571D-6E39-4D66-B855-AA3F53178519}" type="pres">
      <dgm:prSet presAssocID="{4128D9AB-A9B6-4AED-981A-538BF761693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A15B7915-37BA-4DF1-A184-5B29D317317E}" type="pres">
      <dgm:prSet presAssocID="{C1FE1182-C577-4086-8E63-56BF61125122}" presName="node" presStyleLbl="node1" presStyleIdx="2" presStyleCnt="6" custScaleX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3E2A2-9E3B-4789-BE59-00614BA60A4F}" type="pres">
      <dgm:prSet presAssocID="{C1FE1182-C577-4086-8E63-56BF61125122}" presName="spNode" presStyleCnt="0"/>
      <dgm:spPr/>
    </dgm:pt>
    <dgm:pt modelId="{20D700D3-03EF-4298-93FD-7F903040D8EF}" type="pres">
      <dgm:prSet presAssocID="{AB67E9EF-8699-42DE-A1B7-77C9E999672B}" presName="sibTrans" presStyleLbl="sibTrans1D1" presStyleIdx="2" presStyleCnt="6"/>
      <dgm:spPr/>
      <dgm:t>
        <a:bodyPr/>
        <a:lstStyle/>
        <a:p>
          <a:endParaRPr lang="en-US"/>
        </a:p>
      </dgm:t>
    </dgm:pt>
    <dgm:pt modelId="{6D0A6394-7AE7-497C-9C13-F5605F8783A1}" type="pres">
      <dgm:prSet presAssocID="{DF15FC07-4B9F-4328-A08D-6F6286050B6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33705-DD90-493F-B470-B619CF8CAB2C}" type="pres">
      <dgm:prSet presAssocID="{DF15FC07-4B9F-4328-A08D-6F6286050B6E}" presName="spNode" presStyleCnt="0"/>
      <dgm:spPr/>
    </dgm:pt>
    <dgm:pt modelId="{55AB23B1-0FD4-42A7-8BC5-3DBE4F5FBAF0}" type="pres">
      <dgm:prSet presAssocID="{4323951B-B845-4FB3-B9AB-438BA4F7BE1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C683CD5-CCB0-4306-B106-03A1E74AB24F}" type="pres">
      <dgm:prSet presAssocID="{D1A11595-F6D5-4625-90E5-A5516F11328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DD3BB-51B4-4DF2-A72F-DD275846FBD6}" type="pres">
      <dgm:prSet presAssocID="{D1A11595-F6D5-4625-90E5-A5516F11328F}" presName="spNode" presStyleCnt="0"/>
      <dgm:spPr/>
    </dgm:pt>
    <dgm:pt modelId="{8465B7FE-F795-4668-9AC4-66166F28034D}" type="pres">
      <dgm:prSet presAssocID="{5C4A65B5-F063-4177-BE8C-BA5E275DF746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F6B4EBD-FF1C-418A-8A9C-D76A92FC23FC}" type="pres">
      <dgm:prSet presAssocID="{DA6E93B6-869F-4668-A5FA-ED4CD1B99D0E}" presName="node" presStyleLbl="node1" presStyleIdx="5" presStyleCnt="6" custRadScaleRad="98749" custRadScaleInc="-6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8C616-39CD-43EF-BDA3-D282A5337C2C}" type="pres">
      <dgm:prSet presAssocID="{DA6E93B6-869F-4668-A5FA-ED4CD1B99D0E}" presName="spNode" presStyleCnt="0"/>
      <dgm:spPr/>
    </dgm:pt>
    <dgm:pt modelId="{EB7F692E-715F-4AEF-93C5-B0EF4B81D149}" type="pres">
      <dgm:prSet presAssocID="{25712C45-48CD-4CD8-A460-AF71C8DE5577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DB1B16DA-4659-4A52-AEA5-710CCBAB8269}" srcId="{3B5BD4C9-21B0-4C01-8C3A-F52EBBC65BFE}" destId="{DF15FC07-4B9F-4328-A08D-6F6286050B6E}" srcOrd="3" destOrd="0" parTransId="{FDC9CEFA-4169-4078-AF52-1383A13C22C9}" sibTransId="{4323951B-B845-4FB3-B9AB-438BA4F7BE14}"/>
    <dgm:cxn modelId="{026CC802-1F6B-4E54-935B-1DDF570F2972}" type="presOf" srcId="{3B5BD4C9-21B0-4C01-8C3A-F52EBBC65BFE}" destId="{B909ED5A-0737-45ED-8080-1064809144D1}" srcOrd="0" destOrd="0" presId="urn:microsoft.com/office/officeart/2005/8/layout/cycle5"/>
    <dgm:cxn modelId="{94D881D0-0914-4631-9CC1-DE631DB395CC}" srcId="{3B5BD4C9-21B0-4C01-8C3A-F52EBBC65BFE}" destId="{D22F6B75-0F30-4627-8C9C-6B6D419D307C}" srcOrd="1" destOrd="0" parTransId="{E5647505-1704-4508-8B3B-5375FA64AD34}" sibTransId="{4128D9AB-A9B6-4AED-981A-538BF7616932}"/>
    <dgm:cxn modelId="{01FE01CD-601F-414D-91DB-C1FD8B04AC4C}" type="presOf" srcId="{DF15FC07-4B9F-4328-A08D-6F6286050B6E}" destId="{6D0A6394-7AE7-497C-9C13-F5605F8783A1}" srcOrd="0" destOrd="0" presId="urn:microsoft.com/office/officeart/2005/8/layout/cycle5"/>
    <dgm:cxn modelId="{48C79FC9-A4EA-46EC-90AA-56108D3ACD9C}" type="presOf" srcId="{5C4A65B5-F063-4177-BE8C-BA5E275DF746}" destId="{8465B7FE-F795-4668-9AC4-66166F28034D}" srcOrd="0" destOrd="0" presId="urn:microsoft.com/office/officeart/2005/8/layout/cycle5"/>
    <dgm:cxn modelId="{5809A96F-60E9-4636-9D91-800699371112}" type="presOf" srcId="{09C29471-1DAA-4AFE-8282-0C3B2A081DEA}" destId="{C5389AC7-0F08-441C-97FC-A8855E66AFB8}" srcOrd="0" destOrd="0" presId="urn:microsoft.com/office/officeart/2005/8/layout/cycle5"/>
    <dgm:cxn modelId="{E1D68798-CB85-4B55-9A2F-16951D10AD70}" srcId="{3B5BD4C9-21B0-4C01-8C3A-F52EBBC65BFE}" destId="{6A46F88A-6AB9-40B2-8AC4-2262665F9F42}" srcOrd="0" destOrd="0" parTransId="{7B7C96FB-B274-41AC-9CC0-61C135728284}" sibTransId="{09C29471-1DAA-4AFE-8282-0C3B2A081DEA}"/>
    <dgm:cxn modelId="{D2BC80EB-7DE7-43A6-B51A-EF31F32AC159}" type="presOf" srcId="{25712C45-48CD-4CD8-A460-AF71C8DE5577}" destId="{EB7F692E-715F-4AEF-93C5-B0EF4B81D149}" srcOrd="0" destOrd="0" presId="urn:microsoft.com/office/officeart/2005/8/layout/cycle5"/>
    <dgm:cxn modelId="{058BE260-0F02-4114-880C-A5F999A590E0}" type="presOf" srcId="{6A46F88A-6AB9-40B2-8AC4-2262665F9F42}" destId="{38F95627-CCE0-49C2-AB44-7D480C3C6CBB}" srcOrd="0" destOrd="0" presId="urn:microsoft.com/office/officeart/2005/8/layout/cycle5"/>
    <dgm:cxn modelId="{1DF02334-BE6A-4FC9-81D7-48CF7ACBEA17}" type="presOf" srcId="{DA6E93B6-869F-4668-A5FA-ED4CD1B99D0E}" destId="{8F6B4EBD-FF1C-418A-8A9C-D76A92FC23FC}" srcOrd="0" destOrd="0" presId="urn:microsoft.com/office/officeart/2005/8/layout/cycle5"/>
    <dgm:cxn modelId="{4818E5A4-BE48-4485-9E88-960655FAABFB}" type="presOf" srcId="{D22F6B75-0F30-4627-8C9C-6B6D419D307C}" destId="{D30FCC50-D238-4C89-B9E8-7E892CD9B261}" srcOrd="0" destOrd="0" presId="urn:microsoft.com/office/officeart/2005/8/layout/cycle5"/>
    <dgm:cxn modelId="{310AA388-501C-4898-8A83-62FD6BDDB0D0}" srcId="{3B5BD4C9-21B0-4C01-8C3A-F52EBBC65BFE}" destId="{DA6E93B6-869F-4668-A5FA-ED4CD1B99D0E}" srcOrd="5" destOrd="0" parTransId="{F111FC45-DFBB-4269-8E99-352A48A26676}" sibTransId="{25712C45-48CD-4CD8-A460-AF71C8DE5577}"/>
    <dgm:cxn modelId="{F6259888-17F1-4A5B-B5CB-F27614DA97A9}" type="presOf" srcId="{D1A11595-F6D5-4625-90E5-A5516F11328F}" destId="{5C683CD5-CCB0-4306-B106-03A1E74AB24F}" srcOrd="0" destOrd="0" presId="urn:microsoft.com/office/officeart/2005/8/layout/cycle5"/>
    <dgm:cxn modelId="{173A32F6-8502-4092-A581-624AA31A6198}" srcId="{3B5BD4C9-21B0-4C01-8C3A-F52EBBC65BFE}" destId="{C1FE1182-C577-4086-8E63-56BF61125122}" srcOrd="2" destOrd="0" parTransId="{76F48797-67DE-422E-9487-88E714F1FCC1}" sibTransId="{AB67E9EF-8699-42DE-A1B7-77C9E999672B}"/>
    <dgm:cxn modelId="{01CE8D18-7090-4EB0-A86A-DA7ADD4EECEA}" srcId="{3B5BD4C9-21B0-4C01-8C3A-F52EBBC65BFE}" destId="{D1A11595-F6D5-4625-90E5-A5516F11328F}" srcOrd="4" destOrd="0" parTransId="{60A75A56-2891-430C-9FBA-6703189F9004}" sibTransId="{5C4A65B5-F063-4177-BE8C-BA5E275DF746}"/>
    <dgm:cxn modelId="{B1DB4DEF-01B4-4EE0-9784-1A788241F977}" type="presOf" srcId="{AB67E9EF-8699-42DE-A1B7-77C9E999672B}" destId="{20D700D3-03EF-4298-93FD-7F903040D8EF}" srcOrd="0" destOrd="0" presId="urn:microsoft.com/office/officeart/2005/8/layout/cycle5"/>
    <dgm:cxn modelId="{316BC23B-BBD0-4A4F-B74D-08CA700886C5}" type="presOf" srcId="{4128D9AB-A9B6-4AED-981A-538BF7616932}" destId="{4793571D-6E39-4D66-B855-AA3F53178519}" srcOrd="0" destOrd="0" presId="urn:microsoft.com/office/officeart/2005/8/layout/cycle5"/>
    <dgm:cxn modelId="{5E0BBCBA-7F22-40F6-8D35-A5998EC337F1}" type="presOf" srcId="{C1FE1182-C577-4086-8E63-56BF61125122}" destId="{A15B7915-37BA-4DF1-A184-5B29D317317E}" srcOrd="0" destOrd="0" presId="urn:microsoft.com/office/officeart/2005/8/layout/cycle5"/>
    <dgm:cxn modelId="{C1FBFB30-AB88-40FC-AF59-23FA8607E49A}" type="presOf" srcId="{4323951B-B845-4FB3-B9AB-438BA4F7BE14}" destId="{55AB23B1-0FD4-42A7-8BC5-3DBE4F5FBAF0}" srcOrd="0" destOrd="0" presId="urn:microsoft.com/office/officeart/2005/8/layout/cycle5"/>
    <dgm:cxn modelId="{552368D3-B19C-442A-8C69-92E354EEAD24}" type="presParOf" srcId="{B909ED5A-0737-45ED-8080-1064809144D1}" destId="{38F95627-CCE0-49C2-AB44-7D480C3C6CBB}" srcOrd="0" destOrd="0" presId="urn:microsoft.com/office/officeart/2005/8/layout/cycle5"/>
    <dgm:cxn modelId="{E8720D93-9989-4712-A99E-C6A49F65ADDE}" type="presParOf" srcId="{B909ED5A-0737-45ED-8080-1064809144D1}" destId="{8CFDEC27-60A4-4DC7-9637-8A66F551E162}" srcOrd="1" destOrd="0" presId="urn:microsoft.com/office/officeart/2005/8/layout/cycle5"/>
    <dgm:cxn modelId="{17768E59-938E-49B6-8637-CE974FDED64F}" type="presParOf" srcId="{B909ED5A-0737-45ED-8080-1064809144D1}" destId="{C5389AC7-0F08-441C-97FC-A8855E66AFB8}" srcOrd="2" destOrd="0" presId="urn:microsoft.com/office/officeart/2005/8/layout/cycle5"/>
    <dgm:cxn modelId="{896E03B8-A524-4D4D-9F16-3A7B46D0C1D1}" type="presParOf" srcId="{B909ED5A-0737-45ED-8080-1064809144D1}" destId="{D30FCC50-D238-4C89-B9E8-7E892CD9B261}" srcOrd="3" destOrd="0" presId="urn:microsoft.com/office/officeart/2005/8/layout/cycle5"/>
    <dgm:cxn modelId="{1C9679F6-AE6C-4539-B31B-CAB9A4F70BDB}" type="presParOf" srcId="{B909ED5A-0737-45ED-8080-1064809144D1}" destId="{B467E613-178C-4D8B-BC47-24A4CBF80081}" srcOrd="4" destOrd="0" presId="urn:microsoft.com/office/officeart/2005/8/layout/cycle5"/>
    <dgm:cxn modelId="{BAAA6A7E-3B82-4CE0-B04A-8C296B451F97}" type="presParOf" srcId="{B909ED5A-0737-45ED-8080-1064809144D1}" destId="{4793571D-6E39-4D66-B855-AA3F53178519}" srcOrd="5" destOrd="0" presId="urn:microsoft.com/office/officeart/2005/8/layout/cycle5"/>
    <dgm:cxn modelId="{E6E05379-3E24-4A39-9C0A-8AB2E44743FD}" type="presParOf" srcId="{B909ED5A-0737-45ED-8080-1064809144D1}" destId="{A15B7915-37BA-4DF1-A184-5B29D317317E}" srcOrd="6" destOrd="0" presId="urn:microsoft.com/office/officeart/2005/8/layout/cycle5"/>
    <dgm:cxn modelId="{B065B276-B8E2-4259-89DA-CCA1D06E978B}" type="presParOf" srcId="{B909ED5A-0737-45ED-8080-1064809144D1}" destId="{E863E2A2-9E3B-4789-BE59-00614BA60A4F}" srcOrd="7" destOrd="0" presId="urn:microsoft.com/office/officeart/2005/8/layout/cycle5"/>
    <dgm:cxn modelId="{F974663A-48AE-4806-B2C3-2FEABB233AF1}" type="presParOf" srcId="{B909ED5A-0737-45ED-8080-1064809144D1}" destId="{20D700D3-03EF-4298-93FD-7F903040D8EF}" srcOrd="8" destOrd="0" presId="urn:microsoft.com/office/officeart/2005/8/layout/cycle5"/>
    <dgm:cxn modelId="{F94F4851-3F5A-4B50-8312-1C8B87C0AAB4}" type="presParOf" srcId="{B909ED5A-0737-45ED-8080-1064809144D1}" destId="{6D0A6394-7AE7-497C-9C13-F5605F8783A1}" srcOrd="9" destOrd="0" presId="urn:microsoft.com/office/officeart/2005/8/layout/cycle5"/>
    <dgm:cxn modelId="{1A7B3242-DE0E-4DA6-BDCF-CEAF1B82A2C6}" type="presParOf" srcId="{B909ED5A-0737-45ED-8080-1064809144D1}" destId="{1DE33705-DD90-493F-B470-B619CF8CAB2C}" srcOrd="10" destOrd="0" presId="urn:microsoft.com/office/officeart/2005/8/layout/cycle5"/>
    <dgm:cxn modelId="{4C5866DC-7656-4DAA-94C7-B5F773CBB6F9}" type="presParOf" srcId="{B909ED5A-0737-45ED-8080-1064809144D1}" destId="{55AB23B1-0FD4-42A7-8BC5-3DBE4F5FBAF0}" srcOrd="11" destOrd="0" presId="urn:microsoft.com/office/officeart/2005/8/layout/cycle5"/>
    <dgm:cxn modelId="{78190623-818E-41CD-B070-D70CE9CEC593}" type="presParOf" srcId="{B909ED5A-0737-45ED-8080-1064809144D1}" destId="{5C683CD5-CCB0-4306-B106-03A1E74AB24F}" srcOrd="12" destOrd="0" presId="urn:microsoft.com/office/officeart/2005/8/layout/cycle5"/>
    <dgm:cxn modelId="{B1B56EBA-60F4-40B1-8BFC-03B6C01671BF}" type="presParOf" srcId="{B909ED5A-0737-45ED-8080-1064809144D1}" destId="{489DD3BB-51B4-4DF2-A72F-DD275846FBD6}" srcOrd="13" destOrd="0" presId="urn:microsoft.com/office/officeart/2005/8/layout/cycle5"/>
    <dgm:cxn modelId="{392A3B62-93CA-453B-A51D-50CEE3B47007}" type="presParOf" srcId="{B909ED5A-0737-45ED-8080-1064809144D1}" destId="{8465B7FE-F795-4668-9AC4-66166F28034D}" srcOrd="14" destOrd="0" presId="urn:microsoft.com/office/officeart/2005/8/layout/cycle5"/>
    <dgm:cxn modelId="{5436B5F5-1EFF-4ABB-80BA-3E65B685254B}" type="presParOf" srcId="{B909ED5A-0737-45ED-8080-1064809144D1}" destId="{8F6B4EBD-FF1C-418A-8A9C-D76A92FC23FC}" srcOrd="15" destOrd="0" presId="urn:microsoft.com/office/officeart/2005/8/layout/cycle5"/>
    <dgm:cxn modelId="{9784773F-155E-48FE-8933-4322C506D6CE}" type="presParOf" srcId="{B909ED5A-0737-45ED-8080-1064809144D1}" destId="{DAE8C616-39CD-43EF-BDA3-D282A5337C2C}" srcOrd="16" destOrd="0" presId="urn:microsoft.com/office/officeart/2005/8/layout/cycle5"/>
    <dgm:cxn modelId="{8EA87345-50E7-4F38-9759-C5BB8B113387}" type="presParOf" srcId="{B909ED5A-0737-45ED-8080-1064809144D1}" destId="{EB7F692E-715F-4AEF-93C5-B0EF4B81D149}" srcOrd="17" destOrd="0" presId="urn:microsoft.com/office/officeart/2005/8/layout/cycle5"/>
  </dgm:cxnLst>
  <dgm:bg>
    <a:noFill/>
  </dgm:bg>
  <dgm:whole>
    <a:ln w="38100"/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29136-D6E4-49C7-80D0-D3066C26F4E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82A672-1D56-4BF0-8C6F-C154C1FDB35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উল্লে</a:t>
          </a:r>
          <a:r>
            <a:rPr lang="bn-B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খযোগ্য</a:t>
          </a:r>
        </a:p>
        <a:p>
          <a:r>
            <a:rPr lang="bn-B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গ্রন্থ</a:t>
          </a:r>
          <a:endParaRPr lang="en-US" sz="1600" dirty="0">
            <a:solidFill>
              <a:srgbClr val="7030A0"/>
            </a:solidFill>
          </a:endParaRPr>
        </a:p>
      </dgm:t>
    </dgm:pt>
    <dgm:pt modelId="{1545C42F-C1E0-49E1-BAF8-9B2D622C4A59}" type="parTrans" cxnId="{5E9AD682-F709-4ACA-AAB9-85FE78CC4320}">
      <dgm:prSet/>
      <dgm:spPr/>
      <dgm:t>
        <a:bodyPr/>
        <a:lstStyle/>
        <a:p>
          <a:endParaRPr lang="en-US"/>
        </a:p>
      </dgm:t>
    </dgm:pt>
    <dgm:pt modelId="{52341450-3934-4F6C-8FB0-77C246C02D1A}" type="sibTrans" cxnId="{5E9AD682-F709-4ACA-AAB9-85FE78CC4320}">
      <dgm:prSet/>
      <dgm:spPr/>
      <dgm:t>
        <a:bodyPr/>
        <a:lstStyle/>
        <a:p>
          <a:endParaRPr lang="en-US"/>
        </a:p>
      </dgm:t>
    </dgm:pt>
    <dgm:pt modelId="{C19BCDB7-E9BA-4E6A-820E-8F9218A28CC4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সৈয়দ আহমদ </a:t>
          </a:r>
          <a:endParaRPr lang="en-US" dirty="0"/>
        </a:p>
      </dgm:t>
    </dgm:pt>
    <dgm:pt modelId="{4DE8AC5E-506E-4887-89AE-DC5BD61EAF32}" type="parTrans" cxnId="{A1E6A32C-F494-4BA2-9D55-52F27DD5C445}">
      <dgm:prSet/>
      <dgm:spPr/>
      <dgm:t>
        <a:bodyPr/>
        <a:lstStyle/>
        <a:p>
          <a:endParaRPr lang="en-US"/>
        </a:p>
      </dgm:t>
    </dgm:pt>
    <dgm:pt modelId="{C01193BB-1214-4488-9E3E-35687CA14D25}" type="sibTrans" cxnId="{A1E6A32C-F494-4BA2-9D55-52F27DD5C445}">
      <dgm:prSet/>
      <dgm:spPr/>
      <dgm:t>
        <a:bodyPr/>
        <a:lstStyle/>
        <a:p>
          <a:endParaRPr lang="en-US"/>
        </a:p>
      </dgm:t>
    </dgm:pt>
    <dgm:pt modelId="{7EC8CB7B-E53F-4D2C-8287-31D5351BB324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মরু ভাস্কর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DAFC73C-D24F-4797-804C-BA59F31E023C}" type="parTrans" cxnId="{62863802-F890-41E4-AA7D-6E4D3B11AB1E}">
      <dgm:prSet/>
      <dgm:spPr/>
      <dgm:t>
        <a:bodyPr/>
        <a:lstStyle/>
        <a:p>
          <a:endParaRPr lang="en-US"/>
        </a:p>
      </dgm:t>
    </dgm:pt>
    <dgm:pt modelId="{42D60B68-A13B-49C9-8815-8F4C89C38FEE}" type="sibTrans" cxnId="{62863802-F890-41E4-AA7D-6E4D3B11AB1E}">
      <dgm:prSet/>
      <dgm:spPr/>
      <dgm:t>
        <a:bodyPr/>
        <a:lstStyle/>
        <a:p>
          <a:endParaRPr lang="en-US"/>
        </a:p>
      </dgm:t>
    </dgm:pt>
    <dgm:pt modelId="{3A8A65CD-5D01-458F-9522-890CAA6B4311}" type="pres">
      <dgm:prSet presAssocID="{A4029136-D6E4-49C7-80D0-D3066C26F4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EB47A6-03A4-48C8-B59F-916288746931}" type="pres">
      <dgm:prSet presAssocID="{C882A672-1D56-4BF0-8C6F-C154C1FDB350}" presName="node" presStyleLbl="node1" presStyleIdx="0" presStyleCnt="3" custScaleX="186315" custScaleY="180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9EBF9-19F2-463F-9C6E-5664DFE010B8}" type="pres">
      <dgm:prSet presAssocID="{52341450-3934-4F6C-8FB0-77C246C02D1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96FBA88-64F2-450B-B640-F932CB44AD47}" type="pres">
      <dgm:prSet presAssocID="{52341450-3934-4F6C-8FB0-77C246C02D1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3CFA3D3-9EC3-4C16-A118-848A82B77541}" type="pres">
      <dgm:prSet presAssocID="{C19BCDB7-E9BA-4E6A-820E-8F9218A28C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A99F3-4515-4664-96DD-2C7AA6572100}" type="pres">
      <dgm:prSet presAssocID="{C01193BB-1214-4488-9E3E-35687CA14D2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88F03AD-CCDE-445C-AFA8-4E87940AFCCF}" type="pres">
      <dgm:prSet presAssocID="{C01193BB-1214-4488-9E3E-35687CA14D2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AA80EF9-8E6A-4F67-AC5D-F6C45B565B02}" type="pres">
      <dgm:prSet presAssocID="{7EC8CB7B-E53F-4D2C-8287-31D5351BB3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525CD-2B61-4768-9917-AA9644E1D3A6}" type="pres">
      <dgm:prSet presAssocID="{42D60B68-A13B-49C9-8815-8F4C89C38FE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69FCF3E-CF4D-411A-8523-9D12D5BC68C2}" type="pres">
      <dgm:prSet presAssocID="{42D60B68-A13B-49C9-8815-8F4C89C38FE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0DC3172-F71F-4019-BB7C-A9A8FF78A70E}" type="presOf" srcId="{C01193BB-1214-4488-9E3E-35687CA14D25}" destId="{788F03AD-CCDE-445C-AFA8-4E87940AFCCF}" srcOrd="1" destOrd="0" presId="urn:microsoft.com/office/officeart/2005/8/layout/cycle7"/>
    <dgm:cxn modelId="{B8746CFA-369C-4ACF-987C-B3E1DFE37F84}" type="presOf" srcId="{52341450-3934-4F6C-8FB0-77C246C02D1A}" destId="{E6F9EBF9-19F2-463F-9C6E-5664DFE010B8}" srcOrd="0" destOrd="0" presId="urn:microsoft.com/office/officeart/2005/8/layout/cycle7"/>
    <dgm:cxn modelId="{DEEDAD16-D168-444B-90AE-AAD9360426C9}" type="presOf" srcId="{A4029136-D6E4-49C7-80D0-D3066C26F4E7}" destId="{3A8A65CD-5D01-458F-9522-890CAA6B4311}" srcOrd="0" destOrd="0" presId="urn:microsoft.com/office/officeart/2005/8/layout/cycle7"/>
    <dgm:cxn modelId="{35E610CB-F652-45F8-AD6C-C3BB8C381878}" type="presOf" srcId="{C19BCDB7-E9BA-4E6A-820E-8F9218A28CC4}" destId="{B3CFA3D3-9EC3-4C16-A118-848A82B77541}" srcOrd="0" destOrd="0" presId="urn:microsoft.com/office/officeart/2005/8/layout/cycle7"/>
    <dgm:cxn modelId="{D0B040E1-1449-405C-8F89-90FBA44A1518}" type="presOf" srcId="{7EC8CB7B-E53F-4D2C-8287-31D5351BB324}" destId="{2AA80EF9-8E6A-4F67-AC5D-F6C45B565B02}" srcOrd="0" destOrd="0" presId="urn:microsoft.com/office/officeart/2005/8/layout/cycle7"/>
    <dgm:cxn modelId="{56B02E68-BFA1-45A2-A0E3-F4F6E73F4E0A}" type="presOf" srcId="{42D60B68-A13B-49C9-8815-8F4C89C38FEE}" destId="{B50525CD-2B61-4768-9917-AA9644E1D3A6}" srcOrd="0" destOrd="0" presId="urn:microsoft.com/office/officeart/2005/8/layout/cycle7"/>
    <dgm:cxn modelId="{A1E6A32C-F494-4BA2-9D55-52F27DD5C445}" srcId="{A4029136-D6E4-49C7-80D0-D3066C26F4E7}" destId="{C19BCDB7-E9BA-4E6A-820E-8F9218A28CC4}" srcOrd="1" destOrd="0" parTransId="{4DE8AC5E-506E-4887-89AE-DC5BD61EAF32}" sibTransId="{C01193BB-1214-4488-9E3E-35687CA14D25}"/>
    <dgm:cxn modelId="{5E9AD682-F709-4ACA-AAB9-85FE78CC4320}" srcId="{A4029136-D6E4-49C7-80D0-D3066C26F4E7}" destId="{C882A672-1D56-4BF0-8C6F-C154C1FDB350}" srcOrd="0" destOrd="0" parTransId="{1545C42F-C1E0-49E1-BAF8-9B2D622C4A59}" sibTransId="{52341450-3934-4F6C-8FB0-77C246C02D1A}"/>
    <dgm:cxn modelId="{CD9AB2EB-8599-4B87-8946-B554112069BF}" type="presOf" srcId="{52341450-3934-4F6C-8FB0-77C246C02D1A}" destId="{596FBA88-64F2-450B-B640-F932CB44AD47}" srcOrd="1" destOrd="0" presId="urn:microsoft.com/office/officeart/2005/8/layout/cycle7"/>
    <dgm:cxn modelId="{62863802-F890-41E4-AA7D-6E4D3B11AB1E}" srcId="{A4029136-D6E4-49C7-80D0-D3066C26F4E7}" destId="{7EC8CB7B-E53F-4D2C-8287-31D5351BB324}" srcOrd="2" destOrd="0" parTransId="{CDAFC73C-D24F-4797-804C-BA59F31E023C}" sibTransId="{42D60B68-A13B-49C9-8815-8F4C89C38FEE}"/>
    <dgm:cxn modelId="{0F4F4512-602A-4DEB-906A-8BC7D3362FF1}" type="presOf" srcId="{C01193BB-1214-4488-9E3E-35687CA14D25}" destId="{7F4A99F3-4515-4664-96DD-2C7AA6572100}" srcOrd="0" destOrd="0" presId="urn:microsoft.com/office/officeart/2005/8/layout/cycle7"/>
    <dgm:cxn modelId="{172B991E-551C-44AF-B910-9233783FE548}" type="presOf" srcId="{C882A672-1D56-4BF0-8C6F-C154C1FDB350}" destId="{F4EB47A6-03A4-48C8-B59F-916288746931}" srcOrd="0" destOrd="0" presId="urn:microsoft.com/office/officeart/2005/8/layout/cycle7"/>
    <dgm:cxn modelId="{E535C2CB-12BF-4B95-88B8-10DB1168D7DB}" type="presOf" srcId="{42D60B68-A13B-49C9-8815-8F4C89C38FEE}" destId="{069FCF3E-CF4D-411A-8523-9D12D5BC68C2}" srcOrd="1" destOrd="0" presId="urn:microsoft.com/office/officeart/2005/8/layout/cycle7"/>
    <dgm:cxn modelId="{557071BA-A58A-4ED1-AD17-09598F37B1E0}" type="presParOf" srcId="{3A8A65CD-5D01-458F-9522-890CAA6B4311}" destId="{F4EB47A6-03A4-48C8-B59F-916288746931}" srcOrd="0" destOrd="0" presId="urn:microsoft.com/office/officeart/2005/8/layout/cycle7"/>
    <dgm:cxn modelId="{9E91146E-265D-4AF4-8649-172A919EE017}" type="presParOf" srcId="{3A8A65CD-5D01-458F-9522-890CAA6B4311}" destId="{E6F9EBF9-19F2-463F-9C6E-5664DFE010B8}" srcOrd="1" destOrd="0" presId="urn:microsoft.com/office/officeart/2005/8/layout/cycle7"/>
    <dgm:cxn modelId="{C0267E0E-B7AC-4666-8141-BE502EDBE140}" type="presParOf" srcId="{E6F9EBF9-19F2-463F-9C6E-5664DFE010B8}" destId="{596FBA88-64F2-450B-B640-F932CB44AD47}" srcOrd="0" destOrd="0" presId="urn:microsoft.com/office/officeart/2005/8/layout/cycle7"/>
    <dgm:cxn modelId="{25443B14-9349-4231-ACC0-167A48BAFD08}" type="presParOf" srcId="{3A8A65CD-5D01-458F-9522-890CAA6B4311}" destId="{B3CFA3D3-9EC3-4C16-A118-848A82B77541}" srcOrd="2" destOrd="0" presId="urn:microsoft.com/office/officeart/2005/8/layout/cycle7"/>
    <dgm:cxn modelId="{9ED1DB39-2D11-4185-BE87-C1AA6DCA5F12}" type="presParOf" srcId="{3A8A65CD-5D01-458F-9522-890CAA6B4311}" destId="{7F4A99F3-4515-4664-96DD-2C7AA6572100}" srcOrd="3" destOrd="0" presId="urn:microsoft.com/office/officeart/2005/8/layout/cycle7"/>
    <dgm:cxn modelId="{752D92AD-2358-4862-8704-F0F6CC997C56}" type="presParOf" srcId="{7F4A99F3-4515-4664-96DD-2C7AA6572100}" destId="{788F03AD-CCDE-445C-AFA8-4E87940AFCCF}" srcOrd="0" destOrd="0" presId="urn:microsoft.com/office/officeart/2005/8/layout/cycle7"/>
    <dgm:cxn modelId="{B79503E6-219C-4375-A952-27B2B699224C}" type="presParOf" srcId="{3A8A65CD-5D01-458F-9522-890CAA6B4311}" destId="{2AA80EF9-8E6A-4F67-AC5D-F6C45B565B02}" srcOrd="4" destOrd="0" presId="urn:microsoft.com/office/officeart/2005/8/layout/cycle7"/>
    <dgm:cxn modelId="{3F59EE64-9AE9-4132-B6DA-8918211BF6E7}" type="presParOf" srcId="{3A8A65CD-5D01-458F-9522-890CAA6B4311}" destId="{B50525CD-2B61-4768-9917-AA9644E1D3A6}" srcOrd="5" destOrd="0" presId="urn:microsoft.com/office/officeart/2005/8/layout/cycle7"/>
    <dgm:cxn modelId="{2BF8C92B-D0C4-47BF-ABD9-D5D3E257B146}" type="presParOf" srcId="{B50525CD-2B61-4768-9917-AA9644E1D3A6}" destId="{069FCF3E-CF4D-411A-8523-9D12D5BC68C2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95627-CCE0-49C2-AB44-7D480C3C6CBB}">
      <dsp:nvSpPr>
        <dsp:cNvPr id="0" name=""/>
        <dsp:cNvSpPr/>
      </dsp:nvSpPr>
      <dsp:spPr>
        <a:xfrm>
          <a:off x="2902844" y="33545"/>
          <a:ext cx="1439900" cy="935935"/>
        </a:xfrm>
        <a:prstGeom prst="roundRect">
          <a:avLst/>
        </a:prstGeom>
        <a:gradFill rotWithShape="1">
          <a:gsLst>
            <a:gs pos="0">
              <a:schemeClr val="accent6">
                <a:tint val="60000"/>
                <a:satMod val="100000"/>
                <a:lumMod val="110000"/>
              </a:schemeClr>
            </a:gs>
            <a:gs pos="100000">
              <a:schemeClr val="accent6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1" kern="1200" dirty="0">
              <a:latin typeface="NikoshBAN" pitchFamily="2" charset="0"/>
              <a:cs typeface="NikoshBAN" pitchFamily="2" charset="0"/>
            </a:rPr>
            <a:t>এস ওয়াজেদ আলি  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2948533" y="79234"/>
        <a:ext cx="1348522" cy="844557"/>
      </dsp:txXfrm>
    </dsp:sp>
    <dsp:sp modelId="{C5389AC7-0F08-441C-97FC-A8855E66AFB8}">
      <dsp:nvSpPr>
        <dsp:cNvPr id="0" name=""/>
        <dsp:cNvSpPr/>
      </dsp:nvSpPr>
      <dsp:spPr>
        <a:xfrm>
          <a:off x="991952" y="362299"/>
          <a:ext cx="4410944" cy="4410944"/>
        </a:xfrm>
        <a:custGeom>
          <a:avLst/>
          <a:gdLst/>
          <a:ahLst/>
          <a:cxnLst/>
          <a:rect l="0" t="0" r="0" b="0"/>
          <a:pathLst>
            <a:path>
              <a:moveTo>
                <a:pt x="3460551" y="391944"/>
              </a:moveTo>
              <a:arcTo wR="2205472" hR="2205472" stAng="18281146" swAng="615758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FCC50-D238-4C89-B9E8-7E892CD9B261}">
      <dsp:nvSpPr>
        <dsp:cNvPr id="0" name=""/>
        <dsp:cNvSpPr/>
      </dsp:nvSpPr>
      <dsp:spPr>
        <a:xfrm>
          <a:off x="4520475" y="1102013"/>
          <a:ext cx="1439900" cy="935935"/>
        </a:xfrm>
        <a:prstGeom prst="roundRect">
          <a:avLst/>
        </a:prstGeom>
        <a:gradFill rotWithShape="1">
          <a:gsLst>
            <a:gs pos="0">
              <a:schemeClr val="accent5">
                <a:tint val="60000"/>
                <a:satMod val="100000"/>
                <a:lumMod val="11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1" kern="1200" dirty="0">
              <a:latin typeface="NikoshBAN" pitchFamily="2" charset="0"/>
              <a:cs typeface="NikoshBAN" pitchFamily="2" charset="0"/>
            </a:rPr>
            <a:t>জন্ম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:</a:t>
          </a:r>
          <a:r>
            <a:rPr lang="bn-BD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১৮৯</a:t>
          </a:r>
          <a:r>
            <a:rPr lang="bn-BD" sz="2000" b="1" kern="1200" dirty="0">
              <a:latin typeface="NikoshBAN" pitchFamily="2" charset="0"/>
              <a:cs typeface="NikoshBAN" pitchFamily="2" charset="0"/>
            </a:rPr>
            <a:t>৬ খ্রিষ্টাব্দ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4566164" y="1147702"/>
        <a:ext cx="1348522" cy="844557"/>
      </dsp:txXfrm>
    </dsp:sp>
    <dsp:sp modelId="{4793571D-6E39-4D66-B855-AA3F53178519}">
      <dsp:nvSpPr>
        <dsp:cNvPr id="0" name=""/>
        <dsp:cNvSpPr/>
      </dsp:nvSpPr>
      <dsp:spPr>
        <a:xfrm>
          <a:off x="1204818" y="657000"/>
          <a:ext cx="4410944" cy="4410944"/>
        </a:xfrm>
        <a:custGeom>
          <a:avLst/>
          <a:gdLst/>
          <a:ahLst/>
          <a:cxnLst/>
          <a:rect l="0" t="0" r="0" b="0"/>
          <a:pathLst>
            <a:path>
              <a:moveTo>
                <a:pt x="4332535" y="1622625"/>
              </a:moveTo>
              <a:arcTo wR="2205472" hR="2205472" stAng="20680574" swAng="1222190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B7915-37BA-4DF1-A184-5B29D317317E}">
      <dsp:nvSpPr>
        <dsp:cNvPr id="0" name=""/>
        <dsp:cNvSpPr/>
      </dsp:nvSpPr>
      <dsp:spPr>
        <a:xfrm>
          <a:off x="4576027" y="3308802"/>
          <a:ext cx="1583890" cy="935935"/>
        </a:xfrm>
        <a:prstGeom prst="roundRect">
          <a:avLst/>
        </a:prstGeom>
        <a:gradFill rotWithShape="1">
          <a:gsLst>
            <a:gs pos="0">
              <a:schemeClr val="accent4">
                <a:tint val="60000"/>
                <a:satMod val="100000"/>
                <a:lumMod val="110000"/>
              </a:schemeClr>
            </a:gs>
            <a:gs pos="100000">
              <a:schemeClr val="accent4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1" kern="1200" dirty="0">
              <a:latin typeface="NikoshBAN" pitchFamily="2" charset="0"/>
              <a:cs typeface="NikoshBAN" pitchFamily="2" charset="0"/>
            </a:rPr>
            <a:t>জন্ম স্থান  সাতক্ষিরা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4621716" y="3354491"/>
        <a:ext cx="1492512" cy="844557"/>
      </dsp:txXfrm>
    </dsp:sp>
    <dsp:sp modelId="{20D700D3-03EF-4298-93FD-7F903040D8EF}">
      <dsp:nvSpPr>
        <dsp:cNvPr id="0" name=""/>
        <dsp:cNvSpPr/>
      </dsp:nvSpPr>
      <dsp:spPr>
        <a:xfrm>
          <a:off x="1252505" y="468561"/>
          <a:ext cx="4410944" cy="4410944"/>
        </a:xfrm>
        <a:custGeom>
          <a:avLst/>
          <a:gdLst/>
          <a:ahLst/>
          <a:cxnLst/>
          <a:rect l="0" t="0" r="0" b="0"/>
          <a:pathLst>
            <a:path>
              <a:moveTo>
                <a:pt x="3608988" y="3906721"/>
              </a:moveTo>
              <a:arcTo wR="2205472" hR="2205472" stAng="3028660" swAng="924295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A6394-7AE7-497C-9C13-F5605F8783A1}">
      <dsp:nvSpPr>
        <dsp:cNvPr id="0" name=""/>
        <dsp:cNvSpPr/>
      </dsp:nvSpPr>
      <dsp:spPr>
        <a:xfrm>
          <a:off x="2738027" y="4411538"/>
          <a:ext cx="1439900" cy="935935"/>
        </a:xfrm>
        <a:prstGeom prst="roundRect">
          <a:avLst/>
        </a:prstGeom>
        <a:gradFill rotWithShape="1">
          <a:gsLst>
            <a:gs pos="0">
              <a:schemeClr val="accent6">
                <a:tint val="60000"/>
                <a:satMod val="100000"/>
                <a:lumMod val="110000"/>
              </a:schemeClr>
            </a:gs>
            <a:gs pos="100000">
              <a:schemeClr val="accent6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atin typeface="NikoshBAN" pitchFamily="2" charset="0"/>
              <a:cs typeface="NikoshBAN" pitchFamily="2" charset="0"/>
            </a:rPr>
            <a:t>পেশা: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latin typeface="NikoshBAN" pitchFamily="2" charset="0"/>
              <a:cs typeface="NikoshBAN" pitchFamily="2" charset="0"/>
            </a:rPr>
            <a:t>সাংবাদিক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783716" y="4457227"/>
        <a:ext cx="1348522" cy="844557"/>
      </dsp:txXfrm>
    </dsp:sp>
    <dsp:sp modelId="{55AB23B1-0FD4-42A7-8BC5-3DBE4F5FBAF0}">
      <dsp:nvSpPr>
        <dsp:cNvPr id="0" name=""/>
        <dsp:cNvSpPr/>
      </dsp:nvSpPr>
      <dsp:spPr>
        <a:xfrm>
          <a:off x="1252505" y="468561"/>
          <a:ext cx="4410944" cy="4410944"/>
        </a:xfrm>
        <a:custGeom>
          <a:avLst/>
          <a:gdLst/>
          <a:ahLst/>
          <a:cxnLst/>
          <a:rect l="0" t="0" r="0" b="0"/>
          <a:pathLst>
            <a:path>
              <a:moveTo>
                <a:pt x="1304298" y="4218428"/>
              </a:moveTo>
              <a:arcTo wR="2205472" hR="2205472" stAng="6847046" swAng="924295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83CD5-CCB0-4306-B106-03A1E74AB24F}">
      <dsp:nvSpPr>
        <dsp:cNvPr id="0" name=""/>
        <dsp:cNvSpPr/>
      </dsp:nvSpPr>
      <dsp:spPr>
        <a:xfrm>
          <a:off x="828033" y="3308802"/>
          <a:ext cx="1439900" cy="935935"/>
        </a:xfrm>
        <a:prstGeom prst="roundRect">
          <a:avLst/>
        </a:prstGeom>
        <a:gradFill rotWithShape="1">
          <a:gsLst>
            <a:gs pos="0">
              <a:schemeClr val="accent3">
                <a:tint val="60000"/>
                <a:satMod val="100000"/>
                <a:lumMod val="110000"/>
              </a:schemeClr>
            </a:gs>
            <a:gs pos="100000">
              <a:schemeClr val="accent3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:</a:t>
          </a:r>
          <a:endParaRPr lang="bn-BD" sz="24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atin typeface="NikoshBAN" pitchFamily="2" charset="0"/>
              <a:cs typeface="NikoshBAN" pitchFamily="2" charset="0"/>
            </a:rPr>
            <a:t> বি এ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873722" y="3354491"/>
        <a:ext cx="1348522" cy="844557"/>
      </dsp:txXfrm>
    </dsp:sp>
    <dsp:sp modelId="{8465B7FE-F795-4668-9AC4-66166F28034D}">
      <dsp:nvSpPr>
        <dsp:cNvPr id="0" name=""/>
        <dsp:cNvSpPr/>
      </dsp:nvSpPr>
      <dsp:spPr>
        <a:xfrm>
          <a:off x="1266888" y="518550"/>
          <a:ext cx="4410944" cy="4410944"/>
        </a:xfrm>
        <a:custGeom>
          <a:avLst/>
          <a:gdLst/>
          <a:ahLst/>
          <a:cxnLst/>
          <a:rect l="0" t="0" r="0" b="0"/>
          <a:pathLst>
            <a:path>
              <a:moveTo>
                <a:pt x="27586" y="2553207"/>
              </a:moveTo>
              <a:arcTo wR="2205472" hR="2205472" stAng="10255701" swAng="1159456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B4EBD-FF1C-418A-8A9C-D76A92FC23FC}">
      <dsp:nvSpPr>
        <dsp:cNvPr id="0" name=""/>
        <dsp:cNvSpPr/>
      </dsp:nvSpPr>
      <dsp:spPr>
        <a:xfrm>
          <a:off x="828032" y="1159603"/>
          <a:ext cx="1439900" cy="935935"/>
        </a:xfrm>
        <a:prstGeom prst="round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atin typeface="NikoshBAN" pitchFamily="2" charset="0"/>
              <a:cs typeface="NikoshBAN" pitchFamily="2" charset="0"/>
            </a:rPr>
            <a:t>মৃত্যু: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latin typeface="NikoshBAN" pitchFamily="2" charset="0"/>
              <a:cs typeface="NikoshBAN" pitchFamily="2" charset="0"/>
            </a:rPr>
            <a:t>১৯৫৪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873721" y="1205292"/>
        <a:ext cx="1348522" cy="844557"/>
      </dsp:txXfrm>
    </dsp:sp>
    <dsp:sp modelId="{EB7F692E-715F-4AEF-93C5-B0EF4B81D149}">
      <dsp:nvSpPr>
        <dsp:cNvPr id="0" name=""/>
        <dsp:cNvSpPr/>
      </dsp:nvSpPr>
      <dsp:spPr>
        <a:xfrm>
          <a:off x="1268175" y="492033"/>
          <a:ext cx="4410944" cy="4410944"/>
        </a:xfrm>
        <a:custGeom>
          <a:avLst/>
          <a:gdLst/>
          <a:ahLst/>
          <a:cxnLst/>
          <a:rect l="0" t="0" r="0" b="0"/>
          <a:pathLst>
            <a:path>
              <a:moveTo>
                <a:pt x="796558" y="508689"/>
              </a:moveTo>
              <a:arcTo wR="2205472" hR="2205472" stAng="13817739" swAng="1117251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B47A6-03A4-48C8-B59F-916288746931}">
      <dsp:nvSpPr>
        <dsp:cNvPr id="0" name=""/>
        <dsp:cNvSpPr/>
      </dsp:nvSpPr>
      <dsp:spPr>
        <a:xfrm>
          <a:off x="604885" y="339982"/>
          <a:ext cx="2854229" cy="1380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উল্লে</a:t>
          </a:r>
          <a:r>
            <a:rPr lang="bn-BD" sz="32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খযোগ্য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গ্রন্থ</a:t>
          </a:r>
          <a:endParaRPr lang="en-US" sz="1700" kern="1200" dirty="0">
            <a:solidFill>
              <a:srgbClr val="7030A0"/>
            </a:solidFill>
          </a:endParaRPr>
        </a:p>
      </dsp:txBody>
      <dsp:txXfrm>
        <a:off x="645305" y="380402"/>
        <a:ext cx="2773389" cy="1299213"/>
      </dsp:txXfrm>
    </dsp:sp>
    <dsp:sp modelId="{E6F9EBF9-19F2-463F-9C6E-5664DFE010B8}">
      <dsp:nvSpPr>
        <dsp:cNvPr id="0" name=""/>
        <dsp:cNvSpPr/>
      </dsp:nvSpPr>
      <dsp:spPr>
        <a:xfrm rot="3600000">
          <a:off x="2353953" y="2144884"/>
          <a:ext cx="798221" cy="2680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434380" y="2198502"/>
        <a:ext cx="637367" cy="160853"/>
      </dsp:txXfrm>
    </dsp:sp>
    <dsp:sp modelId="{B3CFA3D3-9EC3-4C16-A118-848A82B77541}">
      <dsp:nvSpPr>
        <dsp:cNvPr id="0" name=""/>
        <dsp:cNvSpPr/>
      </dsp:nvSpPr>
      <dsp:spPr>
        <a:xfrm>
          <a:off x="2530888" y="2837821"/>
          <a:ext cx="1531937" cy="76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সৈয়দ আহমদ </a:t>
          </a:r>
          <a:endParaRPr lang="en-US" sz="2300" kern="1200" dirty="0"/>
        </a:p>
      </dsp:txBody>
      <dsp:txXfrm>
        <a:off x="2553322" y="2860255"/>
        <a:ext cx="1487069" cy="721100"/>
      </dsp:txXfrm>
    </dsp:sp>
    <dsp:sp modelId="{7F4A99F3-4515-4664-96DD-2C7AA6572100}">
      <dsp:nvSpPr>
        <dsp:cNvPr id="0" name=""/>
        <dsp:cNvSpPr/>
      </dsp:nvSpPr>
      <dsp:spPr>
        <a:xfrm rot="10800000">
          <a:off x="1632889" y="3086761"/>
          <a:ext cx="798221" cy="2680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713316" y="3140379"/>
        <a:ext cx="637367" cy="160853"/>
      </dsp:txXfrm>
    </dsp:sp>
    <dsp:sp modelId="{2AA80EF9-8E6A-4F67-AC5D-F6C45B565B02}">
      <dsp:nvSpPr>
        <dsp:cNvPr id="0" name=""/>
        <dsp:cNvSpPr/>
      </dsp:nvSpPr>
      <dsp:spPr>
        <a:xfrm>
          <a:off x="1174" y="2837821"/>
          <a:ext cx="1531937" cy="76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b="1" kern="1200" dirty="0"/>
            <a:t>মরু ভাস্কর </a:t>
          </a:r>
          <a:endParaRPr lang="en-US" sz="2300" kern="1200" dirty="0"/>
        </a:p>
      </dsp:txBody>
      <dsp:txXfrm>
        <a:off x="23608" y="2860255"/>
        <a:ext cx="1487069" cy="721100"/>
      </dsp:txXfrm>
    </dsp:sp>
    <dsp:sp modelId="{B50525CD-2B61-4768-9917-AA9644E1D3A6}">
      <dsp:nvSpPr>
        <dsp:cNvPr id="0" name=""/>
        <dsp:cNvSpPr/>
      </dsp:nvSpPr>
      <dsp:spPr>
        <a:xfrm rot="18000000">
          <a:off x="911825" y="2144884"/>
          <a:ext cx="798221" cy="2680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92252" y="2198502"/>
        <a:ext cx="637367" cy="160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9AE1-D15B-488A-8C8C-4A8ADC7AD7F5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3B832-E43F-4FDF-A656-5AD88C8C8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161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992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051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83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8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FCAB-8C01-4E37-B437-066B4977D687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A0F9-24B7-465E-8382-FEAD6F95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977EA9-45E7-4A0A-91EE-A026423E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15" y="1076497"/>
            <a:ext cx="4454769" cy="1143000"/>
          </a:xfrm>
        </p:spPr>
        <p:txBody>
          <a:bodyPr>
            <a:noAutofit/>
          </a:bodyPr>
          <a:lstStyle/>
          <a:p>
            <a:pPr algn="ctr"/>
            <a:r>
              <a:rPr lang="bn-BD" sz="9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 descr="Rose Bloom I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212" y="2518116"/>
            <a:ext cx="4552071" cy="3414053"/>
          </a:xfrm>
        </p:spPr>
      </p:pic>
    </p:spTree>
    <p:extLst>
      <p:ext uri="{BB962C8B-B14F-4D97-AF65-F5344CB8AC3E}">
        <p14:creationId xmlns="" xmlns:p14="http://schemas.microsoft.com/office/powerpoint/2010/main" val="37917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C81CC5-048E-460A-83EC-84CBB877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পাঠের আরো কিছু নতুন শব্দার্থ শিখি  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6C07C2A-FCD3-42A5-9A3A-70C61668C869}"/>
              </a:ext>
            </a:extLst>
          </p:cNvPr>
          <p:cNvSpPr/>
          <p:nvPr/>
        </p:nvSpPr>
        <p:spPr>
          <a:xfrm>
            <a:off x="703385" y="2496954"/>
            <a:ext cx="9847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</a:p>
          <a:p>
            <a:endParaRPr lang="bn-BD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</a:t>
            </a:r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tortures">
            <a:extLst>
              <a:ext uri="{FF2B5EF4-FFF2-40B4-BE49-F238E27FC236}">
                <a16:creationId xmlns="" xmlns:a16="http://schemas.microsoft.com/office/drawing/2014/main" id="{EFDAA17D-E9A2-4C40-AE80-6F916A3A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26" y="2169706"/>
            <a:ext cx="3098999" cy="1618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asserby">
            <a:extLst>
              <a:ext uri="{FF2B5EF4-FFF2-40B4-BE49-F238E27FC236}">
                <a16:creationId xmlns="" xmlns:a16="http://schemas.microsoft.com/office/drawing/2014/main" id="{9A0CFBF9-AC2A-4B9F-B971-389B4FA5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61" y="4137569"/>
            <a:ext cx="3294258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E9B49E-925E-431B-9B97-22C19DB59EDA}"/>
              </a:ext>
            </a:extLst>
          </p:cNvPr>
          <p:cNvSpPr txBox="1"/>
          <p:nvPr/>
        </p:nvSpPr>
        <p:spPr>
          <a:xfrm>
            <a:off x="6881445" y="2496954"/>
            <a:ext cx="171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06E2BD-CC3B-42CD-965F-DAC2AF84A890}"/>
              </a:ext>
            </a:extLst>
          </p:cNvPr>
          <p:cNvSpPr txBox="1"/>
          <p:nvPr/>
        </p:nvSpPr>
        <p:spPr>
          <a:xfrm>
            <a:off x="6916540" y="4881733"/>
            <a:ext cx="171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26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51A577-44D1-4A81-8088-692F581D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72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957C7C-B659-4515-94F7-1B1B9EAA8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89" y="3429000"/>
            <a:ext cx="7441808" cy="47830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bn-BD" sz="17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</a:t>
            </a:r>
            <a:r>
              <a:rPr lang="bn-BD" sz="17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মুহম্মদ (সঃ) ৫টি গুণাবলী লিখ </a:t>
            </a:r>
            <a:r>
              <a:rPr lang="bn-BD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25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89070-F754-4579-BF28-7B712907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0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E37270-8B5B-487C-89FF-AFA15790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48" y="2658795"/>
            <a:ext cx="10058400" cy="770206"/>
          </a:xfrm>
        </p:spPr>
        <p:txBody>
          <a:bodyPr>
            <a:norm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মুহম্মদ(সঃ) একজন রাসুল বৈ আর কিছু নন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উক্তিটি আলোচনা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7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0D9E7-8ADF-44DF-BE9A-5C9573E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78" y="654466"/>
            <a:ext cx="361539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63148-461B-4B67-9C49-E857C95C2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04049"/>
            <a:ext cx="10972800" cy="2982351"/>
          </a:xfrm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ওয়াজেদ আলি কত সালে জন্ম গ্রহণ করেন?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হযরত মুহম্মদ (সঃ) দেখতে কেমন ছিলেন?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মক্কাবাসীরা হযরতের উপর কেন অত্যাচার চালাইয়াছিল?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মুহম্মদ (সঃ) এর মানবীয় গুণাবলী বর্ণনা কর।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5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FB58E-3136-48A4-B83E-4ACBF9B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326" y="640398"/>
            <a:ext cx="41593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BB2FB1-DE56-4D8E-8265-535327AE5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09789"/>
            <a:ext cx="10972800" cy="1438421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(সঃ) এর আদর্শ থেকে শিক্ষা নিয়ে আমরা কীভাবে নিজেদের চরিত্র গঠণ করতে পারি তা  বর্ণনা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0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24-Oct-19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2F291C-C42A-47BC-9A01-62DF08F005D2}"/>
              </a:ext>
            </a:extLst>
          </p:cNvPr>
          <p:cNvSpPr txBox="1"/>
          <p:nvPr/>
        </p:nvSpPr>
        <p:spPr>
          <a:xfrm>
            <a:off x="2729133" y="2228671"/>
            <a:ext cx="7258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8354" y="455518"/>
            <a:ext cx="2015295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797" y="3209268"/>
            <a:ext cx="4180953" cy="187743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মজিবুর রহমান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ভাষা শিক্ষক বাংলা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সরকারি টেকনিক্যাল  স্কুল  ও কলেজ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নেত্রকোণা।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4701" y="3209270"/>
            <a:ext cx="4057649" cy="22467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17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শ্রেনিঃ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বাংলা-</a:t>
            </a:r>
            <a:r>
              <a:rPr lang="en-US" sz="2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94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জন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   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53" y="758167"/>
            <a:ext cx="2174267" cy="2398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jsc\Desktop\Majibur Rah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1918" y="653715"/>
            <a:ext cx="2165684" cy="2416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63026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5F253A8-287C-452E-9615-A610F9AB5C34}"/>
              </a:ext>
            </a:extLst>
          </p:cNvPr>
          <p:cNvSpPr/>
          <p:nvPr/>
        </p:nvSpPr>
        <p:spPr>
          <a:xfrm>
            <a:off x="838200" y="647114"/>
            <a:ext cx="10515600" cy="987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422A5D-AE69-475E-AB93-439ACC9B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323558"/>
            <a:ext cx="10897390" cy="1310860"/>
          </a:xfrm>
        </p:spPr>
        <p:txBody>
          <a:bodyPr>
            <a:norm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ভেবে বলতো ছবিগুলো কিসের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saudi arabia à¦à¦° à¦à¦¬à¦¿à¦° à¦«à¦²à¦¾à¦«à¦²">
            <a:extLst>
              <a:ext uri="{FF2B5EF4-FFF2-40B4-BE49-F238E27FC236}">
                <a16:creationId xmlns="" xmlns:a16="http://schemas.microsoft.com/office/drawing/2014/main" id="{04891C89-F377-4903-B596-A6B1E3DBE2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7" y="2691326"/>
            <a:ext cx="4740812" cy="2819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udi arabia flag à¦à¦° à¦à¦¬à¦¿à¦° à¦«à¦²à¦¾à¦«à¦²">
            <a:extLst>
              <a:ext uri="{FF2B5EF4-FFF2-40B4-BE49-F238E27FC236}">
                <a16:creationId xmlns="" xmlns:a16="http://schemas.microsoft.com/office/drawing/2014/main" id="{75BC9FB2-2D31-4C2F-9581-E585B23D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6" y="2691326"/>
            <a:ext cx="4632740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27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cca à¦à¦° à¦à¦¬à¦¿à¦° à¦«à¦²à¦¾à¦«à¦²">
            <a:extLst>
              <a:ext uri="{FF2B5EF4-FFF2-40B4-BE49-F238E27FC236}">
                <a16:creationId xmlns="" xmlns:a16="http://schemas.microsoft.com/office/drawing/2014/main" id="{B7A571F8-D690-4B9D-91EF-F103385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82" y="1861625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DC8B37D-26F6-4C9D-A110-6EE5993EF45B}"/>
              </a:ext>
            </a:extLst>
          </p:cNvPr>
          <p:cNvSpPr/>
          <p:nvPr/>
        </p:nvSpPr>
        <p:spPr>
          <a:xfrm>
            <a:off x="693976" y="402662"/>
            <a:ext cx="9673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 কোন পবিত্র স্থানের </a:t>
            </a:r>
            <a:r>
              <a:rPr lang="bn-BD" sz="60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1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CBBE6E-A4C1-49DE-A517-6A2A52C6F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323" y="228586"/>
            <a:ext cx="9144000" cy="1117688"/>
          </a:xfrm>
        </p:spPr>
        <p:txBody>
          <a:bodyPr/>
          <a:lstStyle/>
          <a:p>
            <a:pPr algn="ctr"/>
            <a:r>
              <a:rPr lang="bn-BD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D5E9130-41AA-4A33-8918-3E60DED39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0116" y="2631005"/>
            <a:ext cx="5771767" cy="1117687"/>
          </a:xfrm>
        </p:spPr>
        <p:txBody>
          <a:bodyPr>
            <a:normAutofit fontScale="77500" lnSpcReduction="20000"/>
          </a:bodyPr>
          <a:lstStyle/>
          <a:p>
            <a:r>
              <a:rPr lang="bn-BD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মুহম্মদ (সঃ)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8346" y="3740219"/>
            <a:ext cx="308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 ওয়াজেদ আলি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6853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13520-C7AB-46DC-89B4-490D251E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1" y="575254"/>
            <a:ext cx="5233182" cy="1080938"/>
          </a:xfrm>
        </p:spPr>
        <p:txBody>
          <a:bodyPr>
            <a:noAutofit/>
          </a:bodyPr>
          <a:lstStyle/>
          <a:p>
            <a:pPr algn="ctr"/>
            <a:r>
              <a:rPr lang="bn-BD" sz="9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99894E-65D7-482F-9C78-E3B4AD27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639"/>
            <a:ext cx="10972800" cy="3492304"/>
          </a:xfrm>
        </p:spPr>
        <p:txBody>
          <a:bodyPr>
            <a:norm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শিক্ষার্থিরা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ন্ধটির মূলভাব ব্যাখ্যা করতে পারবে।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0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24-Oct-19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54351" y="82914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2423548631"/>
              </p:ext>
            </p:extLst>
          </p:nvPr>
        </p:nvGraphicFramePr>
        <p:xfrm>
          <a:off x="609599" y="1066800"/>
          <a:ext cx="6987951" cy="5348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484158-DB39-4F02-9BDB-D402F6BE1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072" y="2462212"/>
            <a:ext cx="1400175" cy="193357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A84BE116-1CB8-40DB-A9DB-B78D04311BC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24267713"/>
              </p:ext>
            </p:extLst>
          </p:nvPr>
        </p:nvGraphicFramePr>
        <p:xfrm>
          <a:off x="7710633" y="1768947"/>
          <a:ext cx="4064000" cy="394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udent classroom">
            <a:extLst>
              <a:ext uri="{FF2B5EF4-FFF2-40B4-BE49-F238E27FC236}">
                <a16:creationId xmlns="" xmlns:a16="http://schemas.microsoft.com/office/drawing/2014/main" id="{C2FD3E89-C462-461C-BC11-FBDD5D3E7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853147"/>
            <a:ext cx="5040648" cy="2890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achers in classroom images">
            <a:extLst>
              <a:ext uri="{FF2B5EF4-FFF2-40B4-BE49-F238E27FC236}">
                <a16:creationId xmlns="" xmlns:a16="http://schemas.microsoft.com/office/drawing/2014/main" id="{3C5E3A87-BEE8-40AE-9D22-159B1C8A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34" y="853147"/>
            <a:ext cx="5040648" cy="2890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D0E7CA-2E0D-4BC5-86A5-9B78D93A72F3}"/>
              </a:ext>
            </a:extLst>
          </p:cNvPr>
          <p:cNvSpPr txBox="1"/>
          <p:nvPr/>
        </p:nvSpPr>
        <p:spPr>
          <a:xfrm>
            <a:off x="956604" y="4487593"/>
            <a:ext cx="3038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র্থীদের </a:t>
            </a:r>
          </a:p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রব 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2EDF22-3E13-4D51-8945-6E365CD163DB}"/>
              </a:ext>
            </a:extLst>
          </p:cNvPr>
          <p:cNvSpPr txBox="1"/>
          <p:nvPr/>
        </p:nvSpPr>
        <p:spPr>
          <a:xfrm>
            <a:off x="7334095" y="4358639"/>
            <a:ext cx="3559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6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="" xmlns:a16="http://schemas.microsoft.com/office/drawing/2014/main" id="{3B318AB4-0610-4A18-B537-51EE4D5A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331192"/>
            <a:ext cx="8999954" cy="108093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8999C5-6068-4E11-8AFA-95C630521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2120043"/>
            <a:ext cx="11840308" cy="4056920"/>
          </a:xfrm>
        </p:spPr>
        <p:txBody>
          <a:bodyPr>
            <a:normAutofit fontScale="92500" lnSpcReduction="20000"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bn-BD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পরহিতব্রতি</a:t>
            </a:r>
            <a:endParaRPr lang="bn-BD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বয়ান</a:t>
            </a:r>
            <a:endParaRPr lang="bn-BD" sz="4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kindness work">
            <a:extLst>
              <a:ext uri="{FF2B5EF4-FFF2-40B4-BE49-F238E27FC236}">
                <a16:creationId xmlns="" xmlns:a16="http://schemas.microsoft.com/office/drawing/2014/main" id="{6C03CBBF-DE01-49E8-B25E-825738D1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68" y="3053299"/>
            <a:ext cx="2757267" cy="153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eaking">
            <a:extLst>
              <a:ext uri="{FF2B5EF4-FFF2-40B4-BE49-F238E27FC236}">
                <a16:creationId xmlns="" xmlns:a16="http://schemas.microsoft.com/office/drawing/2014/main" id="{4D46097A-78AD-4EF5-8CF1-3E2373C7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69" y="4737957"/>
            <a:ext cx="2825956" cy="1439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7088D5-86F6-49F9-8CA3-29B31F7351EF}"/>
              </a:ext>
            </a:extLst>
          </p:cNvPr>
          <p:cNvSpPr txBox="1"/>
          <p:nvPr/>
        </p:nvSpPr>
        <p:spPr>
          <a:xfrm flipH="1">
            <a:off x="6096000" y="2035637"/>
            <a:ext cx="50104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প্রেরিত পুরুষ</a:t>
            </a:r>
          </a:p>
          <a:p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B35CC6-2D62-4795-8CC7-04950989A427}"/>
              </a:ext>
            </a:extLst>
          </p:cNvPr>
          <p:cNvSpPr txBox="1"/>
          <p:nvPr/>
        </p:nvSpPr>
        <p:spPr>
          <a:xfrm flipH="1">
            <a:off x="6497625" y="3310790"/>
            <a:ext cx="50104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পরের উপকারে নিয়জিত</a:t>
            </a:r>
          </a:p>
          <a:p>
            <a:endParaRPr lang="en-US" sz="1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148058-DAA9-4097-8B2B-852BF9ACD417}"/>
              </a:ext>
            </a:extLst>
          </p:cNvPr>
          <p:cNvSpPr txBox="1"/>
          <p:nvPr/>
        </p:nvSpPr>
        <p:spPr>
          <a:xfrm flipH="1">
            <a:off x="6578662" y="5294163"/>
            <a:ext cx="50104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মুখ নিঃসৃত বাণী</a:t>
            </a:r>
          </a:p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26737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242</Words>
  <Application>Microsoft Office PowerPoint</Application>
  <PresentationFormat>Custom</PresentationFormat>
  <Paragraphs>71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Slide 2</vt:lpstr>
      <vt:lpstr>ভেবে বলতো ছবিগুলো কিসের </vt:lpstr>
      <vt:lpstr>Slide 4</vt:lpstr>
      <vt:lpstr>আমাদের আজকের পাঠ</vt:lpstr>
      <vt:lpstr>শিখনফল</vt:lpstr>
      <vt:lpstr>Slide 7</vt:lpstr>
      <vt:lpstr>Slide 8</vt:lpstr>
      <vt:lpstr> এসো আজকের পাঠের নতুন শব্দার্থসমূহ শিখে নেই</vt:lpstr>
      <vt:lpstr> আজকের পাঠের আরো কিছু নতুন শব্দার্থ শিখি  </vt:lpstr>
      <vt:lpstr>একক কাজ</vt:lpstr>
      <vt:lpstr>দলীয় কাজ</vt:lpstr>
      <vt:lpstr>মূল্যায়ন</vt:lpstr>
      <vt:lpstr>বাড়ির কাজ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Academy TSC  Netrakona</cp:lastModifiedBy>
  <cp:revision>88</cp:revision>
  <dcterms:created xsi:type="dcterms:W3CDTF">2019-05-17T08:53:10Z</dcterms:created>
  <dcterms:modified xsi:type="dcterms:W3CDTF">2019-10-24T13:54:30Z</dcterms:modified>
</cp:coreProperties>
</file>