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78" r:id="rId4"/>
    <p:sldId id="258" r:id="rId5"/>
    <p:sldId id="259" r:id="rId6"/>
    <p:sldId id="260" r:id="rId7"/>
    <p:sldId id="277" r:id="rId8"/>
    <p:sldId id="306" r:id="rId9"/>
    <p:sldId id="307" r:id="rId10"/>
    <p:sldId id="308" r:id="rId11"/>
    <p:sldId id="271" r:id="rId12"/>
    <p:sldId id="272" r:id="rId13"/>
    <p:sldId id="280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F344E-E70B-4F9F-9274-877FB2074B7E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0B66D-C275-4BB7-862A-96B9AFFE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NikoshBAN" pitchFamily="2" charset="0"/>
                <a:cs typeface="NikoshBAN" pitchFamily="2" charset="0"/>
              </a:rPr>
              <a:t>পাঠ ঘোষণা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870BA7-CB05-4BC5-874D-0CC17A6373B5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88825" cy="6858000"/>
          </a:xfrm>
          <a:prstGeom prst="frame">
            <a:avLst>
              <a:gd name="adj1" fmla="val 83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8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noFill/>
          <a:ln w="101600" cap="sq" cmpd="thinThick">
            <a:solidFill>
              <a:srgbClr val="002060">
                <a:alpha val="91000"/>
              </a:srgbClr>
            </a:solidFill>
            <a:round/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012" y="533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49" y="3405184"/>
            <a:ext cx="9526" cy="47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2188825" cy="586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458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952" y="4606289"/>
            <a:ext cx="607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4494212" y="228600"/>
            <a:ext cx="2412788" cy="1124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653" y="1528997"/>
            <a:ext cx="4997919" cy="163121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 মৃত্যুর পরও এই মাঠ কোথায় স্তব্ধ হয়ে যাবেনা?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1420" y="1528997"/>
            <a:ext cx="4683207" cy="163121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চলে যাবে বলে কি ফুটবেনা এবং কি ভিজবেনা?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612" y="4038600"/>
            <a:ext cx="4997919" cy="163121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“সেই দিন এই মাঠ” কবিতায় পৃথিবীর কোন গল্প গুলো বেঁচে রবে চির কাল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1612" y="4038600"/>
            <a:ext cx="4683207" cy="1631216"/>
          </a:xfrm>
          <a:custGeom>
            <a:avLst/>
            <a:gdLst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422099 w 4422099"/>
              <a:gd name="connsiteY2" fmla="*/ 1631216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0 w 4422099"/>
              <a:gd name="connsiteY0" fmla="*/ 0 h 1631216"/>
              <a:gd name="connsiteX1" fmla="*/ 4422099 w 4422099"/>
              <a:gd name="connsiteY1" fmla="*/ 0 h 1631216"/>
              <a:gd name="connsiteX2" fmla="*/ 4332158 w 4422099"/>
              <a:gd name="connsiteY2" fmla="*/ 1601235 h 1631216"/>
              <a:gd name="connsiteX3" fmla="*/ 0 w 4422099"/>
              <a:gd name="connsiteY3" fmla="*/ 1631216 h 1631216"/>
              <a:gd name="connsiteX4" fmla="*/ 0 w 4422099"/>
              <a:gd name="connsiteY4" fmla="*/ 0 h 1631216"/>
              <a:gd name="connsiteX0" fmla="*/ 209862 w 4422099"/>
              <a:gd name="connsiteY0" fmla="*/ 0 h 1646206"/>
              <a:gd name="connsiteX1" fmla="*/ 4422099 w 4422099"/>
              <a:gd name="connsiteY1" fmla="*/ 14990 h 1646206"/>
              <a:gd name="connsiteX2" fmla="*/ 4332158 w 4422099"/>
              <a:gd name="connsiteY2" fmla="*/ 1616225 h 1646206"/>
              <a:gd name="connsiteX3" fmla="*/ 0 w 4422099"/>
              <a:gd name="connsiteY3" fmla="*/ 1646206 h 1646206"/>
              <a:gd name="connsiteX4" fmla="*/ 209862 w 4422099"/>
              <a:gd name="connsiteY4" fmla="*/ 0 h 164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2099" h="1646206">
                <a:moveTo>
                  <a:pt x="209862" y="0"/>
                </a:moveTo>
                <a:lnTo>
                  <a:pt x="4422099" y="14990"/>
                </a:lnTo>
                <a:lnTo>
                  <a:pt x="4332158" y="1616225"/>
                </a:lnTo>
                <a:lnTo>
                  <a:pt x="0" y="1646206"/>
                </a:lnTo>
                <a:lnTo>
                  <a:pt x="209862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দল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মাঠ” কবিতায় কি আজ ধুলো  ও ছাই হয়ে আছে?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80212" y="685800"/>
            <a:ext cx="2057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3786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51" y="5539305"/>
            <a:ext cx="514350" cy="51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03" y="1260237"/>
            <a:ext cx="514350" cy="51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15" y="1875185"/>
            <a:ext cx="514350" cy="51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2455045"/>
            <a:ext cx="514350" cy="51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61" y="3063539"/>
            <a:ext cx="514350" cy="51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20" y="3674800"/>
            <a:ext cx="514350" cy="51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03" y="4306685"/>
            <a:ext cx="565785" cy="528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79" y="4938205"/>
            <a:ext cx="514350" cy="514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764385" y="5643817"/>
            <a:ext cx="5835548" cy="54115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‘বেবিলন’ কিসের নাম?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7812" y="1242382"/>
            <a:ext cx="5849327" cy="49402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মায়ের নাম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14182" y="1894734"/>
            <a:ext cx="5852957" cy="52580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প্রবন্ধ গ্রন্থের নাম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27964" y="2528381"/>
            <a:ext cx="5839175" cy="51329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লেখা একটি উপন্যাসের নাম বল?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40303" y="3197849"/>
            <a:ext cx="5817442" cy="54407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আলোচ্য কবিতায়  পেঁচা কিসের প্রতীক?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12594" y="3787343"/>
            <a:ext cx="5820826" cy="531185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খেয়ানৌকাগুলো কোথায় এসে লেগেছে?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72900" y="4428567"/>
            <a:ext cx="5831223" cy="55308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চলে যাব বলে’কবি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বুঝিয়েছেন?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68723" y="5052610"/>
            <a:ext cx="5863109" cy="52043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চালতাফুল কিভাবে ভিজবে?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371012" y="1258044"/>
            <a:ext cx="1815921" cy="52746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 দাশ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390206" y="1964546"/>
            <a:ext cx="1815921" cy="49173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কথা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371011" y="2568157"/>
            <a:ext cx="1815921" cy="49426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সুতীর্থ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71010" y="3159254"/>
            <a:ext cx="1815921" cy="51896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মমত্বের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390206" y="3755206"/>
            <a:ext cx="1815921" cy="53441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390206" y="4354345"/>
            <a:ext cx="1815921" cy="57378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চিরস্থায়ী নয়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397133" y="4985738"/>
            <a:ext cx="1815921" cy="53969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শিশিরের জলে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402472" y="5638800"/>
            <a:ext cx="1815921" cy="51435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82224" y="152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6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989012" y="2667000"/>
            <a:ext cx="10515599" cy="109262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সঙ্গে মানব জীবনের তুলনামূলক বিশ্লেষণ কর।</a:t>
            </a:r>
            <a:endParaRPr lang="en-US" sz="44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7012" y="990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5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227459" y="1487488"/>
            <a:ext cx="3599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6413" y="1905000"/>
            <a:ext cx="6096000" cy="23050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0602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sc\Desktop\Majibur Rah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2" y="2133600"/>
            <a:ext cx="914400" cy="1020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22812" y="838200"/>
            <a:ext cx="2015295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511" y="3209268"/>
            <a:ext cx="4464501" cy="187743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মজিবুর রহমান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ভাষা শিক্ষক বাংলা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সরকারি টেকনিক্যাল  স্কুল  ও কলেজ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নেত্রকোণা।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4012" y="3048000"/>
            <a:ext cx="4056593" cy="22467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24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শ্রেনিঃ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বাংলা-১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94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জন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   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02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886200"/>
            <a:ext cx="40386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1282413"/>
            <a:ext cx="3225755" cy="2146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3886201"/>
            <a:ext cx="3225755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1244468"/>
            <a:ext cx="3217788" cy="218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3886200"/>
            <a:ext cx="3217788" cy="2197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19200"/>
            <a:ext cx="388620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4513" y="2286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এখানে কী দেখতে পাচ্ছো?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960812" y="533400"/>
            <a:ext cx="3506832" cy="1125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6412" y="2590800"/>
            <a:ext cx="6657480" cy="2269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 দিন এই মাঠ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>
              <a:defRPr/>
            </a:pP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</a:t>
            </a: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</a:t>
            </a:r>
            <a:b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D:\Content\PNG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 flipH="1">
            <a:off x="9139239" y="524656"/>
            <a:ext cx="3049586" cy="6333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Content\PNG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68805" y="524657"/>
            <a:ext cx="2520407" cy="6361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74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4713" y="3810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6212" y="2057400"/>
            <a:ext cx="6314549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</a:t>
            </a:r>
            <a:endParaRPr lang="en-US" sz="28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 উচ্চারণে কবিতাটি আবৃত্তি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প্রকৃতির চিরায়ত সৌন্দর্য রহস্য বর্ণনা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কবিতাটির মূলভাব বিশ্লেষণ করতে পারবে।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4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447800"/>
            <a:ext cx="2743200" cy="3251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608012" y="4876800"/>
            <a:ext cx="1956219" cy="55430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212" y="685800"/>
            <a:ext cx="2741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98812" y="582067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১৮৯৯ সালে, বরিশালে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ব্রজমোহন স্কুল, ব্রজমোহন কলেজ, কলকাতা বিশ্ববিদ্যালয়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অধ্যাপনা (ইংরেজি)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বিখ্যাত মহিলা কবি কুসুমকুমারী দাশ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ঝরা পালক, ধূসর পাণ্ডুলিপি, বনলতা সেন, মহাপৃথিবী,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বেলা অবেলা কালবেলা, রূপসী বাংলা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প্রবন্ধগ্রন্থ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কবিতার কথা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মাল্যবান, সুতীর্থ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 বাংলার কবি হিসেবে পরিচিত। সুক্ষ্ণ হৃদনুভুতি দিয়ে বাংলার রুপ, রস, সৌন্দর্যের ছবি একেছেন।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বলেছেন ‘চিত্ররুপময়’ এর কবি। বুদ্ধদেব বসু বলেছেন ‘নির্জনতম কবি’।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ট্রাম দুর্ঘটনায় ১৯৫৪ সালে কলকাতায়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5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7313612" y="762000"/>
            <a:ext cx="2456846" cy="1536610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674812" y="762000"/>
            <a:ext cx="2115356" cy="1446202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819400"/>
            <a:ext cx="4588215" cy="3016721"/>
          </a:xfrm>
          <a:prstGeom prst="rect">
            <a:avLst/>
          </a:prstGeom>
          <a:ln w="57150">
            <a:solidFill>
              <a:srgbClr val="00206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1026" name="Picture 2" descr="Image result for সরব পাঠের ছব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57" y="2709972"/>
            <a:ext cx="5099255" cy="3005028"/>
          </a:xfrm>
          <a:prstGeom prst="rect">
            <a:avLst/>
          </a:prstGeom>
          <a:noFill/>
          <a:ln w="57150">
            <a:solidFill>
              <a:srgbClr val="002060"/>
            </a:solidFill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36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952" y="4606289"/>
            <a:ext cx="607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4243610" y="228600"/>
            <a:ext cx="3701606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মিনিট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765" y="2105561"/>
            <a:ext cx="9657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রূপসী বাংলার কবি জীবনানন্দ দাশ  কিভাবে এবং কখন মৃত্যু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3749" y="3855885"/>
            <a:ext cx="97260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উত্তরঃ-  ১৯৫৪ খ্রিষ্টাব্দের ১০ই অক্টোবর জীবনান্দ দাশ কলকাতার এক ট্রাম-দূর্ঘটনায় আহত হন এবং ২২শে অক্টোবর তিনি মৃত্যু বরণ করেন।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056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196153" y="0"/>
            <a:ext cx="3701606" cy="13191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94612" y="533400"/>
            <a:ext cx="1988933" cy="10493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3749" y="1608399"/>
            <a:ext cx="9657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পৃথিবীর এইসব গল্প বেঁচে রবে চিরকাল” বলতে কবি কি বুঝিয়েছেন?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1371" y="3429000"/>
            <a:ext cx="97260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 মৃত্যু আছে কিন্তু জগতে সৌন্দর্যের মৃত্যু নেই। মানুষের স্বপ্নেরও মৃত্যু নেই।প্রকৃতিতেও থাকে চির ব্যাস্ততা।চালতা ফুল ফুটে,খেয়া নৌকা চলে,লক্ষ্মীপেঁচা গান গায়।এগুলো চির কাল পৃথিবীতে বেঁচে থাকবে।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577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418</Words>
  <Application>Microsoft Office PowerPoint</Application>
  <PresentationFormat>Custom</PresentationFormat>
  <Paragraphs>77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Academy TSC  Netrakona</cp:lastModifiedBy>
  <cp:revision>85</cp:revision>
  <dcterms:created xsi:type="dcterms:W3CDTF">2006-08-16T00:00:00Z</dcterms:created>
  <dcterms:modified xsi:type="dcterms:W3CDTF">2019-10-24T14:10:20Z</dcterms:modified>
</cp:coreProperties>
</file>