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6" r:id="rId5"/>
    <p:sldId id="259" r:id="rId6"/>
    <p:sldId id="263" r:id="rId7"/>
    <p:sldId id="260" r:id="rId8"/>
    <p:sldId id="261" r:id="rId9"/>
    <p:sldId id="271" r:id="rId10"/>
    <p:sldId id="262" r:id="rId11"/>
    <p:sldId id="265" r:id="rId12"/>
    <p:sldId id="264" r:id="rId13"/>
    <p:sldId id="266" r:id="rId14"/>
    <p:sldId id="272" r:id="rId15"/>
    <p:sldId id="267" r:id="rId16"/>
    <p:sldId id="268" r:id="rId17"/>
    <p:sldId id="269" r:id="rId18"/>
    <p:sldId id="270" r:id="rId19"/>
    <p:sldId id="273" r:id="rId20"/>
    <p:sldId id="274" r:id="rId21"/>
    <p:sldId id="275" r:id="rId22"/>
  </p:sldIdLst>
  <p:sldSz cx="11430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5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34" autoAdjust="0"/>
  </p:normalViewPr>
  <p:slideViewPr>
    <p:cSldViewPr snapToGrid="0" showGuides="1">
      <p:cViewPr varScale="1">
        <p:scale>
          <a:sx n="68" d="100"/>
          <a:sy n="68" d="100"/>
        </p:scale>
        <p:origin x="954" y="66"/>
      </p:cViewPr>
      <p:guideLst>
        <p:guide orient="horz" pos="2112"/>
        <p:guide pos="35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122363"/>
            <a:ext cx="8572500" cy="2387600"/>
          </a:xfrm>
          <a:prstGeom prst="rect">
            <a:avLst/>
          </a:prstGeom>
        </p:spPr>
        <p:txBody>
          <a:bodyPr anchor="b"/>
          <a:lstStyle>
            <a:lvl1pPr algn="ctr">
              <a:defRPr sz="56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602038"/>
            <a:ext cx="8572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50"/>
            </a:lvl1pPr>
            <a:lvl2pPr marL="428625" indent="0" algn="ctr">
              <a:buNone/>
              <a:defRPr sz="1875"/>
            </a:lvl2pPr>
            <a:lvl3pPr marL="857250" indent="0" algn="ctr">
              <a:buNone/>
              <a:defRPr sz="1688"/>
            </a:lvl3pPr>
            <a:lvl4pPr marL="1285875" indent="0" algn="ctr">
              <a:buNone/>
              <a:defRPr sz="1500"/>
            </a:lvl4pPr>
            <a:lvl5pPr marL="1714500" indent="0" algn="ctr">
              <a:buNone/>
              <a:defRPr sz="1500"/>
            </a:lvl5pPr>
            <a:lvl6pPr marL="2143125" indent="0" algn="ctr">
              <a:buNone/>
              <a:defRPr sz="1500"/>
            </a:lvl6pPr>
            <a:lvl7pPr marL="2571750" indent="0" algn="ctr">
              <a:buNone/>
              <a:defRPr sz="1500"/>
            </a:lvl7pPr>
            <a:lvl8pPr marL="3000375" indent="0" algn="ctr">
              <a:buNone/>
              <a:defRPr sz="1500"/>
            </a:lvl8pPr>
            <a:lvl9pPr marL="34290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FEAC1CF2-C3E7-458E-B6C0-73A340BBBE6A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33F6A12E-6BBD-41C5-8883-97636A3D5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40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813" y="1825625"/>
            <a:ext cx="985837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FEAC1CF2-C3E7-458E-B6C0-73A340BBBE6A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33F6A12E-6BBD-41C5-8883-97636A3D5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305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859" y="1709739"/>
            <a:ext cx="9858375" cy="2852737"/>
          </a:xfrm>
          <a:prstGeom prst="rect">
            <a:avLst/>
          </a:prstGeom>
        </p:spPr>
        <p:txBody>
          <a:bodyPr anchor="b"/>
          <a:lstStyle>
            <a:lvl1pPr>
              <a:defRPr sz="56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859" y="4589464"/>
            <a:ext cx="985837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FEAC1CF2-C3E7-458E-B6C0-73A340BBBE6A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33F6A12E-6BBD-41C5-8883-97636A3D5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69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5813" y="1825625"/>
            <a:ext cx="48577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6438" y="1825625"/>
            <a:ext cx="48577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FEAC1CF2-C3E7-458E-B6C0-73A340BBBE6A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33F6A12E-6BBD-41C5-8883-97636A3D5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81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1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302" y="1681163"/>
            <a:ext cx="483542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302" y="2505075"/>
            <a:ext cx="4835425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86437" y="1681163"/>
            <a:ext cx="4859239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86437" y="2505075"/>
            <a:ext cx="4859239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FEAC1CF2-C3E7-458E-B6C0-73A340BBBE6A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33F6A12E-6BBD-41C5-8883-97636A3D5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37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FEAC1CF2-C3E7-458E-B6C0-73A340BBBE6A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33F6A12E-6BBD-41C5-8883-97636A3D5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54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FEAC1CF2-C3E7-458E-B6C0-73A340BBBE6A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33F6A12E-6BBD-41C5-8883-97636A3D5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631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57200"/>
            <a:ext cx="3686472" cy="1600200"/>
          </a:xfrm>
          <a:prstGeom prst="rect">
            <a:avLst/>
          </a:prstGeom>
        </p:spPr>
        <p:txBody>
          <a:bodyPr anchor="b"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9238" y="987426"/>
            <a:ext cx="5786438" cy="4873625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2057400"/>
            <a:ext cx="368647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FEAC1CF2-C3E7-458E-B6C0-73A340BBBE6A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33F6A12E-6BBD-41C5-8883-97636A3D5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316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57200"/>
            <a:ext cx="3686472" cy="1600200"/>
          </a:xfrm>
          <a:prstGeom prst="rect">
            <a:avLst/>
          </a:prstGeom>
        </p:spPr>
        <p:txBody>
          <a:bodyPr anchor="b"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59238" y="987426"/>
            <a:ext cx="5786438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2057400"/>
            <a:ext cx="368647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FEAC1CF2-C3E7-458E-B6C0-73A340BBBE6A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33F6A12E-6BBD-41C5-8883-97636A3D5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404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1825625"/>
            <a:ext cx="985837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FEAC1CF2-C3E7-458E-B6C0-73A340BBBE6A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33F6A12E-6BBD-41C5-8883-97636A3D5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552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79594" y="365125"/>
            <a:ext cx="2464594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365125"/>
            <a:ext cx="7250906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FEAC1CF2-C3E7-458E-B6C0-73A340BBBE6A}" type="datetimeFigureOut">
              <a:rPr lang="en-US" smtClean="0"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33F6A12E-6BBD-41C5-8883-97636A3D5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483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 userDrawn="1"/>
        </p:nvSpPr>
        <p:spPr>
          <a:xfrm>
            <a:off x="0" y="0"/>
            <a:ext cx="11430000" cy="6858000"/>
          </a:xfrm>
          <a:prstGeom prst="frame">
            <a:avLst>
              <a:gd name="adj1" fmla="val 2276"/>
            </a:avLst>
          </a:prstGeom>
          <a:solidFill>
            <a:srgbClr val="0066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216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57250" rtl="0" eaLnBrk="1" latinLnBrk="0" hangingPunct="1">
        <a:lnSpc>
          <a:spcPct val="90000"/>
        </a:lnSpc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4313" indent="-214313" algn="l" defTabSz="857250" rtl="0" eaLnBrk="1" latinLnBrk="0" hangingPunct="1">
        <a:lnSpc>
          <a:spcPct val="90000"/>
        </a:lnSpc>
        <a:spcBef>
          <a:spcPts val="938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1pPr>
      <a:lvl2pPr marL="6429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72571" y="472559"/>
            <a:ext cx="733245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মাল্টিমিডিয়া শ্রেণিতে স্বাগত</a:t>
            </a:r>
            <a:endParaRPr lang="en-US" sz="6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494" y="1681161"/>
            <a:ext cx="7095229" cy="45910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210135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439684" y="3633351"/>
            <a:ext cx="460097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ি: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নবম</a:t>
            </a:r>
            <a:endParaRPr lang="en-US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বিশ্বপরিচয়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৫০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মিনি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</a:p>
          <a:p>
            <a:pPr>
              <a:defRPr/>
            </a:pP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তারিখ:</a:t>
            </a:r>
            <a:r>
              <a: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25/10/2019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খ্রি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endParaRPr lang="bn-BD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56" t="10924" r="33154" b="12032"/>
          <a:stretch/>
        </p:blipFill>
        <p:spPr>
          <a:xfrm>
            <a:off x="7915275" y="960866"/>
            <a:ext cx="1957388" cy="2342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11" name="Rectangle 10"/>
          <p:cNvSpPr/>
          <p:nvPr/>
        </p:nvSpPr>
        <p:spPr>
          <a:xfrm>
            <a:off x="4732142" y="547593"/>
            <a:ext cx="18133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92CEBA-9F31-4111-BD7D-27DB35669FAB}"/>
              </a:ext>
            </a:extLst>
          </p:cNvPr>
          <p:cNvSpPr/>
          <p:nvPr/>
        </p:nvSpPr>
        <p:spPr>
          <a:xfrm>
            <a:off x="637953" y="3613527"/>
            <a:ext cx="4505548" cy="2354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সালমা আ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ক্তার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>
              <a:spcAft>
                <a:spcPts val="600"/>
              </a:spcAft>
            </a:pP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রি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(আইসিটি)</a:t>
            </a:r>
          </a:p>
          <a:p>
            <a:pPr algn="ctr">
              <a:spcAft>
                <a:spcPts val="600"/>
              </a:spcAft>
            </a:pP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সিংআড্ডা উচ্চ বিদ্যালয়</a:t>
            </a:r>
          </a:p>
          <a:p>
            <a:pPr algn="ctr">
              <a:spcAft>
                <a:spcPts val="600"/>
              </a:spcAft>
            </a:pP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কচুয়া,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ঁ</a:t>
            </a:r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র।</a:t>
            </a:r>
            <a:endParaRPr lang="bn-IN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63" y="919150"/>
            <a:ext cx="2090928" cy="24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043667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57428" y="431574"/>
            <a:ext cx="6915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চিন্তা করে বলতো নিচের  ছবি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কিসের?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33203" y="5826605"/>
            <a:ext cx="7750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মুক্তিযোদ্ধারা আমাদের দেশে কী করেছিল?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4" y="1457325"/>
            <a:ext cx="5270301" cy="405141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062" y="1457324"/>
            <a:ext cx="5381626" cy="405141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9943987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81225" y="617311"/>
            <a:ext cx="69151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ভিডিওটি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3902" y="5069881"/>
            <a:ext cx="10976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ভিডিওটি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সময়কার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graphicFrame>
        <p:nvGraphicFramePr>
          <p:cNvPr id="6" name="Object 5">
            <a:hlinkClick r:id="" action="ppaction://ole?verb=0"/>
            <a:extLst>
              <a:ext uri="{FF2B5EF4-FFF2-40B4-BE49-F238E27FC236}">
                <a16:creationId xmlns:a16="http://schemas.microsoft.com/office/drawing/2014/main" id="{B0F84564-80A7-4348-841E-765F246CBB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7676216"/>
              </p:ext>
            </p:extLst>
          </p:nvPr>
        </p:nvGraphicFramePr>
        <p:xfrm>
          <a:off x="4985275" y="2367980"/>
          <a:ext cx="1307050" cy="17206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" name="Packager Shell Object" showAsIcon="1" r:id="rId3" imgW="333720" imgH="437760" progId="Package">
                  <p:embed/>
                </p:oleObj>
              </mc:Choice>
              <mc:Fallback>
                <p:oleObj name="Packager Shell Object" showAsIcon="1" r:id="rId3" imgW="333720" imgH="437760" progId="Package">
                  <p:embed/>
                  <p:pic>
                    <p:nvPicPr>
                      <p:cNvPr id="4" name="Object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85275" y="2367980"/>
                        <a:ext cx="1307050" cy="17206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66068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487444"/>
            <a:ext cx="102108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r>
              <a:rPr lang="bn-IN" sz="5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ুক্তিযুদ্ধের ঐতিহাসিক তাৎপর্য</a:t>
            </a:r>
            <a:endParaRPr lang="en-US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437" y="1585914"/>
            <a:ext cx="6605238" cy="492390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2222197955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526603" y="2996034"/>
            <a:ext cx="5944278" cy="813522"/>
            <a:chOff x="2332779" y="1117498"/>
            <a:chExt cx="5944278" cy="813522"/>
          </a:xfrm>
          <a:noFill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" name="Rounded Rectangle 6"/>
            <p:cNvSpPr/>
            <p:nvPr/>
          </p:nvSpPr>
          <p:spPr>
            <a:xfrm>
              <a:off x="2332779" y="1117498"/>
              <a:ext cx="5943302" cy="764519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Rounded Rectangle 4"/>
            <p:cNvSpPr/>
            <p:nvPr/>
          </p:nvSpPr>
          <p:spPr>
            <a:xfrm>
              <a:off x="2408397" y="1241143"/>
              <a:ext cx="5868660" cy="689877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457200" lvl="0" indent="-45720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Char char="v"/>
              </a:pPr>
              <a:r>
                <a:rPr lang="bn-IN" sz="32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মুক্তিয</a:t>
              </a:r>
              <a:r>
                <a:rPr lang="en-US" sz="32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ু</a:t>
              </a:r>
              <a:r>
                <a:rPr lang="bn-IN" sz="32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দ্ধ</a:t>
              </a:r>
              <a:r>
                <a:rPr lang="en-US" sz="32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kern="1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কী</a:t>
              </a:r>
              <a:r>
                <a:rPr lang="en-US" sz="32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kern="1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তা</a:t>
              </a:r>
              <a:r>
                <a:rPr lang="en-US" sz="32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32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বলতে পারবে;</a:t>
              </a:r>
              <a:endParaRPr lang="en-US" sz="32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526603" y="3925664"/>
            <a:ext cx="6645847" cy="791464"/>
            <a:chOff x="2058146" y="1429491"/>
            <a:chExt cx="7415334" cy="791464"/>
          </a:xfrm>
          <a:noFill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4" name="Rounded Rectangle 13"/>
            <p:cNvSpPr/>
            <p:nvPr/>
          </p:nvSpPr>
          <p:spPr>
            <a:xfrm>
              <a:off x="2058146" y="1429491"/>
              <a:ext cx="7415334" cy="791464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Rounded Rectangle 4"/>
            <p:cNvSpPr/>
            <p:nvPr/>
          </p:nvSpPr>
          <p:spPr>
            <a:xfrm>
              <a:off x="2096782" y="1468127"/>
              <a:ext cx="7338062" cy="714192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457200" lvl="0" indent="-45720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Char char="v"/>
              </a:pPr>
              <a:r>
                <a:rPr lang="bn-IN" sz="32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মুক্তিয</a:t>
              </a:r>
              <a:r>
                <a:rPr lang="en-US" sz="32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ু</a:t>
              </a:r>
              <a:r>
                <a:rPr lang="bn-IN" sz="32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দ্ধের কারণ </a:t>
              </a:r>
              <a:r>
                <a:rPr lang="bn-BD" sz="32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ব্যাখ্যা করতে পারবে;</a:t>
              </a:r>
              <a:endParaRPr lang="en-US" sz="32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64519" y="4787329"/>
            <a:ext cx="7344063" cy="879424"/>
            <a:chOff x="1453290" y="1724592"/>
            <a:chExt cx="8618167" cy="879424"/>
          </a:xfrm>
          <a:noFill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0" name="Rounded Rectangle 19"/>
            <p:cNvSpPr/>
            <p:nvPr/>
          </p:nvSpPr>
          <p:spPr>
            <a:xfrm>
              <a:off x="1814707" y="1819502"/>
              <a:ext cx="7512358" cy="784514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Rounded Rectangle 4"/>
            <p:cNvSpPr/>
            <p:nvPr/>
          </p:nvSpPr>
          <p:spPr>
            <a:xfrm>
              <a:off x="1453290" y="1724592"/>
              <a:ext cx="8618167" cy="707920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457200" lvl="0" indent="-45720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Char char="v"/>
              </a:pPr>
              <a:r>
                <a:rPr lang="bn-IN" sz="32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মুক্তিযুদ্ধের তাৎপর্য </a:t>
              </a:r>
              <a:r>
                <a:rPr lang="bn-BD" sz="32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বিশ্লেষণ করতে পারবে</a:t>
              </a:r>
              <a:r>
                <a:rPr lang="bn-IN" sz="32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32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9" name="5-Point Star 18"/>
          <p:cNvSpPr/>
          <p:nvPr/>
        </p:nvSpPr>
        <p:spPr>
          <a:xfrm>
            <a:off x="1824356" y="5141289"/>
            <a:ext cx="230472" cy="231820"/>
          </a:xfrm>
          <a:prstGeom prst="star5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467647" y="515417"/>
            <a:ext cx="234230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0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746703" y="2038532"/>
            <a:ext cx="43604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শিক্ষার্থীরা...</a:t>
            </a:r>
            <a:endParaRPr lang="en-US" sz="400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99870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7" r="2245"/>
          <a:stretch/>
        </p:blipFill>
        <p:spPr>
          <a:xfrm>
            <a:off x="285750" y="1390649"/>
            <a:ext cx="5272088" cy="381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prst="cross"/>
          </a:sp3d>
        </p:spPr>
      </p:pic>
      <p:sp>
        <p:nvSpPr>
          <p:cNvPr id="4" name="TextBox 3"/>
          <p:cNvSpPr txBox="1"/>
          <p:nvPr/>
        </p:nvSpPr>
        <p:spPr>
          <a:xfrm>
            <a:off x="2257428" y="360134"/>
            <a:ext cx="6915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নিচের  ছবিতে কী দেখছ?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9177" y="5786438"/>
            <a:ext cx="10976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১৯৭১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সালে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সশস্ত্র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স্বাধীনতা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লাভ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5750" y="5786437"/>
            <a:ext cx="10976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স্বাধীনতা লাভের জন্য বাঙ্গালিরা অনেক দুঃখকষ্ট ও ত্যাগ স্বীকার করেছে।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75898" y="5876066"/>
            <a:ext cx="15996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পরাধীনতার হাত থেকে মুক্তির জন্য বাংলাদেশের সাধারণ মানুষ যে য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দ্ধ করে দেশকে স্বাধীন করে তাই মুক্তিয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দ্ধ।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431" y="1390649"/>
            <a:ext cx="5365289" cy="381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208917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5" presetClass="path" presetSubtype="0" decel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-2.55236 -0.0044 " pathEditMode="relative" rAng="0" ptsTypes="AA">
                                      <p:cBhvr>
                                        <p:cTn id="31" dur="1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625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6" grpId="1"/>
      <p:bldP spid="7" grpId="0"/>
      <p:bldP spid="7" grpId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6" y="1528761"/>
            <a:ext cx="5248043" cy="395763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6" name="TextBox 5"/>
          <p:cNvSpPr txBox="1"/>
          <p:nvPr/>
        </p:nvSpPr>
        <p:spPr>
          <a:xfrm>
            <a:off x="11375898" y="5876066"/>
            <a:ext cx="17759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৪৭ সালের ৭ মার্চ পাকিস্তানি শাসকগোষ্ঠি দ্বারা পূর্ব পাকিস্তানের জনগণ সর্বপ্রকার অত্যাচার, শোষণ, নিপীড়নের শিকার হয়েছে।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5750" y="5816417"/>
            <a:ext cx="10976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স্বাধীনতা লাভের জন্য বাঙ্গালিরা অনেক দুঃখকষ্ট ও ত্যাগ স্বীকার করেছে।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78458" y="360134"/>
            <a:ext cx="8033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নিচের  চিত্রে পাকিস্তানি সৈন্যরা কী করছে?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720" y="1532947"/>
            <a:ext cx="5363982" cy="395345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89737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decel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-2.55236 -0.0044 " pathEditMode="relative" rAng="0" ptsTypes="AA">
                                      <p:cBhvr>
                                        <p:cTn id="11" dur="1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625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86003" y="5759919"/>
            <a:ext cx="5783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 বলতে কী বোঝ?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75880" y="233443"/>
            <a:ext cx="252665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5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bn-BD" sz="5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কাজ</a:t>
            </a:r>
            <a:endParaRPr lang="en-US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5" r="20124" b="5625"/>
          <a:stretch/>
        </p:blipFill>
        <p:spPr>
          <a:xfrm>
            <a:off x="3024187" y="1341049"/>
            <a:ext cx="5229226" cy="402350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781198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4777" y="5611512"/>
            <a:ext cx="10976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 ভূ-খন্ডের সংগ্রামী মানুষ অন্যায়ের বিরুদ্ধে রুখে দাঁড়ান।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843"/>
          <a:stretch/>
        </p:blipFill>
        <p:spPr>
          <a:xfrm>
            <a:off x="5803032" y="1600373"/>
            <a:ext cx="5341218" cy="367427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9" name="TextBox 8"/>
          <p:cNvSpPr txBox="1"/>
          <p:nvPr/>
        </p:nvSpPr>
        <p:spPr>
          <a:xfrm>
            <a:off x="2257428" y="360134"/>
            <a:ext cx="6915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নিচের  ছবিতে কী কী দেখছ?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8"/>
          <a:stretch/>
        </p:blipFill>
        <p:spPr>
          <a:xfrm>
            <a:off x="214304" y="1600373"/>
            <a:ext cx="5295904" cy="366576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17103711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874" y="1600199"/>
            <a:ext cx="5300664" cy="35337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57428" y="360134"/>
            <a:ext cx="6915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নিচের  ছবির ভাষণটা কখন কার?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917" y="5530681"/>
            <a:ext cx="11138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১৯৭১ সালে ৭ই মার্চ স্বাধীনতার ঘোষণার মধ্যে দিয়ে ১৬ ডিসেম্বর তা বাস্তবে পূর্ণতা পায়।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4" y="1594854"/>
            <a:ext cx="5186365" cy="353911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133618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27"/>
          <a:stretch/>
        </p:blipFill>
        <p:spPr>
          <a:xfrm>
            <a:off x="5715001" y="1438275"/>
            <a:ext cx="5514974" cy="359092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6" name="TextBox 5"/>
          <p:cNvSpPr txBox="1"/>
          <p:nvPr/>
        </p:nvSpPr>
        <p:spPr>
          <a:xfrm>
            <a:off x="253465" y="5775901"/>
            <a:ext cx="10976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১৯৭১ সালের ১৬ ডিসেম্বর বিজয় অর্জনের মধ্যে দিয়ে এ পরিসমাপ্তি ঘটে।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1083" y="360134"/>
            <a:ext cx="8243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নিচের  ছবিতে বাংলাদেশি মুক্তিযোদ্ধারা কী করছে?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57" b="18943"/>
          <a:stretch/>
        </p:blipFill>
        <p:spPr>
          <a:xfrm>
            <a:off x="253465" y="1438274"/>
            <a:ext cx="5275798" cy="359092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418957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7"/>
          <a:stretch/>
        </p:blipFill>
        <p:spPr>
          <a:xfrm>
            <a:off x="278603" y="1385886"/>
            <a:ext cx="5286220" cy="36861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6" name="TextBox 5"/>
          <p:cNvSpPr txBox="1"/>
          <p:nvPr/>
        </p:nvSpPr>
        <p:spPr>
          <a:xfrm>
            <a:off x="-103188" y="5829980"/>
            <a:ext cx="11636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দীর্ঘ ৯মাস রক্তক্ষয়ী মুক্তিযুদ্ধের মাধ্যমে পৃথিবীর মানচিত্রে স্বাধীন বাংলাদেশের অভ্যুদয় ঘটে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57428" y="360134"/>
            <a:ext cx="6915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নিচের  ছবি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কী দেখছ?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863" y="1385886"/>
            <a:ext cx="5386389" cy="368617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45255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15790" y="259002"/>
            <a:ext cx="2929007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5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bn-BD" sz="5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কাজ</a:t>
            </a:r>
            <a:endParaRPr lang="en-US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119" y="5717056"/>
            <a:ext cx="10976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মুক্তিয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দ্ধের কারণ </a:t>
            </a:r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করে লেখ।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0" y="1285875"/>
            <a:ext cx="5886450" cy="42862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10719000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47" y="1366068"/>
            <a:ext cx="5312227" cy="375108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7" name="TextBox 6"/>
          <p:cNvSpPr txBox="1"/>
          <p:nvPr/>
        </p:nvSpPr>
        <p:spPr>
          <a:xfrm>
            <a:off x="2257428" y="360134"/>
            <a:ext cx="6915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নিচের  মেয়েদের হাতে বন্দুক কেন?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7137" y="5748188"/>
            <a:ext cx="10976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মুক্তিযুদ্ধের নয় মাস বাংলাদেশের সাধারণ মানুষ মুক্তিযোদ্ধাদের সর্বপ্রকার সহায়তা করে।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1019" y="5748188"/>
            <a:ext cx="10976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ফলে মুক্তিযুদ্ধ হয়ে দাঁড়ায় বাঙালির শক্তিশালী জাতীয়তাবাদী চেতনার বহিঃপ্রকাশ।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E9F7EFD-D5AC-4DCC-8669-87E715001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63530" y="1376619"/>
            <a:ext cx="4924863" cy="375108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6876053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365760" y="5717056"/>
            <a:ext cx="12112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মুক্তিযুদ্ধের ফলে আমরা পেয়েছি একটি স্বাধীন রাষ্ট‌্র, যা বিশ্বের মানচিত্রে স্থান পেয়েছে।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57428" y="360134"/>
            <a:ext cx="6915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নিচের ছবিতে কী কী দেখতে পাচ্ছ?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9" r="14287"/>
          <a:stretch/>
        </p:blipFill>
        <p:spPr>
          <a:xfrm>
            <a:off x="559856" y="1414452"/>
            <a:ext cx="5155144" cy="385158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934" y="1414451"/>
            <a:ext cx="4079631" cy="385158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11000524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742" y="1247320"/>
            <a:ext cx="5355771" cy="40213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8" name="TextBox 7"/>
          <p:cNvSpPr txBox="1"/>
          <p:nvPr/>
        </p:nvSpPr>
        <p:spPr>
          <a:xfrm>
            <a:off x="2257428" y="360134"/>
            <a:ext cx="6915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নিচের ছবি দেখে কী বুঝছ?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3490" y="5717056"/>
            <a:ext cx="10976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মুক্তিযুদ্ধের মাধ্যমের বাঙালির হাজার বছরের স্বপ্নপূরণ হলো।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0560" y="5724402"/>
            <a:ext cx="10976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মুক্তিযুদ্ধ বিশ্বের নিপীড়িত, স্বাধীনতাকামী জনগণকে অনুপ্রেরণা কর।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47319"/>
            <a:ext cx="5410200" cy="396901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55921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4119" y="5717056"/>
            <a:ext cx="10976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আমাদের জীবনে মুক্তিযুদ্ধের তাৎপর্য </a:t>
            </a:r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বিশ্লেষণ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 লিখ।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804" y="1209588"/>
            <a:ext cx="6336392" cy="41785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" name="Rectangle 3"/>
          <p:cNvSpPr/>
          <p:nvPr/>
        </p:nvSpPr>
        <p:spPr>
          <a:xfrm>
            <a:off x="4230746" y="193925"/>
            <a:ext cx="300434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6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</a:t>
            </a:r>
            <a:r>
              <a:rPr lang="bn-BD" sz="6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কাজ</a:t>
            </a:r>
            <a:endParaRPr lang="en-US" sz="6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82713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4232" y="1415529"/>
            <a:ext cx="62696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কত সালে আমাদের দেশে মুক্তিযুদ্ধ হয়?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644231" y="2314798"/>
            <a:ext cx="62504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কত দিন আমাদের দেশে মুক্তিযুদ্ধ চলে?</a:t>
            </a:r>
            <a:endParaRPr lang="en-US" sz="3600" dirty="0"/>
          </a:p>
        </p:txBody>
      </p:sp>
      <p:sp>
        <p:nvSpPr>
          <p:cNvPr id="6" name="Rectangle 5"/>
          <p:cNvSpPr/>
          <p:nvPr/>
        </p:nvSpPr>
        <p:spPr>
          <a:xfrm>
            <a:off x="644231" y="3205156"/>
            <a:ext cx="44919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 কারা অংশ নেন?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644230" y="4103670"/>
            <a:ext cx="52725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কাদের সাথে মুক্তিযুদ্ধ হয়েছিল?</a:t>
            </a:r>
            <a:endParaRPr lang="en-US" sz="3600" dirty="0"/>
          </a:p>
        </p:txBody>
      </p:sp>
      <p:sp>
        <p:nvSpPr>
          <p:cNvPr id="8" name="Rectangle 7"/>
          <p:cNvSpPr/>
          <p:nvPr/>
        </p:nvSpPr>
        <p:spPr>
          <a:xfrm>
            <a:off x="644230" y="5002184"/>
            <a:ext cx="43236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 মুক্তিযুদ্ধের ডাক দেন?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644230" y="5862794"/>
            <a:ext cx="90380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কত তারিখে শেখ মুজিবুর রহমান ঐতিহাসিক ভাষণ দেন?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4724126" y="227801"/>
            <a:ext cx="182934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5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193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5738" y="5817075"/>
            <a:ext cx="11244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মুক্তিযোদ্ধারা য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দ্ধ না করলে দেশ স্বাধীন হতো না, কথাটি ব্যাখ্যা করে লেখ।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35" y="1325620"/>
            <a:ext cx="6086477" cy="405765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" name="Rectangle 3"/>
          <p:cNvSpPr/>
          <p:nvPr/>
        </p:nvSpPr>
        <p:spPr>
          <a:xfrm>
            <a:off x="4058145" y="185927"/>
            <a:ext cx="290175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6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</a:t>
            </a:r>
            <a:r>
              <a:rPr lang="bn-BD" sz="6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কাজ</a:t>
            </a:r>
            <a:endParaRPr lang="en-US" sz="6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343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24" y="1747777"/>
            <a:ext cx="8166158" cy="437815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63946" y="243948"/>
            <a:ext cx="714971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6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bn-IN" sz="6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সবাইকে ধন্যবাদ </a:t>
            </a:r>
            <a:endParaRPr lang="en-US" sz="6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394060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415</TotalTime>
  <Words>431</Words>
  <Application>Microsoft Office PowerPoint</Application>
  <PresentationFormat>Custom</PresentationFormat>
  <Paragraphs>60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NikoshBAN</vt:lpstr>
      <vt:lpstr>Wingdings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Salma Akter Nisha</dc:creator>
  <cp:lastModifiedBy>user</cp:lastModifiedBy>
  <cp:revision>122</cp:revision>
  <dcterms:created xsi:type="dcterms:W3CDTF">2019-08-01T12:06:57Z</dcterms:created>
  <dcterms:modified xsi:type="dcterms:W3CDTF">2019-10-25T13:01:55Z</dcterms:modified>
</cp:coreProperties>
</file>