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68" r:id="rId3"/>
    <p:sldId id="273" r:id="rId4"/>
    <p:sldId id="274" r:id="rId5"/>
    <p:sldId id="26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66" d="100"/>
          <a:sy n="66" d="100"/>
        </p:scale>
        <p:origin x="81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7A63F-9891-4C28-94E8-E8786518C10F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CF4F4-3951-488E-8A41-37432EA1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6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ত্ত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406CB-2716-49C7-BF15-2A68D0BB513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4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9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9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2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0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4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7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0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2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0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9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1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C0F3-079D-47C7-ACE1-AB73CEB73007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1EE3-B573-41AF-9544-FCFCB253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335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05050" y="0"/>
            <a:ext cx="7943850" cy="264687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7030A0"/>
                </a:solidFill>
              </a:rPr>
              <a:t>শুভেচ্ছা</a:t>
            </a:r>
            <a:endParaRPr lang="en-US" sz="1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56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90600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কেন্দ্রে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30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১২৬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সে:মি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চাপের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22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3650" y="0"/>
            <a:ext cx="4895850" cy="15696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28800"/>
            <a:ext cx="12192000" cy="313932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পরিধির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৯০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সে:মি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কেন্দ্রে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৩৬০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বৃত্তকলার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85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28600"/>
            <a:ext cx="41148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2057401"/>
            <a:ext cx="1165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7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:।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S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কেন্দ্রে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60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ক)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বণর্নাটি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খ)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চাপটির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চাপটি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বৃত্তকলার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82500" cy="7239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304231"/>
            <a:ext cx="12382499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23900" b="1" i="1" dirty="0">
                <a:ln/>
                <a:solidFill>
                  <a:srgbClr val="FFFF00"/>
                </a:solidFill>
              </a:rPr>
              <a:t>ধন্যবাদ</a:t>
            </a:r>
            <a:endParaRPr lang="en-US" sz="28700" b="1" i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bldLvl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0" y="190501"/>
            <a:ext cx="9658350" cy="6495143"/>
            <a:chOff x="0" y="362857"/>
            <a:chExt cx="9658350" cy="6495143"/>
          </a:xfrm>
        </p:grpSpPr>
        <p:sp>
          <p:nvSpPr>
            <p:cNvPr id="4" name="TextBox 3"/>
            <p:cNvSpPr txBox="1"/>
            <p:nvPr/>
          </p:nvSpPr>
          <p:spPr>
            <a:xfrm>
              <a:off x="0" y="3380125"/>
              <a:ext cx="9658350" cy="347787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4800" b="1" dirty="0" err="1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সহকারী</a:t>
              </a:r>
              <a:r>
                <a:rPr lang="en-US" sz="4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 </a:t>
              </a:r>
              <a:r>
                <a:rPr lang="en-US" sz="4800" b="1" dirty="0" err="1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প্রধান</a:t>
              </a:r>
              <a:r>
                <a:rPr lang="en-US" sz="4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 </a:t>
              </a:r>
              <a:r>
                <a:rPr lang="en-US" sz="4800" b="1" dirty="0" err="1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শিক্ষক</a:t>
              </a:r>
              <a:endPara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  <a:p>
              <a:r>
                <a:rPr lang="en-US" sz="36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আর.কে.নুরুল</a:t>
              </a:r>
              <a:r>
                <a:rPr lang="en-US" sz="36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 </a:t>
              </a:r>
              <a:r>
                <a:rPr lang="en-US" sz="36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আমিন</a:t>
              </a:r>
              <a:r>
                <a:rPr lang="en-US" sz="36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 </a:t>
              </a:r>
              <a:r>
                <a:rPr lang="en-US" sz="36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চৌধুরী</a:t>
              </a:r>
              <a:r>
                <a:rPr lang="en-US" sz="36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 </a:t>
              </a:r>
              <a:r>
                <a:rPr lang="en-US" sz="36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উচ্চ</a:t>
              </a:r>
              <a:r>
                <a:rPr lang="en-US" sz="36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 </a:t>
              </a:r>
              <a:r>
                <a:rPr lang="en-US" sz="36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বিদ্যালয়</a:t>
              </a:r>
              <a:endParaRPr lang="en-US" sz="1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  <a:p>
              <a:r>
                <a:rPr lang="en-US" sz="4400" dirty="0" err="1">
                  <a:solidFill>
                    <a:srgbClr val="00B0F0"/>
                  </a:solidFill>
                </a:rPr>
                <a:t>চকরিয়া</a:t>
              </a:r>
              <a:r>
                <a:rPr lang="en-US" sz="4400" dirty="0">
                  <a:solidFill>
                    <a:srgbClr val="00B0F0"/>
                  </a:solidFill>
                </a:rPr>
                <a:t>, </a:t>
              </a:r>
              <a:r>
                <a:rPr lang="en-US" sz="4400" dirty="0" err="1">
                  <a:solidFill>
                    <a:srgbClr val="00B0F0"/>
                  </a:solidFill>
                </a:rPr>
                <a:t>কক্সবাজার</a:t>
              </a:r>
              <a:r>
                <a:rPr lang="en-US" sz="4400" dirty="0">
                  <a:solidFill>
                    <a:srgbClr val="00B0F0"/>
                  </a:solidFill>
                </a:rPr>
                <a:t>।</a:t>
              </a:r>
            </a:p>
            <a:p>
              <a:r>
                <a:rPr lang="en-US" sz="4400" dirty="0" err="1">
                  <a:solidFill>
                    <a:srgbClr val="00B0F0"/>
                  </a:solidFill>
                </a:rPr>
                <a:t>মোবাইল</a:t>
              </a:r>
              <a:r>
                <a:rPr lang="en-US" sz="4400" dirty="0">
                  <a:solidFill>
                    <a:srgbClr val="00B0F0"/>
                  </a:solidFill>
                </a:rPr>
                <a:t>: </a:t>
              </a:r>
              <a:r>
                <a:rPr lang="en-US" sz="4400" dirty="0">
                  <a:solidFill>
                    <a:srgbClr val="00B0F0"/>
                  </a:solidFill>
                  <a:latin typeface="AdarshaLipiExp" pitchFamily="2" charset="0"/>
                </a:rPr>
                <a:t>01618921724</a:t>
              </a:r>
            </a:p>
            <a:p>
              <a:r>
                <a:rPr lang="en-US" sz="4400" dirty="0">
                  <a:solidFill>
                    <a:srgbClr val="00B0F0"/>
                  </a:solidFill>
                  <a:latin typeface="+mj-lt"/>
                </a:rPr>
                <a:t>Email: akabirbabul@gmail.com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1" y="603250"/>
              <a:ext cx="2425890" cy="323452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0" y="2202359"/>
              <a:ext cx="64770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200" b="1" dirty="0" err="1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আহমদ</a:t>
              </a:r>
              <a:r>
                <a:rPr lang="en-US" sz="7200" b="1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 </a:t>
              </a:r>
              <a:r>
                <a:rPr lang="en-US" sz="7200" b="1" dirty="0" err="1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কবির</a:t>
              </a:r>
              <a:r>
                <a:rPr lang="en-US" sz="7200" b="1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 </a:t>
              </a:r>
            </a:p>
          </p:txBody>
        </p:sp>
        <p:sp>
          <p:nvSpPr>
            <p:cNvPr id="2" name="Horizontal Scroll 1"/>
            <p:cNvSpPr/>
            <p:nvPr/>
          </p:nvSpPr>
          <p:spPr>
            <a:xfrm>
              <a:off x="928914" y="362857"/>
              <a:ext cx="4470400" cy="1509486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4699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166937"/>
            <a:ext cx="2857500" cy="2524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65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057" y="0"/>
            <a:ext cx="6808294" cy="601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25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6150" y="996950"/>
            <a:ext cx="3810000" cy="4267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72150" y="1466850"/>
            <a:ext cx="5435600" cy="3785652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শ্রেনীঃ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পরিমিতি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: 16.3</a:t>
            </a:r>
          </a:p>
          <a:p>
            <a:r>
              <a:rPr lang="en-US" sz="4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4০ </a:t>
            </a:r>
            <a:r>
              <a:rPr lang="en-US" sz="4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 smtClean="0"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03/১০/২০১9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37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3900" y="0"/>
            <a:ext cx="3448050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50" y="1524001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১|বৃত্তকলা ও </a:t>
            </a:r>
            <a:r>
              <a:rPr lang="en-US" sz="6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বৃত্তচাপের</a:t>
            </a:r>
            <a:r>
              <a:rPr lang="en-US" sz="6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সূত্রগলো</a:t>
            </a:r>
            <a:r>
              <a:rPr lang="en-US" sz="6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২|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বৃত্তকলা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|</a:t>
            </a:r>
          </a:p>
          <a:p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৩।বৃত্তকলা ও 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সম্পর্কত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90500" y="424815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4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5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438400" y="990600"/>
            <a:ext cx="3581400" cy="4419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4191000" y="30480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149080" y="2242320"/>
            <a:ext cx="42722" cy="18064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0"/>
          </p:cNvCxnSpPr>
          <p:nvPr/>
        </p:nvCxnSpPr>
        <p:spPr>
          <a:xfrm rot="5400000" flipH="1" flipV="1">
            <a:off x="3467100" y="1790700"/>
            <a:ext cx="205740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05400" y="1600200"/>
            <a:ext cx="3200400" cy="762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553200" y="3352800"/>
            <a:ext cx="3505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29400" y="5257801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অংশটির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29" name="Flowchart: Connector 28"/>
          <p:cNvSpPr/>
          <p:nvPr/>
        </p:nvSpPr>
        <p:spPr>
          <a:xfrm>
            <a:off x="3886200" y="914400"/>
            <a:ext cx="762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2514600" y="2286000"/>
            <a:ext cx="762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733800" y="38100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 rot="11045050" flipV="1">
            <a:off x="2069286" y="2060938"/>
            <a:ext cx="997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2514600" y="685800"/>
            <a:ext cx="762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971800" y="381000"/>
            <a:ext cx="3124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00800" y="304801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অংশটির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91200" y="5943601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বৃত্তককলা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বৃত্তাংশ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43800" y="914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বৃত্তচাপ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7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914401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</a:rPr>
              <a:t>পাঠ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</a:rPr>
              <a:t>শিরোনাম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0946" y="2133600"/>
            <a:ext cx="8141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বৃত্তকলা</a:t>
            </a:r>
            <a:r>
              <a:rPr lang="en-US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5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বৃত্তচাপ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5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6865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4450" y="762000"/>
            <a:ext cx="1127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00B0F0"/>
                </a:solidFill>
              </a:rPr>
              <a:t>প্রয়োজনীয়</a:t>
            </a:r>
            <a:r>
              <a:rPr lang="en-US" sz="6600" dirty="0">
                <a:solidFill>
                  <a:srgbClr val="00B0F0"/>
                </a:solidFill>
              </a:rPr>
              <a:t> </a:t>
            </a:r>
            <a:r>
              <a:rPr lang="en-US" sz="6600" dirty="0" err="1">
                <a:solidFill>
                  <a:srgbClr val="00B0F0"/>
                </a:solidFill>
              </a:rPr>
              <a:t>সূত্র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965" y="1790701"/>
            <a:ext cx="137292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পরিধি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=</a:t>
            </a:r>
          </a:p>
          <a:p>
            <a:r>
              <a:rPr lang="en-US" sz="72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=</a:t>
            </a:r>
          </a:p>
          <a:p>
            <a:r>
              <a:rPr lang="en-US" sz="72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=</a:t>
            </a:r>
          </a:p>
          <a:p>
            <a:r>
              <a:rPr lang="en-US" sz="7200" dirty="0">
                <a:latin typeface="NikoshBAN" pitchFamily="2" charset="0"/>
                <a:cs typeface="NikoshBAN" pitchFamily="2" charset="0"/>
              </a:rPr>
              <a:t>৪ 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বৃত্তচাপের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0514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174</Words>
  <Application>Microsoft Office PowerPoint</Application>
  <PresentationFormat>Widescreen</PresentationFormat>
  <Paragraphs>44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AdarshaLipiExp</vt:lpstr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</cp:revision>
  <dcterms:created xsi:type="dcterms:W3CDTF">2019-10-25T01:22:51Z</dcterms:created>
  <dcterms:modified xsi:type="dcterms:W3CDTF">2019-10-25T02:40:31Z</dcterms:modified>
</cp:coreProperties>
</file>