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8" r:id="rId2"/>
    <p:sldId id="279" r:id="rId3"/>
    <p:sldId id="260" r:id="rId4"/>
    <p:sldId id="262" r:id="rId5"/>
    <p:sldId id="278" r:id="rId6"/>
    <p:sldId id="263" r:id="rId7"/>
    <p:sldId id="266" r:id="rId8"/>
    <p:sldId id="267" r:id="rId9"/>
    <p:sldId id="281" r:id="rId10"/>
    <p:sldId id="268" r:id="rId11"/>
    <p:sldId id="269" r:id="rId12"/>
    <p:sldId id="270" r:id="rId13"/>
    <p:sldId id="271" r:id="rId14"/>
    <p:sldId id="272" r:id="rId15"/>
    <p:sldId id="273" r:id="rId16"/>
    <p:sldId id="275" r:id="rId17"/>
    <p:sldId id="276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209800" y="1066800"/>
            <a:ext cx="4495800" cy="9144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স্বাগতম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5" name="Content Placeholder 5" descr="com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667000"/>
            <a:ext cx="3944644" cy="38862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" y="3657600"/>
            <a:ext cx="3962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সুস্‌মিতা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রায়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চিরির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বন্দর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চিরিরবন্দর,দিনাজপুর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susmita_cdc@yahoo.com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E:\MULTIMIDIA CONTENT\Complete Presetatio for Teacher.gov.bd\Susmita photos pp\Susmita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2519363" cy="2595563"/>
          </a:xfrm>
          <a:prstGeom prst="rect">
            <a:avLst/>
          </a:prstGeom>
          <a:noFill/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953000" y="4114800"/>
            <a:ext cx="3962400" cy="2209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৫০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শ্রেনী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একাদশ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0200" y="30480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219200"/>
            <a:ext cx="5943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ছবিগুলি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276600"/>
            <a:ext cx="3481135" cy="2622455"/>
          </a:xfrm>
          <a:prstGeom prst="rect">
            <a:avLst/>
          </a:prstGeom>
        </p:spPr>
      </p:pic>
      <p:pic>
        <p:nvPicPr>
          <p:cNvPr id="7" name="Content Placeholder 3" descr="images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3276600"/>
            <a:ext cx="3276600" cy="25908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219200"/>
            <a:ext cx="5029200" cy="1524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-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বায়োমেট্রিক্স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3" descr="images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971800"/>
            <a:ext cx="4038600" cy="27432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28600"/>
            <a:ext cx="3276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1"/>
            <a:ext cx="7848600" cy="19811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১।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বায়োমেট্রিক্স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তা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বায়োমেট্রিক্স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ব্যাখ্যা 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৩।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বায়োমেট্রিক্স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বর্ননা 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4478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4571793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762000"/>
            <a:ext cx="3810000" cy="914400"/>
          </a:xfrm>
        </p:spPr>
        <p:txBody>
          <a:bodyPr>
            <a:normAutofit/>
          </a:bodyPr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7848600" cy="990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বায়োমেট্রিক্স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4" name="Rectangle 3"/>
          <p:cNvSpPr/>
          <p:nvPr/>
        </p:nvSpPr>
        <p:spPr>
          <a:xfrm>
            <a:off x="3276600" y="2219980"/>
            <a:ext cx="18682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সময়-৩ মিনিট </a:t>
            </a:r>
            <a:endParaRPr lang="en-US" sz="2800" b="1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438401"/>
            <a:ext cx="4953000" cy="2209799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বায়োমেট্রিক্স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যেখানে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ব্যক্তির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আচরনগত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বৈশিষ্ট্যের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ভিত্তি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err="1" smtClean="0">
                <a:latin typeface="NikoshBAN" pitchFamily="2" charset="0"/>
                <a:cs typeface="NikoshBAN" pitchFamily="2" charset="0"/>
              </a:rPr>
              <a:t>অ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দ্বিতীয়ভাবে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images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2438400"/>
            <a:ext cx="1696630" cy="1879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10000" y="685800"/>
            <a:ext cx="20746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বায়োমেট্রিক্স</a:t>
            </a:r>
            <a:endParaRPr lang="en-US" sz="4000" b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457200"/>
            <a:ext cx="30480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ছবিগুলি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3" descr="images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685800"/>
            <a:ext cx="2628900" cy="2209800"/>
          </a:xfrm>
          <a:prstGeom prst="rect">
            <a:avLst/>
          </a:prstGeom>
        </p:spPr>
      </p:pic>
      <p:pic>
        <p:nvPicPr>
          <p:cNvPr id="6" name="Picture 5" descr="t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810000"/>
            <a:ext cx="3048000" cy="2819400"/>
          </a:xfrm>
          <a:prstGeom prst="rect">
            <a:avLst/>
          </a:prstGeom>
        </p:spPr>
      </p:pic>
      <p:pic>
        <p:nvPicPr>
          <p:cNvPr id="7" name="Picture 6" descr="th (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3505200"/>
            <a:ext cx="3352800" cy="2895600"/>
          </a:xfrm>
          <a:prstGeom prst="rect">
            <a:avLst/>
          </a:prstGeom>
        </p:spPr>
      </p:pic>
      <p:pic>
        <p:nvPicPr>
          <p:cNvPr id="10" name="Picture 9" descr="th (5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685800"/>
            <a:ext cx="2857500" cy="28575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810000"/>
            <a:ext cx="3048000" cy="2819400"/>
          </a:xfrm>
          <a:prstGeom prst="rect">
            <a:avLst/>
          </a:prstGeom>
        </p:spPr>
      </p:pic>
      <p:pic>
        <p:nvPicPr>
          <p:cNvPr id="5" name="Picture 4" descr="Ec07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990600"/>
            <a:ext cx="2057400" cy="2800350"/>
          </a:xfrm>
          <a:prstGeom prst="rect">
            <a:avLst/>
          </a:prstGeom>
        </p:spPr>
      </p:pic>
      <p:pic>
        <p:nvPicPr>
          <p:cNvPr id="6" name="Picture 5" descr="downloa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4191000"/>
            <a:ext cx="3314700" cy="2362200"/>
          </a:xfrm>
          <a:prstGeom prst="rect">
            <a:avLst/>
          </a:prstGeom>
        </p:spPr>
      </p:pic>
      <p:pic>
        <p:nvPicPr>
          <p:cNvPr id="7" name="Picture 6" descr="th (5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990600"/>
            <a:ext cx="2895600" cy="25146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09800" y="457200"/>
            <a:ext cx="39624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ছবিগুলি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914400"/>
            <a:ext cx="43434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কাজের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2438400"/>
            <a:ext cx="5334000" cy="137160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বায়োমেট্রিক্স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লিখ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৫ 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just">
              <a:spcBef>
                <a:spcPts val="0"/>
              </a:spcBef>
              <a:buNone/>
            </a:pP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mph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0"/>
            <a:ext cx="61722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কাজের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19401"/>
            <a:ext cx="8686800" cy="1447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আচরনগত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বৈশিষ্ট্যের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ভিত্তি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বায়োমেট্রিক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ক।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শরীরবৃত্তীয়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বৈশিষ্ট্যের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বায়োমেট্রিক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  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খ।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আচরনগত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বৈশিষ্ট্যের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বায়োমেট্রিক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7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274638"/>
            <a:ext cx="35814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th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95400"/>
            <a:ext cx="4391025" cy="2362200"/>
          </a:xfrm>
          <a:prstGeom prst="rect">
            <a:avLst/>
          </a:prstGeom>
        </p:spPr>
      </p:pic>
      <p:pic>
        <p:nvPicPr>
          <p:cNvPr id="8" name="Picture 7" descr="th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91000"/>
            <a:ext cx="3467100" cy="2333625"/>
          </a:xfrm>
          <a:prstGeom prst="rect">
            <a:avLst/>
          </a:prstGeom>
        </p:spPr>
      </p:pic>
      <p:pic>
        <p:nvPicPr>
          <p:cNvPr id="9" name="Picture 8" descr="t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762000"/>
            <a:ext cx="2819400" cy="2438400"/>
          </a:xfrm>
          <a:prstGeom prst="rect">
            <a:avLst/>
          </a:prstGeom>
        </p:spPr>
      </p:pic>
      <p:pic>
        <p:nvPicPr>
          <p:cNvPr id="10" name="Picture 9" descr="th (3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200" y="3810000"/>
            <a:ext cx="2933700" cy="28575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48768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প্রশ্ন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1981200"/>
            <a:ext cx="5029200" cy="17526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en-US" dirty="0" smtClean="0">
              <a:latin typeface="NikoshBAN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800" dirty="0" err="1" smtClean="0">
                <a:latin typeface="NikoshBAN" pitchFamily="2" charset="0"/>
                <a:cs typeface="NikoshBAN" pitchFamily="2" charset="0"/>
              </a:rPr>
              <a:t>বায়োমেট্রিক্স</a:t>
            </a:r>
            <a:r>
              <a:rPr lang="en-US" sz="5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8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5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800" dirty="0" err="1" smtClean="0">
                <a:latin typeface="NikoshBAN" pitchFamily="2" charset="0"/>
                <a:cs typeface="NikoshBAN" pitchFamily="2" charset="0"/>
              </a:rPr>
              <a:t>কাজগুলো</a:t>
            </a:r>
            <a:r>
              <a:rPr lang="en-US" sz="5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8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5800" dirty="0" smtClean="0">
                <a:latin typeface="NikoshBAN" pitchFamily="2" charset="0"/>
                <a:cs typeface="NikoshBAN" pitchFamily="2" charset="0"/>
              </a:rPr>
              <a:t> । </a:t>
            </a:r>
          </a:p>
          <a:p>
            <a:pPr>
              <a:buNone/>
            </a:pPr>
            <a:r>
              <a:rPr lang="en-US" sz="5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800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58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5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800" dirty="0" smtClean="0">
                <a:latin typeface="NikoshBAN" pitchFamily="2" charset="0"/>
                <a:cs typeface="NikoshBAN" pitchFamily="2" charset="0"/>
              </a:rPr>
              <a:t>১০  </a:t>
            </a:r>
            <a:r>
              <a:rPr lang="en-US" sz="58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5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74638"/>
            <a:ext cx="52578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কাজের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95599"/>
          </a:xfrm>
        </p:spPr>
        <p:txBody>
          <a:bodyPr/>
          <a:lstStyle/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বায়োমেট্রিক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ব্যক্তি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সনাক্তকরন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সত্যাসত্য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নির্ধারন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যায়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ক।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ব্যক্তি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সনাক্তকরন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খ।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ব্যক্তির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সত্যাসত্য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নির্ধারন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74638"/>
            <a:ext cx="28194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077200" cy="4191000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জ্ঞান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মুলুক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/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অনুধাবন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মুলক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/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মুলুক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বায়োমেট্রিক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pPr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ক।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	খ।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নিরাপত্তাক্ষেত্রে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	গ।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বিনোদনক্ষেত্রে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	ঘ।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শিক্ষাক্ষেত্রে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বায়োমেট্রিক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 </a:t>
            </a:r>
          </a:p>
          <a:p>
            <a:pPr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ক।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ফিঙ্গার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প্রিন্ট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	খ।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ফিঙ্গার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ডেটা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	গ।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ফিঙ্গার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আইডেন্টিটি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	</a:t>
            </a:r>
          </a:p>
          <a:p>
            <a:pPr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ঘ।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ফিঙ্গার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বায়োলজিকাল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ডেটা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pPr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শারীরিক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করাকে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ক।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বায়োইনফরমেট্রিক্স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খ।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বায়োটেকনোলোজি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গ।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বায়োমিড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ঘ।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বায়োমেট্রিক্স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09800" y="1066800"/>
            <a:ext cx="3638550" cy="1325562"/>
          </a:xfrm>
        </p:spPr>
        <p:txBody>
          <a:bodyPr>
            <a:normAutofit/>
          </a:bodyPr>
          <a:lstStyle/>
          <a:p>
            <a:pPr algn="ctr"/>
            <a:r>
              <a:rPr lang="bn-IN" sz="80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80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47800" y="2819400"/>
            <a:ext cx="5105400" cy="105568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খ    	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ঘ   	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। 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ঘ   	 </a:t>
            </a:r>
            <a:endParaRPr lang="bn-IN" sz="3600" dirty="0" smtClean="0">
              <a:latin typeface="NikoshBAN" pitchFamily="2" charset="0"/>
              <a:cs typeface="NikoshBAN" pitchFamily="2" charset="0"/>
            </a:endParaRPr>
          </a:p>
          <a:p>
            <a:endParaRPr lang="bn-IN" sz="3600" dirty="0"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584038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362200" y="838200"/>
            <a:ext cx="3657600" cy="1325562"/>
          </a:xfrm>
        </p:spPr>
        <p:txBody>
          <a:bodyPr>
            <a:normAutofit/>
          </a:bodyPr>
          <a:lstStyle/>
          <a:p>
            <a:pPr algn="ctr"/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2971800"/>
            <a:ext cx="8321675" cy="155733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বায়োমেট্রিক্সের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মানুষকে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আদ্বিতীয়ভাবে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আলোকে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তা আলোচনা কর ।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as-IN" sz="3200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7160219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838200"/>
            <a:ext cx="3344863" cy="10001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n-IN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399" y="2362200"/>
            <a:ext cx="4642715" cy="304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11" y="2438400"/>
            <a:ext cx="2686371" cy="304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77605395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</TotalTime>
  <Words>243</Words>
  <Application>Microsoft Office PowerPoint</Application>
  <PresentationFormat>On-screen Show (4:3)</PresentationFormat>
  <Paragraphs>59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নিচের ছবিগুলি লক্ষ্য করি</vt:lpstr>
      <vt:lpstr>Slide 4</vt:lpstr>
      <vt:lpstr>শিখন ফল </vt:lpstr>
      <vt:lpstr>একক কাজ</vt:lpstr>
      <vt:lpstr>Slide 7</vt:lpstr>
      <vt:lpstr>নিচের ছবিগুলি লক্ষ্য করি</vt:lpstr>
      <vt:lpstr>নিচের ছবিগুলি লক্ষ্য করি</vt:lpstr>
      <vt:lpstr>জোড়ায় কাজের প্রশ্ন </vt:lpstr>
      <vt:lpstr>  জোড়ায় কাজের সমাধান </vt:lpstr>
      <vt:lpstr>দলীয় কাজ </vt:lpstr>
      <vt:lpstr>দলীয় কাজের প্রশ্ন</vt:lpstr>
      <vt:lpstr>দলীয় কাজের সমাধান </vt:lpstr>
      <vt:lpstr>মুল্যায়ন</vt:lpstr>
      <vt:lpstr>সমাধান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FAIR</dc:creator>
  <cp:lastModifiedBy>Susmita</cp:lastModifiedBy>
  <cp:revision>128</cp:revision>
  <dcterms:created xsi:type="dcterms:W3CDTF">2006-08-16T00:00:00Z</dcterms:created>
  <dcterms:modified xsi:type="dcterms:W3CDTF">2019-10-26T06:53:25Z</dcterms:modified>
</cp:coreProperties>
</file>