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307" r:id="rId3"/>
    <p:sldId id="276" r:id="rId4"/>
    <p:sldId id="258" r:id="rId5"/>
    <p:sldId id="273" r:id="rId6"/>
    <p:sldId id="302" r:id="rId7"/>
    <p:sldId id="260" r:id="rId8"/>
    <p:sldId id="261" r:id="rId9"/>
    <p:sldId id="275" r:id="rId10"/>
    <p:sldId id="271" r:id="rId11"/>
    <p:sldId id="272" r:id="rId12"/>
    <p:sldId id="262" r:id="rId13"/>
    <p:sldId id="263" r:id="rId14"/>
    <p:sldId id="303" r:id="rId15"/>
    <p:sldId id="310" r:id="rId16"/>
    <p:sldId id="304" r:id="rId17"/>
    <p:sldId id="265" r:id="rId18"/>
    <p:sldId id="266" r:id="rId19"/>
    <p:sldId id="267" r:id="rId20"/>
    <p:sldId id="306" r:id="rId21"/>
    <p:sldId id="305" r:id="rId22"/>
    <p:sldId id="268" r:id="rId23"/>
    <p:sldId id="269" r:id="rId24"/>
    <p:sldId id="311"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cSldViewPr>
  </p:slideViewPr>
  <p:notesTextViewPr>
    <p:cViewPr>
      <p:scale>
        <a:sx n="100" d="100"/>
        <a:sy n="100" d="100"/>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47408136482941"/>
          <c:y val="6.9063358359274851E-2"/>
          <c:w val="0.80611581364829399"/>
          <c:h val="0.49937549212598425"/>
        </c:manualLayout>
      </c:layout>
      <c:barChart>
        <c:barDir val="col"/>
        <c:grouping val="clustered"/>
        <c:varyColors val="0"/>
        <c:ser>
          <c:idx val="0"/>
          <c:order val="0"/>
          <c:tx>
            <c:strRef>
              <c:f>Sheet1!$B$1</c:f>
              <c:strCache>
                <c:ptCount val="1"/>
                <c:pt idx="0">
                  <c:v>Column1</c:v>
                </c:pt>
              </c:strCache>
            </c:strRef>
          </c:tx>
          <c:invertIfNegative val="0"/>
          <c:cat>
            <c:strRef>
              <c:f>Sheet1!$A$2:$A$7</c:f>
              <c:strCache>
                <c:ptCount val="6"/>
                <c:pt idx="0">
                  <c:v>Total Students  1</c:v>
                </c:pt>
                <c:pt idx="1">
                  <c:v>City 2</c:v>
                </c:pt>
                <c:pt idx="2">
                  <c:v>Small Town 3</c:v>
                </c:pt>
                <c:pt idx="3">
                  <c:v>Semi-Urban 4</c:v>
                </c:pt>
                <c:pt idx="4">
                  <c:v>Village 5</c:v>
                </c:pt>
                <c:pt idx="5">
                  <c:v>Remote Rural Village 6</c:v>
                </c:pt>
              </c:strCache>
            </c:strRef>
          </c:cat>
          <c:val>
            <c:numRef>
              <c:f>Sheet1!$B$2:$B$7</c:f>
              <c:numCache>
                <c:formatCode>General</c:formatCode>
                <c:ptCount val="6"/>
              </c:numCache>
            </c:numRef>
          </c:val>
          <c:extLst>
            <c:ext xmlns:c16="http://schemas.microsoft.com/office/drawing/2014/chart" uri="{C3380CC4-5D6E-409C-BE32-E72D297353CC}">
              <c16:uniqueId val="{00000000-6D5D-4517-8832-C682996E07A5}"/>
            </c:ext>
          </c:extLst>
        </c:ser>
        <c:ser>
          <c:idx val="1"/>
          <c:order val="1"/>
          <c:tx>
            <c:strRef>
              <c:f>Sheet1!$C$1</c:f>
              <c:strCache>
                <c:ptCount val="1"/>
                <c:pt idx="0">
                  <c:v>Column2</c:v>
                </c:pt>
              </c:strCache>
            </c:strRef>
          </c:tx>
          <c:invertIfNegative val="0"/>
          <c:cat>
            <c:strRef>
              <c:f>Sheet1!$A$2:$A$7</c:f>
              <c:strCache>
                <c:ptCount val="6"/>
                <c:pt idx="0">
                  <c:v>Total Students  1</c:v>
                </c:pt>
                <c:pt idx="1">
                  <c:v>City 2</c:v>
                </c:pt>
                <c:pt idx="2">
                  <c:v>Small Town 3</c:v>
                </c:pt>
                <c:pt idx="3">
                  <c:v>Semi-Urban 4</c:v>
                </c:pt>
                <c:pt idx="4">
                  <c:v>Village 5</c:v>
                </c:pt>
                <c:pt idx="5">
                  <c:v>Remote Rural Village 6</c:v>
                </c:pt>
              </c:strCache>
            </c:strRef>
          </c:cat>
          <c:val>
            <c:numRef>
              <c:f>Sheet1!$C$2:$C$7</c:f>
              <c:numCache>
                <c:formatCode>General</c:formatCode>
                <c:ptCount val="6"/>
              </c:numCache>
            </c:numRef>
          </c:val>
          <c:extLst>
            <c:ext xmlns:c16="http://schemas.microsoft.com/office/drawing/2014/chart" uri="{C3380CC4-5D6E-409C-BE32-E72D297353CC}">
              <c16:uniqueId val="{00000001-6D5D-4517-8832-C682996E07A5}"/>
            </c:ext>
          </c:extLst>
        </c:ser>
        <c:ser>
          <c:idx val="2"/>
          <c:order val="2"/>
          <c:tx>
            <c:strRef>
              <c:f>Sheet1!$D$1</c:f>
              <c:strCache>
                <c:ptCount val="1"/>
                <c:pt idx="0">
                  <c:v>Series 3</c:v>
                </c:pt>
              </c:strCache>
            </c:strRef>
          </c:tx>
          <c:invertIfNegative val="0"/>
          <c:cat>
            <c:strRef>
              <c:f>Sheet1!$A$2:$A$7</c:f>
              <c:strCache>
                <c:ptCount val="6"/>
                <c:pt idx="0">
                  <c:v>Total Students  1</c:v>
                </c:pt>
                <c:pt idx="1">
                  <c:v>City 2</c:v>
                </c:pt>
                <c:pt idx="2">
                  <c:v>Small Town 3</c:v>
                </c:pt>
                <c:pt idx="3">
                  <c:v>Semi-Urban 4</c:v>
                </c:pt>
                <c:pt idx="4">
                  <c:v>Village 5</c:v>
                </c:pt>
                <c:pt idx="5">
                  <c:v>Remote Rural Village 6</c:v>
                </c:pt>
              </c:strCache>
            </c:strRef>
          </c:cat>
          <c:val>
            <c:numRef>
              <c:f>Sheet1!$D$2:$D$7</c:f>
              <c:numCache>
                <c:formatCode>General</c:formatCode>
                <c:ptCount val="6"/>
                <c:pt idx="0">
                  <c:v>60</c:v>
                </c:pt>
                <c:pt idx="1">
                  <c:v>25</c:v>
                </c:pt>
                <c:pt idx="2">
                  <c:v>10</c:v>
                </c:pt>
                <c:pt idx="3">
                  <c:v>5</c:v>
                </c:pt>
                <c:pt idx="4">
                  <c:v>15</c:v>
                </c:pt>
                <c:pt idx="5">
                  <c:v>5</c:v>
                </c:pt>
              </c:numCache>
            </c:numRef>
          </c:val>
          <c:extLst>
            <c:ext xmlns:c16="http://schemas.microsoft.com/office/drawing/2014/chart" uri="{C3380CC4-5D6E-409C-BE32-E72D297353CC}">
              <c16:uniqueId val="{00000002-6D5D-4517-8832-C682996E07A5}"/>
            </c:ext>
          </c:extLst>
        </c:ser>
        <c:dLbls>
          <c:showLegendKey val="0"/>
          <c:showVal val="0"/>
          <c:showCatName val="0"/>
          <c:showSerName val="0"/>
          <c:showPercent val="0"/>
          <c:showBubbleSize val="0"/>
        </c:dLbls>
        <c:gapWidth val="150"/>
        <c:axId val="150085632"/>
        <c:axId val="150087168"/>
      </c:barChart>
      <c:catAx>
        <c:axId val="150085632"/>
        <c:scaling>
          <c:orientation val="minMax"/>
        </c:scaling>
        <c:delete val="0"/>
        <c:axPos val="b"/>
        <c:numFmt formatCode="General" sourceLinked="0"/>
        <c:majorTickMark val="out"/>
        <c:minorTickMark val="none"/>
        <c:tickLblPos val="nextTo"/>
        <c:crossAx val="150087168"/>
        <c:crosses val="autoZero"/>
        <c:auto val="1"/>
        <c:lblAlgn val="ctr"/>
        <c:lblOffset val="100"/>
        <c:noMultiLvlLbl val="0"/>
      </c:catAx>
      <c:valAx>
        <c:axId val="150087168"/>
        <c:scaling>
          <c:orientation val="minMax"/>
        </c:scaling>
        <c:delete val="0"/>
        <c:axPos val="l"/>
        <c:majorGridlines/>
        <c:numFmt formatCode="General" sourceLinked="1"/>
        <c:majorTickMark val="out"/>
        <c:minorTickMark val="none"/>
        <c:tickLblPos val="nextTo"/>
        <c:crossAx val="150085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A71F3-894D-4AF0-A7F1-9A4ACFF463E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1D9F706-82DA-4DF7-A300-4E4580C44EBB}">
      <dgm:prSet phldrT="[Text]"/>
      <dgm:spPr/>
      <dgm:t>
        <a:bodyPr/>
        <a:lstStyle/>
        <a:p>
          <a:pPr algn="just"/>
          <a:r>
            <a:rPr lang="en-US" dirty="0" err="1" smtClean="0">
              <a:latin typeface="Times New Roman" pitchFamily="18" charset="0"/>
              <a:cs typeface="Times New Roman" pitchFamily="18" charset="0"/>
            </a:rPr>
            <a:t>Eid</a:t>
          </a:r>
          <a:r>
            <a:rPr lang="en-US" dirty="0" smtClean="0">
              <a:latin typeface="Times New Roman" pitchFamily="18" charset="0"/>
              <a:cs typeface="Times New Roman" pitchFamily="18" charset="0"/>
            </a:rPr>
            <a:t> is the main religious festival of the Muslims in Bangladesh.</a:t>
          </a:r>
          <a:endParaRPr lang="en-US" dirty="0">
            <a:latin typeface="Times New Roman" pitchFamily="18" charset="0"/>
            <a:cs typeface="Times New Roman" pitchFamily="18" charset="0"/>
          </a:endParaRPr>
        </a:p>
      </dgm:t>
    </dgm:pt>
    <dgm:pt modelId="{4F67C590-4D7B-4A79-ABCA-F6085FB0E539}" type="parTrans" cxnId="{375E5B5D-49B7-43A2-9784-4FC95AFF58A4}">
      <dgm:prSet/>
      <dgm:spPr/>
      <dgm:t>
        <a:bodyPr/>
        <a:lstStyle/>
        <a:p>
          <a:endParaRPr lang="en-US"/>
        </a:p>
      </dgm:t>
    </dgm:pt>
    <dgm:pt modelId="{2D77A83C-8816-4CE1-8248-812A6AAF2275}" type="sibTrans" cxnId="{375E5B5D-49B7-43A2-9784-4FC95AFF58A4}">
      <dgm:prSet/>
      <dgm:spPr/>
      <dgm:t>
        <a:bodyPr/>
        <a:lstStyle/>
        <a:p>
          <a:endParaRPr lang="en-US"/>
        </a:p>
      </dgm:t>
    </dgm:pt>
    <dgm:pt modelId="{27084189-60C7-48A7-9078-E4E7EC2622A4}">
      <dgm:prSet phldrT="[Text]" custT="1"/>
      <dgm:spPr/>
      <dgm:t>
        <a:bodyPr/>
        <a:lstStyle/>
        <a:p>
          <a:pPr algn="l"/>
          <a:r>
            <a:rPr lang="en-US" sz="2800" dirty="0" smtClean="0">
              <a:latin typeface="Times New Roman" pitchFamily="18" charset="0"/>
              <a:cs typeface="Times New Roman" pitchFamily="18" charset="0"/>
            </a:rPr>
            <a:t>What is the main religious festival of the Muslims in Bangladesh ?</a:t>
          </a:r>
          <a:endParaRPr lang="en-US" sz="2800" dirty="0">
            <a:latin typeface="Times New Roman" pitchFamily="18" charset="0"/>
            <a:cs typeface="Times New Roman" pitchFamily="18" charset="0"/>
          </a:endParaRPr>
        </a:p>
      </dgm:t>
    </dgm:pt>
    <dgm:pt modelId="{E7A94FDF-DFC0-424E-AD70-C84F0A0B50E9}" type="parTrans" cxnId="{A7D7EB6C-8F46-4C2A-8BEF-95CF4AD565ED}">
      <dgm:prSet/>
      <dgm:spPr/>
      <dgm:t>
        <a:bodyPr/>
        <a:lstStyle/>
        <a:p>
          <a:endParaRPr lang="en-US"/>
        </a:p>
      </dgm:t>
    </dgm:pt>
    <dgm:pt modelId="{E6340BDB-297D-46B2-821B-EEF613E07F51}" type="sibTrans" cxnId="{A7D7EB6C-8F46-4C2A-8BEF-95CF4AD565ED}">
      <dgm:prSet/>
      <dgm:spPr/>
      <dgm:t>
        <a:bodyPr/>
        <a:lstStyle/>
        <a:p>
          <a:endParaRPr lang="en-US"/>
        </a:p>
      </dgm:t>
    </dgm:pt>
    <dgm:pt modelId="{FECA330D-02FC-4CE4-8887-C44863E360FC}">
      <dgm:prSet phldrT="[Text]"/>
      <dgm:spPr/>
      <dgm:t>
        <a:bodyPr/>
        <a:lstStyle/>
        <a:p>
          <a:pPr algn="l"/>
          <a:r>
            <a:rPr lang="en-US" dirty="0" err="1" smtClean="0">
              <a:latin typeface="Times New Roman" pitchFamily="18" charset="0"/>
              <a:cs typeface="Times New Roman" pitchFamily="18" charset="0"/>
            </a:rPr>
            <a:t>Eid</a:t>
          </a:r>
          <a:r>
            <a:rPr lang="en-US" dirty="0" smtClean="0">
              <a:latin typeface="Times New Roman" pitchFamily="18" charset="0"/>
              <a:cs typeface="Times New Roman" pitchFamily="18" charset="0"/>
            </a:rPr>
            <a:t> means happiness.</a:t>
          </a:r>
          <a:endParaRPr lang="en-US" dirty="0">
            <a:latin typeface="Times New Roman" pitchFamily="18" charset="0"/>
            <a:cs typeface="Times New Roman" pitchFamily="18" charset="0"/>
          </a:endParaRPr>
        </a:p>
      </dgm:t>
    </dgm:pt>
    <dgm:pt modelId="{3EB5D701-E45B-4B83-9F79-1A762ED63543}" type="parTrans" cxnId="{A4B0BB10-479E-4D0E-BFD6-15EF56AF0896}">
      <dgm:prSet/>
      <dgm:spPr/>
      <dgm:t>
        <a:bodyPr/>
        <a:lstStyle/>
        <a:p>
          <a:endParaRPr lang="en-US"/>
        </a:p>
      </dgm:t>
    </dgm:pt>
    <dgm:pt modelId="{EFA1347B-565D-4A2F-8E07-059671E62785}" type="sibTrans" cxnId="{A4B0BB10-479E-4D0E-BFD6-15EF56AF0896}">
      <dgm:prSet/>
      <dgm:spPr/>
      <dgm:t>
        <a:bodyPr/>
        <a:lstStyle/>
        <a:p>
          <a:endParaRPr lang="en-US"/>
        </a:p>
      </dgm:t>
    </dgm:pt>
    <dgm:pt modelId="{A335A961-5CDA-4B78-B8F5-05D9FADAA179}">
      <dgm:prSet phldrT="[Text]" custT="1"/>
      <dgm:spPr/>
      <dgm:t>
        <a:bodyPr/>
        <a:lstStyle/>
        <a:p>
          <a:r>
            <a:rPr lang="en-US" sz="2800" dirty="0" smtClean="0">
              <a:latin typeface="Times New Roman" pitchFamily="18" charset="0"/>
              <a:cs typeface="Times New Roman" pitchFamily="18" charset="0"/>
            </a:rPr>
            <a:t>What does </a:t>
          </a:r>
          <a:r>
            <a:rPr lang="en-US" sz="2800" dirty="0" err="1" smtClean="0">
              <a:latin typeface="Times New Roman" pitchFamily="18" charset="0"/>
              <a:cs typeface="Times New Roman" pitchFamily="18" charset="0"/>
            </a:rPr>
            <a:t>Eid</a:t>
          </a:r>
          <a:r>
            <a:rPr lang="en-US" sz="2800" dirty="0" smtClean="0">
              <a:latin typeface="Times New Roman" pitchFamily="18" charset="0"/>
              <a:cs typeface="Times New Roman" pitchFamily="18" charset="0"/>
            </a:rPr>
            <a:t> mean ?</a:t>
          </a:r>
          <a:endParaRPr lang="en-US" sz="2800" dirty="0">
            <a:latin typeface="Times New Roman" pitchFamily="18" charset="0"/>
            <a:cs typeface="Times New Roman" pitchFamily="18" charset="0"/>
          </a:endParaRPr>
        </a:p>
      </dgm:t>
    </dgm:pt>
    <dgm:pt modelId="{C1447DE4-5658-4E72-87C7-32A97F0784E3}" type="parTrans" cxnId="{EDA03635-060A-4E10-A8B3-6FD5195E86C0}">
      <dgm:prSet/>
      <dgm:spPr/>
      <dgm:t>
        <a:bodyPr/>
        <a:lstStyle/>
        <a:p>
          <a:endParaRPr lang="en-US"/>
        </a:p>
      </dgm:t>
    </dgm:pt>
    <dgm:pt modelId="{EC9297D8-826F-4B63-B26A-4A13C7818ACD}" type="sibTrans" cxnId="{EDA03635-060A-4E10-A8B3-6FD5195E86C0}">
      <dgm:prSet/>
      <dgm:spPr/>
      <dgm:t>
        <a:bodyPr/>
        <a:lstStyle/>
        <a:p>
          <a:endParaRPr lang="en-US"/>
        </a:p>
      </dgm:t>
    </dgm:pt>
    <dgm:pt modelId="{2FE8B25D-71CD-4E20-91AF-101DDC434162}">
      <dgm:prSet/>
      <dgm:spPr/>
      <dgm:t>
        <a:bodyPr/>
        <a:lstStyle/>
        <a:p>
          <a:endParaRPr lang="en-US" sz="1400" dirty="0"/>
        </a:p>
      </dgm:t>
    </dgm:pt>
    <dgm:pt modelId="{2AC2EB09-7161-4143-B961-C9A54CC56694}" type="parTrans" cxnId="{3EAB39D2-175F-46A4-A08E-F55C10E11C74}">
      <dgm:prSet/>
      <dgm:spPr/>
      <dgm:t>
        <a:bodyPr/>
        <a:lstStyle/>
        <a:p>
          <a:endParaRPr lang="en-US"/>
        </a:p>
      </dgm:t>
    </dgm:pt>
    <dgm:pt modelId="{835D8E82-C9BA-4034-B5A8-7DB241E846B0}" type="sibTrans" cxnId="{3EAB39D2-175F-46A4-A08E-F55C10E11C74}">
      <dgm:prSet/>
      <dgm:spPr/>
      <dgm:t>
        <a:bodyPr/>
        <a:lstStyle/>
        <a:p>
          <a:endParaRPr lang="en-US"/>
        </a:p>
      </dgm:t>
    </dgm:pt>
    <dgm:pt modelId="{B86AB951-A101-41E2-AFC0-7A9E22D988E2}">
      <dgm:prSet phldrT="[Text]" custT="1"/>
      <dgm:spPr/>
      <dgm:t>
        <a:bodyPr/>
        <a:lstStyle/>
        <a:p>
          <a:pPr algn="l"/>
          <a:endParaRPr lang="en-US" sz="2000" dirty="0">
            <a:latin typeface="Times New Roman" pitchFamily="18" charset="0"/>
            <a:cs typeface="Times New Roman" pitchFamily="18" charset="0"/>
          </a:endParaRPr>
        </a:p>
      </dgm:t>
    </dgm:pt>
    <dgm:pt modelId="{6E9DFA3E-39A8-477D-9C3C-EE50CB4D926D}" type="parTrans" cxnId="{CBC637AA-D08B-44CB-A064-E5406321840D}">
      <dgm:prSet/>
      <dgm:spPr/>
      <dgm:t>
        <a:bodyPr/>
        <a:lstStyle/>
        <a:p>
          <a:endParaRPr lang="en-US"/>
        </a:p>
      </dgm:t>
    </dgm:pt>
    <dgm:pt modelId="{9BF07B09-F70C-4D05-AD64-ECAECE4C18A9}" type="sibTrans" cxnId="{CBC637AA-D08B-44CB-A064-E5406321840D}">
      <dgm:prSet/>
      <dgm:spPr/>
      <dgm:t>
        <a:bodyPr/>
        <a:lstStyle/>
        <a:p>
          <a:endParaRPr lang="en-US"/>
        </a:p>
      </dgm:t>
    </dgm:pt>
    <dgm:pt modelId="{77024CA9-FBCD-4FA0-99F9-D889E841DEFE}">
      <dgm:prSet phldrT="[Text]" custT="1"/>
      <dgm:spPr/>
      <dgm:t>
        <a:bodyPr/>
        <a:lstStyle/>
        <a:p>
          <a:endParaRPr lang="en-US" sz="2000" dirty="0">
            <a:latin typeface="Times New Roman" pitchFamily="18" charset="0"/>
            <a:cs typeface="Times New Roman" pitchFamily="18" charset="0"/>
          </a:endParaRPr>
        </a:p>
      </dgm:t>
    </dgm:pt>
    <dgm:pt modelId="{6DFC23E4-A6D2-4F85-95C5-D81C95E6A351}" type="parTrans" cxnId="{56C77FD6-4815-4945-B7FF-44DF73880C3E}">
      <dgm:prSet/>
      <dgm:spPr/>
      <dgm:t>
        <a:bodyPr/>
        <a:lstStyle/>
        <a:p>
          <a:endParaRPr lang="en-US"/>
        </a:p>
      </dgm:t>
    </dgm:pt>
    <dgm:pt modelId="{12FF214E-0D1F-4C8E-B427-CA98C73C4582}" type="sibTrans" cxnId="{56C77FD6-4815-4945-B7FF-44DF73880C3E}">
      <dgm:prSet/>
      <dgm:spPr/>
      <dgm:t>
        <a:bodyPr/>
        <a:lstStyle/>
        <a:p>
          <a:endParaRPr lang="en-US"/>
        </a:p>
      </dgm:t>
    </dgm:pt>
    <dgm:pt modelId="{865FD98C-34BE-480B-8055-85475E8929D1}" type="pres">
      <dgm:prSet presAssocID="{215A71F3-894D-4AF0-A7F1-9A4ACFF463EE}" presName="Name0" presStyleCnt="0">
        <dgm:presLayoutVars>
          <dgm:dir/>
          <dgm:animLvl val="lvl"/>
          <dgm:resizeHandles/>
        </dgm:presLayoutVars>
      </dgm:prSet>
      <dgm:spPr/>
      <dgm:t>
        <a:bodyPr/>
        <a:lstStyle/>
        <a:p>
          <a:endParaRPr lang="en-US"/>
        </a:p>
      </dgm:t>
    </dgm:pt>
    <dgm:pt modelId="{D4D91B20-4ACB-49EA-A70C-F1C783DF9C7E}" type="pres">
      <dgm:prSet presAssocID="{51D9F706-82DA-4DF7-A300-4E4580C44EBB}" presName="linNode" presStyleCnt="0"/>
      <dgm:spPr/>
    </dgm:pt>
    <dgm:pt modelId="{B6F139DF-0C17-47DE-824F-26EE99C6E84C}" type="pres">
      <dgm:prSet presAssocID="{51D9F706-82DA-4DF7-A300-4E4580C44EBB}" presName="parentShp" presStyleLbl="node1" presStyleIdx="0" presStyleCnt="2">
        <dgm:presLayoutVars>
          <dgm:bulletEnabled val="1"/>
        </dgm:presLayoutVars>
      </dgm:prSet>
      <dgm:spPr/>
      <dgm:t>
        <a:bodyPr/>
        <a:lstStyle/>
        <a:p>
          <a:endParaRPr lang="en-US"/>
        </a:p>
      </dgm:t>
    </dgm:pt>
    <dgm:pt modelId="{20B4EF38-6D07-45B2-B657-E939A6336860}" type="pres">
      <dgm:prSet presAssocID="{51D9F706-82DA-4DF7-A300-4E4580C44EBB}" presName="childShp" presStyleLbl="bgAccFollowNode1" presStyleIdx="0" presStyleCnt="2" custScaleY="98827">
        <dgm:presLayoutVars>
          <dgm:bulletEnabled val="1"/>
        </dgm:presLayoutVars>
      </dgm:prSet>
      <dgm:spPr/>
      <dgm:t>
        <a:bodyPr/>
        <a:lstStyle/>
        <a:p>
          <a:endParaRPr lang="en-US"/>
        </a:p>
      </dgm:t>
    </dgm:pt>
    <dgm:pt modelId="{CEF206E9-6629-4619-9616-4FA50922EDE5}" type="pres">
      <dgm:prSet presAssocID="{2D77A83C-8816-4CE1-8248-812A6AAF2275}" presName="spacing" presStyleCnt="0"/>
      <dgm:spPr/>
    </dgm:pt>
    <dgm:pt modelId="{2E741D57-BA86-4765-868A-596D35F3CBEA}" type="pres">
      <dgm:prSet presAssocID="{FECA330D-02FC-4CE4-8887-C44863E360FC}" presName="linNode" presStyleCnt="0"/>
      <dgm:spPr/>
    </dgm:pt>
    <dgm:pt modelId="{FA86802D-0E0F-479A-B542-CFB7F2DF7C23}" type="pres">
      <dgm:prSet presAssocID="{FECA330D-02FC-4CE4-8887-C44863E360FC}" presName="parentShp" presStyleLbl="node1" presStyleIdx="1" presStyleCnt="2">
        <dgm:presLayoutVars>
          <dgm:bulletEnabled val="1"/>
        </dgm:presLayoutVars>
      </dgm:prSet>
      <dgm:spPr/>
      <dgm:t>
        <a:bodyPr/>
        <a:lstStyle/>
        <a:p>
          <a:endParaRPr lang="en-US"/>
        </a:p>
      </dgm:t>
    </dgm:pt>
    <dgm:pt modelId="{7A118948-F825-4140-9EE4-D86ABF4855AD}" type="pres">
      <dgm:prSet presAssocID="{FECA330D-02FC-4CE4-8887-C44863E360FC}" presName="childShp" presStyleLbl="bgAccFollowNode1" presStyleIdx="1" presStyleCnt="2" custScaleY="59829">
        <dgm:presLayoutVars>
          <dgm:bulletEnabled val="1"/>
        </dgm:presLayoutVars>
      </dgm:prSet>
      <dgm:spPr/>
      <dgm:t>
        <a:bodyPr/>
        <a:lstStyle/>
        <a:p>
          <a:endParaRPr lang="en-US"/>
        </a:p>
      </dgm:t>
    </dgm:pt>
  </dgm:ptLst>
  <dgm:cxnLst>
    <dgm:cxn modelId="{CBC637AA-D08B-44CB-A064-E5406321840D}" srcId="{51D9F706-82DA-4DF7-A300-4E4580C44EBB}" destId="{B86AB951-A101-41E2-AFC0-7A9E22D988E2}" srcOrd="0" destOrd="0" parTransId="{6E9DFA3E-39A8-477D-9C3C-EE50CB4D926D}" sibTransId="{9BF07B09-F70C-4D05-AD64-ECAECE4C18A9}"/>
    <dgm:cxn modelId="{8F7237A2-3038-48D9-AC7D-F9767A1D3BB3}" type="presOf" srcId="{B86AB951-A101-41E2-AFC0-7A9E22D988E2}" destId="{20B4EF38-6D07-45B2-B657-E939A6336860}" srcOrd="0" destOrd="0" presId="urn:microsoft.com/office/officeart/2005/8/layout/vList6"/>
    <dgm:cxn modelId="{6DC2C499-05B0-4C0B-A4F5-1D599071D9EE}" type="presOf" srcId="{77024CA9-FBCD-4FA0-99F9-D889E841DEFE}" destId="{7A118948-F825-4140-9EE4-D86ABF4855AD}" srcOrd="0" destOrd="0" presId="urn:microsoft.com/office/officeart/2005/8/layout/vList6"/>
    <dgm:cxn modelId="{833AEDE0-DDDA-43BD-839B-0BAF8AB6B82D}" type="presOf" srcId="{215A71F3-894D-4AF0-A7F1-9A4ACFF463EE}" destId="{865FD98C-34BE-480B-8055-85475E8929D1}" srcOrd="0" destOrd="0" presId="urn:microsoft.com/office/officeart/2005/8/layout/vList6"/>
    <dgm:cxn modelId="{375E5B5D-49B7-43A2-9784-4FC95AFF58A4}" srcId="{215A71F3-894D-4AF0-A7F1-9A4ACFF463EE}" destId="{51D9F706-82DA-4DF7-A300-4E4580C44EBB}" srcOrd="0" destOrd="0" parTransId="{4F67C590-4D7B-4A79-ABCA-F6085FB0E539}" sibTransId="{2D77A83C-8816-4CE1-8248-812A6AAF2275}"/>
    <dgm:cxn modelId="{A381B284-675D-4F37-90B6-0E2C7990402E}" type="presOf" srcId="{A335A961-5CDA-4B78-B8F5-05D9FADAA179}" destId="{7A118948-F825-4140-9EE4-D86ABF4855AD}" srcOrd="0" destOrd="1" presId="urn:microsoft.com/office/officeart/2005/8/layout/vList6"/>
    <dgm:cxn modelId="{A7D7EB6C-8F46-4C2A-8BEF-95CF4AD565ED}" srcId="{51D9F706-82DA-4DF7-A300-4E4580C44EBB}" destId="{27084189-60C7-48A7-9078-E4E7EC2622A4}" srcOrd="1" destOrd="0" parTransId="{E7A94FDF-DFC0-424E-AD70-C84F0A0B50E9}" sibTransId="{E6340BDB-297D-46B2-821B-EEF613E07F51}"/>
    <dgm:cxn modelId="{EDA03635-060A-4E10-A8B3-6FD5195E86C0}" srcId="{FECA330D-02FC-4CE4-8887-C44863E360FC}" destId="{A335A961-5CDA-4B78-B8F5-05D9FADAA179}" srcOrd="1" destOrd="0" parTransId="{C1447DE4-5658-4E72-87C7-32A97F0784E3}" sibTransId="{EC9297D8-826F-4B63-B26A-4A13C7818ACD}"/>
    <dgm:cxn modelId="{A4B0BB10-479E-4D0E-BFD6-15EF56AF0896}" srcId="{215A71F3-894D-4AF0-A7F1-9A4ACFF463EE}" destId="{FECA330D-02FC-4CE4-8887-C44863E360FC}" srcOrd="1" destOrd="0" parTransId="{3EB5D701-E45B-4B83-9F79-1A762ED63543}" sibTransId="{EFA1347B-565D-4A2F-8E07-059671E62785}"/>
    <dgm:cxn modelId="{E2E94129-42AB-4720-BC59-925625B7E61D}" type="presOf" srcId="{27084189-60C7-48A7-9078-E4E7EC2622A4}" destId="{20B4EF38-6D07-45B2-B657-E939A6336860}" srcOrd="0" destOrd="1" presId="urn:microsoft.com/office/officeart/2005/8/layout/vList6"/>
    <dgm:cxn modelId="{56C77FD6-4815-4945-B7FF-44DF73880C3E}" srcId="{FECA330D-02FC-4CE4-8887-C44863E360FC}" destId="{77024CA9-FBCD-4FA0-99F9-D889E841DEFE}" srcOrd="0" destOrd="0" parTransId="{6DFC23E4-A6D2-4F85-95C5-D81C95E6A351}" sibTransId="{12FF214E-0D1F-4C8E-B427-CA98C73C4582}"/>
    <dgm:cxn modelId="{3EAB39D2-175F-46A4-A08E-F55C10E11C74}" srcId="{FECA330D-02FC-4CE4-8887-C44863E360FC}" destId="{2FE8B25D-71CD-4E20-91AF-101DDC434162}" srcOrd="2" destOrd="0" parTransId="{2AC2EB09-7161-4143-B961-C9A54CC56694}" sibTransId="{835D8E82-C9BA-4034-B5A8-7DB241E846B0}"/>
    <dgm:cxn modelId="{69C54892-5A19-4EE5-887C-989D389919D0}" type="presOf" srcId="{FECA330D-02FC-4CE4-8887-C44863E360FC}" destId="{FA86802D-0E0F-479A-B542-CFB7F2DF7C23}" srcOrd="0" destOrd="0" presId="urn:microsoft.com/office/officeart/2005/8/layout/vList6"/>
    <dgm:cxn modelId="{E760157C-D0E0-4CDD-B782-BA527F5FAD2B}" type="presOf" srcId="{2FE8B25D-71CD-4E20-91AF-101DDC434162}" destId="{7A118948-F825-4140-9EE4-D86ABF4855AD}" srcOrd="0" destOrd="2" presId="urn:microsoft.com/office/officeart/2005/8/layout/vList6"/>
    <dgm:cxn modelId="{40578907-8D07-4202-9A30-063587143FEF}" type="presOf" srcId="{51D9F706-82DA-4DF7-A300-4E4580C44EBB}" destId="{B6F139DF-0C17-47DE-824F-26EE99C6E84C}" srcOrd="0" destOrd="0" presId="urn:microsoft.com/office/officeart/2005/8/layout/vList6"/>
    <dgm:cxn modelId="{F522D2F7-4CF1-4DE5-9428-8E98AB050585}" type="presParOf" srcId="{865FD98C-34BE-480B-8055-85475E8929D1}" destId="{D4D91B20-4ACB-49EA-A70C-F1C783DF9C7E}" srcOrd="0" destOrd="0" presId="urn:microsoft.com/office/officeart/2005/8/layout/vList6"/>
    <dgm:cxn modelId="{6215C5D3-F65A-484A-94A2-2C7F4454981E}" type="presParOf" srcId="{D4D91B20-4ACB-49EA-A70C-F1C783DF9C7E}" destId="{B6F139DF-0C17-47DE-824F-26EE99C6E84C}" srcOrd="0" destOrd="0" presId="urn:microsoft.com/office/officeart/2005/8/layout/vList6"/>
    <dgm:cxn modelId="{8CBB9367-496D-4342-A62E-A1C03BD59828}" type="presParOf" srcId="{D4D91B20-4ACB-49EA-A70C-F1C783DF9C7E}" destId="{20B4EF38-6D07-45B2-B657-E939A6336860}" srcOrd="1" destOrd="0" presId="urn:microsoft.com/office/officeart/2005/8/layout/vList6"/>
    <dgm:cxn modelId="{8CDE0422-8D32-47C6-B740-B9D7BA199145}" type="presParOf" srcId="{865FD98C-34BE-480B-8055-85475E8929D1}" destId="{CEF206E9-6629-4619-9616-4FA50922EDE5}" srcOrd="1" destOrd="0" presId="urn:microsoft.com/office/officeart/2005/8/layout/vList6"/>
    <dgm:cxn modelId="{095EEB3A-33E2-4C7D-99F3-D349A73B82E2}" type="presParOf" srcId="{865FD98C-34BE-480B-8055-85475E8929D1}" destId="{2E741D57-BA86-4765-868A-596D35F3CBEA}" srcOrd="2" destOrd="0" presId="urn:microsoft.com/office/officeart/2005/8/layout/vList6"/>
    <dgm:cxn modelId="{07A82787-26FD-4E47-8F97-88339E131BD0}" type="presParOf" srcId="{2E741D57-BA86-4765-868A-596D35F3CBEA}" destId="{FA86802D-0E0F-479A-B542-CFB7F2DF7C23}" srcOrd="0" destOrd="0" presId="urn:microsoft.com/office/officeart/2005/8/layout/vList6"/>
    <dgm:cxn modelId="{F1C0CDFB-6DF4-4AF9-90BA-5C60FF91497A}" type="presParOf" srcId="{2E741D57-BA86-4765-868A-596D35F3CBEA}" destId="{7A118948-F825-4140-9EE4-D86ABF4855A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F590CC-45A2-4AEE-8183-66E0AE00A69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66E9074-B54D-49FB-B043-CCE21ABEB04E}">
      <dgm:prSet phldrT="[Text]"/>
      <dgm:spPr/>
      <dgm:t>
        <a:bodyPr/>
        <a:lstStyle/>
        <a:p>
          <a:pPr algn="just"/>
          <a:r>
            <a:rPr lang="en-US" dirty="0" smtClean="0">
              <a:latin typeface="Times New Roman" pitchFamily="18" charset="0"/>
              <a:cs typeface="Times New Roman" pitchFamily="18" charset="0"/>
            </a:rPr>
            <a:t>In the sense our families, our land of birth, relatives, our culture, traditions, or surroundings are our roots.</a:t>
          </a:r>
          <a:endParaRPr lang="en-US" dirty="0"/>
        </a:p>
      </dgm:t>
    </dgm:pt>
    <dgm:pt modelId="{07D18CF5-3FD1-4F35-9408-AEA993BFC80C}" type="parTrans" cxnId="{B9ED2F03-6F98-4783-A66F-467A59E0FFB4}">
      <dgm:prSet/>
      <dgm:spPr/>
      <dgm:t>
        <a:bodyPr/>
        <a:lstStyle/>
        <a:p>
          <a:endParaRPr lang="en-US"/>
        </a:p>
      </dgm:t>
    </dgm:pt>
    <dgm:pt modelId="{F1EA8B93-45D3-4B0E-B53E-40DD2A7F37E6}" type="sibTrans" cxnId="{B9ED2F03-6F98-4783-A66F-467A59E0FFB4}">
      <dgm:prSet/>
      <dgm:spPr/>
      <dgm:t>
        <a:bodyPr/>
        <a:lstStyle/>
        <a:p>
          <a:endParaRPr lang="en-US"/>
        </a:p>
      </dgm:t>
    </dgm:pt>
    <dgm:pt modelId="{E2D87BB7-BE5D-4292-BF61-742F8453F53B}">
      <dgm:prSet phldrT="[Text]"/>
      <dgm:spPr/>
      <dgm:t>
        <a:bodyPr/>
        <a:lstStyle/>
        <a:p>
          <a:pPr algn="just"/>
          <a:r>
            <a:rPr lang="en-US" dirty="0" smtClean="0">
              <a:latin typeface="Times New Roman" pitchFamily="18" charset="0"/>
              <a:cs typeface="Times New Roman" pitchFamily="18" charset="0"/>
            </a:rPr>
            <a:t>It’s our roots that develop our identity making us what we are.</a:t>
          </a:r>
          <a:endParaRPr lang="en-US" dirty="0">
            <a:latin typeface="Times New Roman" pitchFamily="18" charset="0"/>
            <a:cs typeface="Times New Roman" pitchFamily="18" charset="0"/>
          </a:endParaRPr>
        </a:p>
      </dgm:t>
    </dgm:pt>
    <dgm:pt modelId="{38B571DB-4010-40FB-A3A7-D67DA42F2B64}" type="parTrans" cxnId="{DAF92726-0AB2-4653-A059-D3F548577A9F}">
      <dgm:prSet/>
      <dgm:spPr/>
      <dgm:t>
        <a:bodyPr/>
        <a:lstStyle/>
        <a:p>
          <a:endParaRPr lang="en-US"/>
        </a:p>
      </dgm:t>
    </dgm:pt>
    <dgm:pt modelId="{81A7CFE0-9286-412A-A223-F069154EA682}" type="sibTrans" cxnId="{DAF92726-0AB2-4653-A059-D3F548577A9F}">
      <dgm:prSet/>
      <dgm:spPr/>
      <dgm:t>
        <a:bodyPr/>
        <a:lstStyle/>
        <a:p>
          <a:endParaRPr lang="en-US"/>
        </a:p>
      </dgm:t>
    </dgm:pt>
    <dgm:pt modelId="{6722F65C-CB20-403D-BDA3-DC803293E63D}">
      <dgm:prSet phldrT="[Text]" custT="1"/>
      <dgm:spPr/>
      <dgm:t>
        <a:bodyPr/>
        <a:lstStyle/>
        <a:p>
          <a:r>
            <a:rPr lang="en-US" sz="2800" dirty="0" smtClean="0">
              <a:latin typeface="Times New Roman" pitchFamily="18" charset="0"/>
              <a:cs typeface="Times New Roman" pitchFamily="18" charset="0"/>
            </a:rPr>
            <a:t>What do our roots do to us ?</a:t>
          </a:r>
          <a:endParaRPr lang="en-US" sz="2800" dirty="0">
            <a:latin typeface="Times New Roman" pitchFamily="18" charset="0"/>
            <a:cs typeface="Times New Roman" pitchFamily="18" charset="0"/>
          </a:endParaRPr>
        </a:p>
      </dgm:t>
    </dgm:pt>
    <dgm:pt modelId="{E5F75E67-8E27-4000-A630-FFC36048927D}" type="parTrans" cxnId="{6B600D72-8C34-40B2-8E71-A9EFF969A49D}">
      <dgm:prSet/>
      <dgm:spPr/>
      <dgm:t>
        <a:bodyPr/>
        <a:lstStyle/>
        <a:p>
          <a:endParaRPr lang="en-US"/>
        </a:p>
      </dgm:t>
    </dgm:pt>
    <dgm:pt modelId="{77C2FF55-0C1D-4B39-B7B9-D6552B351D77}" type="sibTrans" cxnId="{6B600D72-8C34-40B2-8E71-A9EFF969A49D}">
      <dgm:prSet/>
      <dgm:spPr/>
      <dgm:t>
        <a:bodyPr/>
        <a:lstStyle/>
        <a:p>
          <a:endParaRPr lang="en-US"/>
        </a:p>
      </dgm:t>
    </dgm:pt>
    <dgm:pt modelId="{C9B6BC8E-3282-499C-A57B-55DBD06A7EC2}">
      <dgm:prSet phldrT="[Text]" custT="1"/>
      <dgm:spPr/>
      <dgm:t>
        <a:bodyPr/>
        <a:lstStyle/>
        <a:p>
          <a:r>
            <a:rPr lang="en-US" sz="2800" dirty="0" smtClean="0">
              <a:latin typeface="Times New Roman" pitchFamily="18" charset="0"/>
              <a:cs typeface="Times New Roman" pitchFamily="18" charset="0"/>
            </a:rPr>
            <a:t>What are our roots ?</a:t>
          </a:r>
          <a:endParaRPr lang="en-US" sz="2800" dirty="0">
            <a:latin typeface="Times New Roman" pitchFamily="18" charset="0"/>
            <a:cs typeface="Times New Roman" pitchFamily="18" charset="0"/>
          </a:endParaRPr>
        </a:p>
      </dgm:t>
    </dgm:pt>
    <dgm:pt modelId="{E3503548-958B-4AF5-B0C6-C9E35D7DE6BB}" type="parTrans" cxnId="{7F1D5A17-CD3B-468E-BC9D-4EE6F4298AEF}">
      <dgm:prSet/>
      <dgm:spPr/>
      <dgm:t>
        <a:bodyPr/>
        <a:lstStyle/>
        <a:p>
          <a:endParaRPr lang="en-US"/>
        </a:p>
      </dgm:t>
    </dgm:pt>
    <dgm:pt modelId="{01B559EE-19A4-459F-95D0-498DB4DB0EDE}" type="sibTrans" cxnId="{7F1D5A17-CD3B-468E-BC9D-4EE6F4298AEF}">
      <dgm:prSet/>
      <dgm:spPr/>
      <dgm:t>
        <a:bodyPr/>
        <a:lstStyle/>
        <a:p>
          <a:endParaRPr lang="en-US"/>
        </a:p>
      </dgm:t>
    </dgm:pt>
    <dgm:pt modelId="{CA2EA13C-BB8A-4727-820C-7998E537227E}">
      <dgm:prSet phldrT="[Text]"/>
      <dgm:spPr/>
      <dgm:t>
        <a:bodyPr/>
        <a:lstStyle/>
        <a:p>
          <a:endParaRPr lang="en-US" sz="2600" dirty="0">
            <a:latin typeface="Times New Roman" pitchFamily="18" charset="0"/>
            <a:cs typeface="Times New Roman" pitchFamily="18" charset="0"/>
          </a:endParaRPr>
        </a:p>
      </dgm:t>
    </dgm:pt>
    <dgm:pt modelId="{3A17D1EB-0616-417A-8F7D-58BDE302CB29}" type="parTrans" cxnId="{D246DF05-7BBF-45E1-9B2C-DF4765D17C73}">
      <dgm:prSet/>
      <dgm:spPr/>
      <dgm:t>
        <a:bodyPr/>
        <a:lstStyle/>
        <a:p>
          <a:endParaRPr lang="en-US"/>
        </a:p>
      </dgm:t>
    </dgm:pt>
    <dgm:pt modelId="{5313A008-2AF8-4911-8B2A-F670C57725A8}" type="sibTrans" cxnId="{D246DF05-7BBF-45E1-9B2C-DF4765D17C73}">
      <dgm:prSet/>
      <dgm:spPr/>
      <dgm:t>
        <a:bodyPr/>
        <a:lstStyle/>
        <a:p>
          <a:endParaRPr lang="en-US"/>
        </a:p>
      </dgm:t>
    </dgm:pt>
    <dgm:pt modelId="{E6ABA034-9F8F-4DB7-B307-1274C8FB0111}">
      <dgm:prSet phldrT="[Text]"/>
      <dgm:spPr/>
      <dgm:t>
        <a:bodyPr/>
        <a:lstStyle/>
        <a:p>
          <a:endParaRPr lang="en-US" sz="2600" dirty="0">
            <a:latin typeface="Times New Roman" pitchFamily="18" charset="0"/>
            <a:cs typeface="Times New Roman" pitchFamily="18" charset="0"/>
          </a:endParaRPr>
        </a:p>
      </dgm:t>
    </dgm:pt>
    <dgm:pt modelId="{C9051BE2-F8FD-4BE1-84BD-DD8D727DD40B}" type="parTrans" cxnId="{76C47B6A-42C1-4B76-B849-C082938EFD0E}">
      <dgm:prSet/>
      <dgm:spPr/>
      <dgm:t>
        <a:bodyPr/>
        <a:lstStyle/>
        <a:p>
          <a:endParaRPr lang="en-US"/>
        </a:p>
      </dgm:t>
    </dgm:pt>
    <dgm:pt modelId="{68313B0F-0E6F-4EC6-B86A-258F43FC1A5D}" type="sibTrans" cxnId="{76C47B6A-42C1-4B76-B849-C082938EFD0E}">
      <dgm:prSet/>
      <dgm:spPr/>
      <dgm:t>
        <a:bodyPr/>
        <a:lstStyle/>
        <a:p>
          <a:endParaRPr lang="en-US"/>
        </a:p>
      </dgm:t>
    </dgm:pt>
    <dgm:pt modelId="{6CAFB5EB-7FAA-416A-91EB-CCE47CB9C958}" type="pres">
      <dgm:prSet presAssocID="{8AF590CC-45A2-4AEE-8183-66E0AE00A69C}" presName="Name0" presStyleCnt="0">
        <dgm:presLayoutVars>
          <dgm:dir/>
          <dgm:animLvl val="lvl"/>
          <dgm:resizeHandles/>
        </dgm:presLayoutVars>
      </dgm:prSet>
      <dgm:spPr/>
      <dgm:t>
        <a:bodyPr/>
        <a:lstStyle/>
        <a:p>
          <a:endParaRPr lang="en-US"/>
        </a:p>
      </dgm:t>
    </dgm:pt>
    <dgm:pt modelId="{CA0EE0CA-1D0F-46ED-9FA6-2D6F98F7501E}" type="pres">
      <dgm:prSet presAssocID="{266E9074-B54D-49FB-B043-CCE21ABEB04E}" presName="linNode" presStyleCnt="0"/>
      <dgm:spPr/>
    </dgm:pt>
    <dgm:pt modelId="{DF68C786-3C7B-4A9D-92BB-3F8644EFA875}" type="pres">
      <dgm:prSet presAssocID="{266E9074-B54D-49FB-B043-CCE21ABEB04E}" presName="parentShp" presStyleLbl="node1" presStyleIdx="0" presStyleCnt="2">
        <dgm:presLayoutVars>
          <dgm:bulletEnabled val="1"/>
        </dgm:presLayoutVars>
      </dgm:prSet>
      <dgm:spPr/>
      <dgm:t>
        <a:bodyPr/>
        <a:lstStyle/>
        <a:p>
          <a:endParaRPr lang="en-US"/>
        </a:p>
      </dgm:t>
    </dgm:pt>
    <dgm:pt modelId="{EB9AEE81-B2B4-4660-B829-C2A5A1B2B32E}" type="pres">
      <dgm:prSet presAssocID="{266E9074-B54D-49FB-B043-CCE21ABEB04E}" presName="childShp" presStyleLbl="bgAccFollowNode1" presStyleIdx="0" presStyleCnt="2" custScaleY="70425">
        <dgm:presLayoutVars>
          <dgm:bulletEnabled val="1"/>
        </dgm:presLayoutVars>
      </dgm:prSet>
      <dgm:spPr/>
      <dgm:t>
        <a:bodyPr/>
        <a:lstStyle/>
        <a:p>
          <a:endParaRPr lang="en-US"/>
        </a:p>
      </dgm:t>
    </dgm:pt>
    <dgm:pt modelId="{AA59BA03-8D5C-4F9B-8680-DAECD9F7324E}" type="pres">
      <dgm:prSet presAssocID="{F1EA8B93-45D3-4B0E-B53E-40DD2A7F37E6}" presName="spacing" presStyleCnt="0"/>
      <dgm:spPr/>
    </dgm:pt>
    <dgm:pt modelId="{DD686AD6-3290-42D3-8C40-B9957AAE1B2A}" type="pres">
      <dgm:prSet presAssocID="{E2D87BB7-BE5D-4292-BF61-742F8453F53B}" presName="linNode" presStyleCnt="0"/>
      <dgm:spPr/>
    </dgm:pt>
    <dgm:pt modelId="{7AA3BF9C-D285-4B5F-8F97-BF980E6059A7}" type="pres">
      <dgm:prSet presAssocID="{E2D87BB7-BE5D-4292-BF61-742F8453F53B}" presName="parentShp" presStyleLbl="node1" presStyleIdx="1" presStyleCnt="2">
        <dgm:presLayoutVars>
          <dgm:bulletEnabled val="1"/>
        </dgm:presLayoutVars>
      </dgm:prSet>
      <dgm:spPr/>
      <dgm:t>
        <a:bodyPr/>
        <a:lstStyle/>
        <a:p>
          <a:endParaRPr lang="en-US"/>
        </a:p>
      </dgm:t>
    </dgm:pt>
    <dgm:pt modelId="{DE3B4AD5-BE3D-466E-AE89-8019EA21DC3A}" type="pres">
      <dgm:prSet presAssocID="{E2D87BB7-BE5D-4292-BF61-742F8453F53B}" presName="childShp" presStyleLbl="bgAccFollowNode1" presStyleIdx="1" presStyleCnt="2" custScaleY="55415">
        <dgm:presLayoutVars>
          <dgm:bulletEnabled val="1"/>
        </dgm:presLayoutVars>
      </dgm:prSet>
      <dgm:spPr/>
      <dgm:t>
        <a:bodyPr/>
        <a:lstStyle/>
        <a:p>
          <a:endParaRPr lang="en-US"/>
        </a:p>
      </dgm:t>
    </dgm:pt>
  </dgm:ptLst>
  <dgm:cxnLst>
    <dgm:cxn modelId="{AFC75F21-EED4-445E-9ECC-91705245D680}" type="presOf" srcId="{E6ABA034-9F8F-4DB7-B307-1274C8FB0111}" destId="{EB9AEE81-B2B4-4660-B829-C2A5A1B2B32E}" srcOrd="0" destOrd="0" presId="urn:microsoft.com/office/officeart/2005/8/layout/vList6"/>
    <dgm:cxn modelId="{92C188A3-45A7-4342-83D8-5C14A2AE471F}" type="presOf" srcId="{8AF590CC-45A2-4AEE-8183-66E0AE00A69C}" destId="{6CAFB5EB-7FAA-416A-91EB-CCE47CB9C958}" srcOrd="0" destOrd="0" presId="urn:microsoft.com/office/officeart/2005/8/layout/vList6"/>
    <dgm:cxn modelId="{6B600D72-8C34-40B2-8E71-A9EFF969A49D}" srcId="{E2D87BB7-BE5D-4292-BF61-742F8453F53B}" destId="{6722F65C-CB20-403D-BDA3-DC803293E63D}" srcOrd="1" destOrd="0" parTransId="{E5F75E67-8E27-4000-A630-FFC36048927D}" sibTransId="{77C2FF55-0C1D-4B39-B7B9-D6552B351D77}"/>
    <dgm:cxn modelId="{20F62BA7-49D0-4A68-8438-08A086AB0151}" type="presOf" srcId="{6722F65C-CB20-403D-BDA3-DC803293E63D}" destId="{DE3B4AD5-BE3D-466E-AE89-8019EA21DC3A}" srcOrd="0" destOrd="1" presId="urn:microsoft.com/office/officeart/2005/8/layout/vList6"/>
    <dgm:cxn modelId="{DAF92726-0AB2-4653-A059-D3F548577A9F}" srcId="{8AF590CC-45A2-4AEE-8183-66E0AE00A69C}" destId="{E2D87BB7-BE5D-4292-BF61-742F8453F53B}" srcOrd="1" destOrd="0" parTransId="{38B571DB-4010-40FB-A3A7-D67DA42F2B64}" sibTransId="{81A7CFE0-9286-412A-A223-F069154EA682}"/>
    <dgm:cxn modelId="{5CD7CE26-3F1C-4DD4-ACF4-3EF41D96B728}" type="presOf" srcId="{CA2EA13C-BB8A-4727-820C-7998E537227E}" destId="{DE3B4AD5-BE3D-466E-AE89-8019EA21DC3A}" srcOrd="0" destOrd="0" presId="urn:microsoft.com/office/officeart/2005/8/layout/vList6"/>
    <dgm:cxn modelId="{245CC7C6-0607-4635-A2C9-AAB68A29DD47}" type="presOf" srcId="{266E9074-B54D-49FB-B043-CCE21ABEB04E}" destId="{DF68C786-3C7B-4A9D-92BB-3F8644EFA875}" srcOrd="0" destOrd="0" presId="urn:microsoft.com/office/officeart/2005/8/layout/vList6"/>
    <dgm:cxn modelId="{62E2F086-0FA1-4392-963A-6A5B91D9F76C}" type="presOf" srcId="{E2D87BB7-BE5D-4292-BF61-742F8453F53B}" destId="{7AA3BF9C-D285-4B5F-8F97-BF980E6059A7}" srcOrd="0" destOrd="0" presId="urn:microsoft.com/office/officeart/2005/8/layout/vList6"/>
    <dgm:cxn modelId="{76C47B6A-42C1-4B76-B849-C082938EFD0E}" srcId="{266E9074-B54D-49FB-B043-CCE21ABEB04E}" destId="{E6ABA034-9F8F-4DB7-B307-1274C8FB0111}" srcOrd="0" destOrd="0" parTransId="{C9051BE2-F8FD-4BE1-84BD-DD8D727DD40B}" sibTransId="{68313B0F-0E6F-4EC6-B86A-258F43FC1A5D}"/>
    <dgm:cxn modelId="{7F1D5A17-CD3B-468E-BC9D-4EE6F4298AEF}" srcId="{266E9074-B54D-49FB-B043-CCE21ABEB04E}" destId="{C9B6BC8E-3282-499C-A57B-55DBD06A7EC2}" srcOrd="1" destOrd="0" parTransId="{E3503548-958B-4AF5-B0C6-C9E35D7DE6BB}" sibTransId="{01B559EE-19A4-459F-95D0-498DB4DB0EDE}"/>
    <dgm:cxn modelId="{5BA9DC0A-0E8D-4017-B61D-71A4FF778DB0}" type="presOf" srcId="{C9B6BC8E-3282-499C-A57B-55DBD06A7EC2}" destId="{EB9AEE81-B2B4-4660-B829-C2A5A1B2B32E}" srcOrd="0" destOrd="1" presId="urn:microsoft.com/office/officeart/2005/8/layout/vList6"/>
    <dgm:cxn modelId="{D246DF05-7BBF-45E1-9B2C-DF4765D17C73}" srcId="{E2D87BB7-BE5D-4292-BF61-742F8453F53B}" destId="{CA2EA13C-BB8A-4727-820C-7998E537227E}" srcOrd="0" destOrd="0" parTransId="{3A17D1EB-0616-417A-8F7D-58BDE302CB29}" sibTransId="{5313A008-2AF8-4911-8B2A-F670C57725A8}"/>
    <dgm:cxn modelId="{B9ED2F03-6F98-4783-A66F-467A59E0FFB4}" srcId="{8AF590CC-45A2-4AEE-8183-66E0AE00A69C}" destId="{266E9074-B54D-49FB-B043-CCE21ABEB04E}" srcOrd="0" destOrd="0" parTransId="{07D18CF5-3FD1-4F35-9408-AEA993BFC80C}" sibTransId="{F1EA8B93-45D3-4B0E-B53E-40DD2A7F37E6}"/>
    <dgm:cxn modelId="{A42BEC14-0824-48F2-8E20-0B0B9A11F11F}" type="presParOf" srcId="{6CAFB5EB-7FAA-416A-91EB-CCE47CB9C958}" destId="{CA0EE0CA-1D0F-46ED-9FA6-2D6F98F7501E}" srcOrd="0" destOrd="0" presId="urn:microsoft.com/office/officeart/2005/8/layout/vList6"/>
    <dgm:cxn modelId="{D29B4B01-7EB5-4F9A-9FF1-C2B4AFECFF8D}" type="presParOf" srcId="{CA0EE0CA-1D0F-46ED-9FA6-2D6F98F7501E}" destId="{DF68C786-3C7B-4A9D-92BB-3F8644EFA875}" srcOrd="0" destOrd="0" presId="urn:microsoft.com/office/officeart/2005/8/layout/vList6"/>
    <dgm:cxn modelId="{0FA0102E-05C4-41EF-9887-E4BDB1CAC078}" type="presParOf" srcId="{CA0EE0CA-1D0F-46ED-9FA6-2D6F98F7501E}" destId="{EB9AEE81-B2B4-4660-B829-C2A5A1B2B32E}" srcOrd="1" destOrd="0" presId="urn:microsoft.com/office/officeart/2005/8/layout/vList6"/>
    <dgm:cxn modelId="{0F0637D5-4CE3-41B5-A5C7-A5AFD0D16690}" type="presParOf" srcId="{6CAFB5EB-7FAA-416A-91EB-CCE47CB9C958}" destId="{AA59BA03-8D5C-4F9B-8680-DAECD9F7324E}" srcOrd="1" destOrd="0" presId="urn:microsoft.com/office/officeart/2005/8/layout/vList6"/>
    <dgm:cxn modelId="{EC27CC08-E5C1-42A6-B91C-B2164C2A38ED}" type="presParOf" srcId="{6CAFB5EB-7FAA-416A-91EB-CCE47CB9C958}" destId="{DD686AD6-3290-42D3-8C40-B9957AAE1B2A}" srcOrd="2" destOrd="0" presId="urn:microsoft.com/office/officeart/2005/8/layout/vList6"/>
    <dgm:cxn modelId="{F4382FD3-6FFE-4818-B5B8-4C0663D4A0EF}" type="presParOf" srcId="{DD686AD6-3290-42D3-8C40-B9957AAE1B2A}" destId="{7AA3BF9C-D285-4B5F-8F97-BF980E6059A7}" srcOrd="0" destOrd="0" presId="urn:microsoft.com/office/officeart/2005/8/layout/vList6"/>
    <dgm:cxn modelId="{4D8F9C72-AC28-435A-9A1E-A3A080E53F9F}" type="presParOf" srcId="{DD686AD6-3290-42D3-8C40-B9957AAE1B2A}" destId="{DE3B4AD5-BE3D-466E-AE89-8019EA21DC3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218893-24D1-475B-A292-BDB766CBE2D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9085640-E48F-458E-ABFA-E7D638F5BFF8}">
      <dgm:prSet phldrT="[Text]" custT="1"/>
      <dgm:spPr/>
      <dgm:t>
        <a:bodyPr/>
        <a:lstStyle/>
        <a:p>
          <a:pPr algn="l"/>
          <a:r>
            <a:rPr lang="en-US" sz="2400" dirty="0" smtClean="0">
              <a:latin typeface="Times New Roman" pitchFamily="18" charset="0"/>
              <a:cs typeface="Times New Roman" pitchFamily="18" charset="0"/>
            </a:rPr>
            <a:t>1. </a:t>
          </a:r>
        </a:p>
        <a:p>
          <a:pPr algn="just"/>
          <a:r>
            <a:rPr lang="en-US" sz="2400" dirty="0" smtClean="0">
              <a:latin typeface="Times New Roman" pitchFamily="18" charset="0"/>
              <a:cs typeface="Times New Roman" pitchFamily="18" charset="0"/>
            </a:rPr>
            <a:t>Do you have any root other than the place where you are living now ? If yes, where is it and who live there ? If not, why not ?</a:t>
          </a:r>
          <a:endParaRPr lang="en-US" sz="2400" dirty="0">
            <a:latin typeface="Times New Roman" pitchFamily="18" charset="0"/>
            <a:cs typeface="Times New Roman" pitchFamily="18" charset="0"/>
          </a:endParaRPr>
        </a:p>
      </dgm:t>
    </dgm:pt>
    <dgm:pt modelId="{4EE49FBA-BD5A-4565-AA31-C8AF9552D7BA}" type="parTrans" cxnId="{98EE94DB-5ABD-4DA9-B796-F41BF65B436D}">
      <dgm:prSet/>
      <dgm:spPr/>
      <dgm:t>
        <a:bodyPr/>
        <a:lstStyle/>
        <a:p>
          <a:endParaRPr lang="en-US"/>
        </a:p>
      </dgm:t>
    </dgm:pt>
    <dgm:pt modelId="{8A008784-0606-462F-92DF-A1CBEEDA80E4}" type="sibTrans" cxnId="{98EE94DB-5ABD-4DA9-B796-F41BF65B436D}">
      <dgm:prSet/>
      <dgm:spPr/>
      <dgm:t>
        <a:bodyPr/>
        <a:lstStyle/>
        <a:p>
          <a:endParaRPr lang="en-US"/>
        </a:p>
      </dgm:t>
    </dgm:pt>
    <dgm:pt modelId="{5706B428-B8DD-46A0-8446-8A26B4CA708E}">
      <dgm:prSet phldrT="[Text]" custT="1"/>
      <dgm:spPr/>
      <dgm:t>
        <a:bodyPr/>
        <a:lstStyle/>
        <a:p>
          <a:pPr>
            <a:lnSpc>
              <a:spcPct val="90000"/>
            </a:lnSpc>
          </a:pPr>
          <a:r>
            <a:rPr lang="en-US" sz="2400" dirty="0" smtClean="0">
              <a:latin typeface="Times New Roman" pitchFamily="18" charset="0"/>
              <a:cs typeface="Times New Roman" pitchFamily="18" charset="0"/>
            </a:rPr>
            <a:t>Yes, I have. It’s in </a:t>
          </a:r>
          <a:r>
            <a:rPr lang="en-US" sz="2400" dirty="0" err="1" smtClean="0">
              <a:latin typeface="Times New Roman" pitchFamily="18" charset="0"/>
              <a:cs typeface="Times New Roman" pitchFamily="18" charset="0"/>
            </a:rPr>
            <a:t>Madhupur</a:t>
          </a:r>
          <a:r>
            <a:rPr lang="en-US" sz="2400" dirty="0" smtClean="0">
              <a:latin typeface="Times New Roman" pitchFamily="18" charset="0"/>
              <a:cs typeface="Times New Roman" pitchFamily="18" charset="0"/>
            </a:rPr>
            <a:t>. My father and brother live there</a:t>
          </a:r>
          <a:r>
            <a:rPr lang="en-US"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dgm:t>
    </dgm:pt>
    <dgm:pt modelId="{2FB178BD-9C98-4AEB-96DC-9CFBAA1D06EA}" type="parTrans" cxnId="{26E6BC5F-B42A-4DAD-90F6-7703ACA591F1}">
      <dgm:prSet/>
      <dgm:spPr/>
      <dgm:t>
        <a:bodyPr/>
        <a:lstStyle/>
        <a:p>
          <a:endParaRPr lang="en-US"/>
        </a:p>
      </dgm:t>
    </dgm:pt>
    <dgm:pt modelId="{356A68B3-9254-44C6-BBF0-73260D1FA192}" type="sibTrans" cxnId="{26E6BC5F-B42A-4DAD-90F6-7703ACA591F1}">
      <dgm:prSet/>
      <dgm:spPr/>
      <dgm:t>
        <a:bodyPr/>
        <a:lstStyle/>
        <a:p>
          <a:endParaRPr lang="en-US"/>
        </a:p>
      </dgm:t>
    </dgm:pt>
    <dgm:pt modelId="{886412B7-C5FF-4E96-BFB0-5809B2C9EDD8}">
      <dgm:prSet phldrT="[Text]" custT="1"/>
      <dgm:spPr/>
      <dgm:t>
        <a:bodyPr/>
        <a:lstStyle/>
        <a:p>
          <a:pPr algn="l"/>
          <a:r>
            <a:rPr lang="en-US" sz="2400" dirty="0" smtClean="0">
              <a:latin typeface="Times New Roman" pitchFamily="18" charset="0"/>
              <a:cs typeface="Times New Roman" pitchFamily="18" charset="0"/>
            </a:rPr>
            <a:t>2.</a:t>
          </a:r>
        </a:p>
        <a:p>
          <a:pPr algn="l"/>
          <a:r>
            <a:rPr lang="en-US" sz="2400" dirty="0" smtClean="0">
              <a:latin typeface="Times New Roman" pitchFamily="18" charset="0"/>
              <a:cs typeface="Times New Roman" pitchFamily="18" charset="0"/>
            </a:rPr>
            <a:t>How do you label your roots ?</a:t>
          </a:r>
          <a:endParaRPr lang="en-US" sz="2400" dirty="0">
            <a:latin typeface="Times New Roman" pitchFamily="18" charset="0"/>
            <a:cs typeface="Times New Roman" pitchFamily="18" charset="0"/>
          </a:endParaRPr>
        </a:p>
      </dgm:t>
    </dgm:pt>
    <dgm:pt modelId="{05A4E9A5-DE89-497C-A19C-9E3CDC0E7FC2}" type="parTrans" cxnId="{6C3E6150-0301-43BF-881D-B3298991E102}">
      <dgm:prSet/>
      <dgm:spPr/>
      <dgm:t>
        <a:bodyPr/>
        <a:lstStyle/>
        <a:p>
          <a:endParaRPr lang="en-US"/>
        </a:p>
      </dgm:t>
    </dgm:pt>
    <dgm:pt modelId="{6523D7EE-8754-4E0C-85A1-FDFCC7638D8F}" type="sibTrans" cxnId="{6C3E6150-0301-43BF-881D-B3298991E102}">
      <dgm:prSet/>
      <dgm:spPr/>
      <dgm:t>
        <a:bodyPr/>
        <a:lstStyle/>
        <a:p>
          <a:endParaRPr lang="en-US"/>
        </a:p>
      </dgm:t>
    </dgm:pt>
    <dgm:pt modelId="{D5C5C00F-1FE5-4820-A79D-E0DA250782D2}">
      <dgm:prSet phldrT="[Text]" custT="1"/>
      <dgm:spPr/>
      <dgm:t>
        <a:bodyPr/>
        <a:lstStyle/>
        <a:p>
          <a:pPr>
            <a:lnSpc>
              <a:spcPts val="3200"/>
            </a:lnSpc>
          </a:pPr>
          <a:r>
            <a:rPr lang="en-US" sz="2400" dirty="0" smtClean="0">
              <a:latin typeface="Times New Roman" pitchFamily="18" charset="0"/>
              <a:cs typeface="Times New Roman" pitchFamily="18" charset="0"/>
            </a:rPr>
            <a:t>Yes, it is actually the bonding of love, isn’t it ?</a:t>
          </a:r>
          <a:endParaRPr lang="en-US" sz="2300" dirty="0">
            <a:latin typeface="Times New Roman" pitchFamily="18" charset="0"/>
            <a:cs typeface="Times New Roman" pitchFamily="18" charset="0"/>
          </a:endParaRPr>
        </a:p>
      </dgm:t>
    </dgm:pt>
    <dgm:pt modelId="{2DD089F4-9440-481A-9B2B-31D0C2A4601B}" type="parTrans" cxnId="{C363EA97-B085-4634-B43B-1FD0EAAAFF3E}">
      <dgm:prSet/>
      <dgm:spPr/>
      <dgm:t>
        <a:bodyPr/>
        <a:lstStyle/>
        <a:p>
          <a:endParaRPr lang="en-US"/>
        </a:p>
      </dgm:t>
    </dgm:pt>
    <dgm:pt modelId="{227A7D37-D93A-4548-9E54-E3FD74DEDE71}" type="sibTrans" cxnId="{C363EA97-B085-4634-B43B-1FD0EAAAFF3E}">
      <dgm:prSet/>
      <dgm:spPr/>
      <dgm:t>
        <a:bodyPr/>
        <a:lstStyle/>
        <a:p>
          <a:endParaRPr lang="en-US"/>
        </a:p>
      </dgm:t>
    </dgm:pt>
    <dgm:pt modelId="{5500490E-A9CC-4C95-A90A-3CA11EB1BE9A}">
      <dgm:prSet phldrT="[Text]" custT="1"/>
      <dgm:spPr/>
      <dgm:t>
        <a:bodyPr/>
        <a:lstStyle/>
        <a:p>
          <a:r>
            <a:rPr lang="en-US" sz="2800" dirty="0" smtClean="0">
              <a:latin typeface="Times New Roman" pitchFamily="18" charset="0"/>
              <a:cs typeface="Times New Roman" pitchFamily="18" charset="0"/>
            </a:rPr>
            <a:t>I label my native place as a remote rural village. I love this beautiful village very much as it’s my birth place.</a:t>
          </a:r>
          <a:endParaRPr lang="en-US" sz="2600" dirty="0">
            <a:latin typeface="Times New Roman" pitchFamily="18" charset="0"/>
            <a:cs typeface="Times New Roman" pitchFamily="18" charset="0"/>
          </a:endParaRPr>
        </a:p>
      </dgm:t>
    </dgm:pt>
    <dgm:pt modelId="{28482B26-D8C8-4A9B-8B13-958F86F9F915}" type="parTrans" cxnId="{62971331-48B0-4190-B859-DBADEE248435}">
      <dgm:prSet/>
      <dgm:spPr/>
      <dgm:t>
        <a:bodyPr/>
        <a:lstStyle/>
        <a:p>
          <a:endParaRPr lang="en-US"/>
        </a:p>
      </dgm:t>
    </dgm:pt>
    <dgm:pt modelId="{01DC11B0-1A94-44A8-9054-D5EFDF90F326}" type="sibTrans" cxnId="{62971331-48B0-4190-B859-DBADEE248435}">
      <dgm:prSet/>
      <dgm:spPr/>
      <dgm:t>
        <a:bodyPr/>
        <a:lstStyle/>
        <a:p>
          <a:endParaRPr lang="en-US"/>
        </a:p>
      </dgm:t>
    </dgm:pt>
    <dgm:pt modelId="{1A8DAFF3-C313-48D1-967C-61F2BDA543AA}" type="pres">
      <dgm:prSet presAssocID="{80218893-24D1-475B-A292-BDB766CBE2DE}" presName="Name0" presStyleCnt="0">
        <dgm:presLayoutVars>
          <dgm:dir/>
          <dgm:animLvl val="lvl"/>
          <dgm:resizeHandles/>
        </dgm:presLayoutVars>
      </dgm:prSet>
      <dgm:spPr/>
      <dgm:t>
        <a:bodyPr/>
        <a:lstStyle/>
        <a:p>
          <a:endParaRPr lang="en-US"/>
        </a:p>
      </dgm:t>
    </dgm:pt>
    <dgm:pt modelId="{48C920AB-B45F-452C-AC82-E76789595B8F}" type="pres">
      <dgm:prSet presAssocID="{19085640-E48F-458E-ABFA-E7D638F5BFF8}" presName="linNode" presStyleCnt="0"/>
      <dgm:spPr/>
    </dgm:pt>
    <dgm:pt modelId="{EFEA436D-55BD-4CED-8789-2AD89685D450}" type="pres">
      <dgm:prSet presAssocID="{19085640-E48F-458E-ABFA-E7D638F5BFF8}" presName="parentShp" presStyleLbl="node1" presStyleIdx="0" presStyleCnt="2" custScaleY="117175">
        <dgm:presLayoutVars>
          <dgm:bulletEnabled val="1"/>
        </dgm:presLayoutVars>
      </dgm:prSet>
      <dgm:spPr/>
      <dgm:t>
        <a:bodyPr/>
        <a:lstStyle/>
        <a:p>
          <a:endParaRPr lang="en-US"/>
        </a:p>
      </dgm:t>
    </dgm:pt>
    <dgm:pt modelId="{CFC71A99-0D27-4371-AA48-0F3498318157}" type="pres">
      <dgm:prSet presAssocID="{19085640-E48F-458E-ABFA-E7D638F5BFF8}" presName="childShp" presStyleLbl="bgAccFollowNode1" presStyleIdx="0" presStyleCnt="2" custScaleY="123974">
        <dgm:presLayoutVars>
          <dgm:bulletEnabled val="1"/>
        </dgm:presLayoutVars>
      </dgm:prSet>
      <dgm:spPr/>
      <dgm:t>
        <a:bodyPr/>
        <a:lstStyle/>
        <a:p>
          <a:endParaRPr lang="en-US"/>
        </a:p>
      </dgm:t>
    </dgm:pt>
    <dgm:pt modelId="{EF83ED45-DC22-4F4F-A6D5-BAAF3A090A14}" type="pres">
      <dgm:prSet presAssocID="{8A008784-0606-462F-92DF-A1CBEEDA80E4}" presName="spacing" presStyleCnt="0"/>
      <dgm:spPr/>
    </dgm:pt>
    <dgm:pt modelId="{59893291-6C03-462E-8703-6ECE6BBB7247}" type="pres">
      <dgm:prSet presAssocID="{886412B7-C5FF-4E96-BFB0-5809B2C9EDD8}" presName="linNode" presStyleCnt="0"/>
      <dgm:spPr/>
    </dgm:pt>
    <dgm:pt modelId="{1F4BA6C4-FCB6-4463-9D12-59F62AA9BFFA}" type="pres">
      <dgm:prSet presAssocID="{886412B7-C5FF-4E96-BFB0-5809B2C9EDD8}" presName="parentShp" presStyleLbl="node1" presStyleIdx="1" presStyleCnt="2">
        <dgm:presLayoutVars>
          <dgm:bulletEnabled val="1"/>
        </dgm:presLayoutVars>
      </dgm:prSet>
      <dgm:spPr/>
      <dgm:t>
        <a:bodyPr/>
        <a:lstStyle/>
        <a:p>
          <a:endParaRPr lang="en-US"/>
        </a:p>
      </dgm:t>
    </dgm:pt>
    <dgm:pt modelId="{E11908FC-ADC3-4DB5-B0EB-AF0538FE13D8}" type="pres">
      <dgm:prSet presAssocID="{886412B7-C5FF-4E96-BFB0-5809B2C9EDD8}" presName="childShp" presStyleLbl="bgAccFollowNode1" presStyleIdx="1" presStyleCnt="2" custScaleY="130522">
        <dgm:presLayoutVars>
          <dgm:bulletEnabled val="1"/>
        </dgm:presLayoutVars>
      </dgm:prSet>
      <dgm:spPr/>
      <dgm:t>
        <a:bodyPr/>
        <a:lstStyle/>
        <a:p>
          <a:endParaRPr lang="en-US"/>
        </a:p>
      </dgm:t>
    </dgm:pt>
  </dgm:ptLst>
  <dgm:cxnLst>
    <dgm:cxn modelId="{98EE94DB-5ABD-4DA9-B796-F41BF65B436D}" srcId="{80218893-24D1-475B-A292-BDB766CBE2DE}" destId="{19085640-E48F-458E-ABFA-E7D638F5BFF8}" srcOrd="0" destOrd="0" parTransId="{4EE49FBA-BD5A-4565-AA31-C8AF9552D7BA}" sibTransId="{8A008784-0606-462F-92DF-A1CBEEDA80E4}"/>
    <dgm:cxn modelId="{DB45D3AE-EA42-4468-B5F9-02FBC5E7710E}" type="presOf" srcId="{5706B428-B8DD-46A0-8446-8A26B4CA708E}" destId="{CFC71A99-0D27-4371-AA48-0F3498318157}" srcOrd="0" destOrd="1" presId="urn:microsoft.com/office/officeart/2005/8/layout/vList6"/>
    <dgm:cxn modelId="{62971331-48B0-4190-B859-DBADEE248435}" srcId="{886412B7-C5FF-4E96-BFB0-5809B2C9EDD8}" destId="{5500490E-A9CC-4C95-A90A-3CA11EB1BE9A}" srcOrd="0" destOrd="0" parTransId="{28482B26-D8C8-4A9B-8B13-958F86F9F915}" sibTransId="{01DC11B0-1A94-44A8-9054-D5EFDF90F326}"/>
    <dgm:cxn modelId="{2F42C32D-BF16-4DE8-BCF8-33230574763B}" type="presOf" srcId="{80218893-24D1-475B-A292-BDB766CBE2DE}" destId="{1A8DAFF3-C313-48D1-967C-61F2BDA543AA}" srcOrd="0" destOrd="0" presId="urn:microsoft.com/office/officeart/2005/8/layout/vList6"/>
    <dgm:cxn modelId="{26E6BC5F-B42A-4DAD-90F6-7703ACA591F1}" srcId="{19085640-E48F-458E-ABFA-E7D638F5BFF8}" destId="{5706B428-B8DD-46A0-8446-8A26B4CA708E}" srcOrd="1" destOrd="0" parTransId="{2FB178BD-9C98-4AEB-96DC-9CFBAA1D06EA}" sibTransId="{356A68B3-9254-44C6-BBF0-73260D1FA192}"/>
    <dgm:cxn modelId="{C363EA97-B085-4634-B43B-1FD0EAAAFF3E}" srcId="{19085640-E48F-458E-ABFA-E7D638F5BFF8}" destId="{D5C5C00F-1FE5-4820-A79D-E0DA250782D2}" srcOrd="0" destOrd="0" parTransId="{2DD089F4-9440-481A-9B2B-31D0C2A4601B}" sibTransId="{227A7D37-D93A-4548-9E54-E3FD74DEDE71}"/>
    <dgm:cxn modelId="{7877D699-20BC-431A-B572-A5537DE0C93D}" type="presOf" srcId="{886412B7-C5FF-4E96-BFB0-5809B2C9EDD8}" destId="{1F4BA6C4-FCB6-4463-9D12-59F62AA9BFFA}" srcOrd="0" destOrd="0" presId="urn:microsoft.com/office/officeart/2005/8/layout/vList6"/>
    <dgm:cxn modelId="{AA877BBC-8FF6-479A-8478-56A947816CCE}" type="presOf" srcId="{19085640-E48F-458E-ABFA-E7D638F5BFF8}" destId="{EFEA436D-55BD-4CED-8789-2AD89685D450}" srcOrd="0" destOrd="0" presId="urn:microsoft.com/office/officeart/2005/8/layout/vList6"/>
    <dgm:cxn modelId="{89505181-E6BE-493F-B86B-768CB46E01A6}" type="presOf" srcId="{5500490E-A9CC-4C95-A90A-3CA11EB1BE9A}" destId="{E11908FC-ADC3-4DB5-B0EB-AF0538FE13D8}" srcOrd="0" destOrd="0" presId="urn:microsoft.com/office/officeart/2005/8/layout/vList6"/>
    <dgm:cxn modelId="{6C3E6150-0301-43BF-881D-B3298991E102}" srcId="{80218893-24D1-475B-A292-BDB766CBE2DE}" destId="{886412B7-C5FF-4E96-BFB0-5809B2C9EDD8}" srcOrd="1" destOrd="0" parTransId="{05A4E9A5-DE89-497C-A19C-9E3CDC0E7FC2}" sibTransId="{6523D7EE-8754-4E0C-85A1-FDFCC7638D8F}"/>
    <dgm:cxn modelId="{614CCECD-9C9E-4C55-BA43-29DC0C81DD99}" type="presOf" srcId="{D5C5C00F-1FE5-4820-A79D-E0DA250782D2}" destId="{CFC71A99-0D27-4371-AA48-0F3498318157}" srcOrd="0" destOrd="0" presId="urn:microsoft.com/office/officeart/2005/8/layout/vList6"/>
    <dgm:cxn modelId="{F2926A79-9BC6-4123-9841-26FE97098A6D}" type="presParOf" srcId="{1A8DAFF3-C313-48D1-967C-61F2BDA543AA}" destId="{48C920AB-B45F-452C-AC82-E76789595B8F}" srcOrd="0" destOrd="0" presId="urn:microsoft.com/office/officeart/2005/8/layout/vList6"/>
    <dgm:cxn modelId="{F3858637-2C3B-4222-8261-166E5EE1F670}" type="presParOf" srcId="{48C920AB-B45F-452C-AC82-E76789595B8F}" destId="{EFEA436D-55BD-4CED-8789-2AD89685D450}" srcOrd="0" destOrd="0" presId="urn:microsoft.com/office/officeart/2005/8/layout/vList6"/>
    <dgm:cxn modelId="{EA0D91A0-221E-4E25-A09E-A06B5E9B0641}" type="presParOf" srcId="{48C920AB-B45F-452C-AC82-E76789595B8F}" destId="{CFC71A99-0D27-4371-AA48-0F3498318157}" srcOrd="1" destOrd="0" presId="urn:microsoft.com/office/officeart/2005/8/layout/vList6"/>
    <dgm:cxn modelId="{FC7CB0F6-8DEF-469B-92CA-4D81FF9FF4D0}" type="presParOf" srcId="{1A8DAFF3-C313-48D1-967C-61F2BDA543AA}" destId="{EF83ED45-DC22-4F4F-A6D5-BAAF3A090A14}" srcOrd="1" destOrd="0" presId="urn:microsoft.com/office/officeart/2005/8/layout/vList6"/>
    <dgm:cxn modelId="{A00395CD-1257-44C3-9F1B-95DB781A6E0A}" type="presParOf" srcId="{1A8DAFF3-C313-48D1-967C-61F2BDA543AA}" destId="{59893291-6C03-462E-8703-6ECE6BBB7247}" srcOrd="2" destOrd="0" presId="urn:microsoft.com/office/officeart/2005/8/layout/vList6"/>
    <dgm:cxn modelId="{8E19FE35-F228-4CBE-A1D1-4035CDFBA2FA}" type="presParOf" srcId="{59893291-6C03-462E-8703-6ECE6BBB7247}" destId="{1F4BA6C4-FCB6-4463-9D12-59F62AA9BFFA}" srcOrd="0" destOrd="0" presId="urn:microsoft.com/office/officeart/2005/8/layout/vList6"/>
    <dgm:cxn modelId="{10EAB61B-89A9-460A-B484-C327EC34183D}" type="presParOf" srcId="{59893291-6C03-462E-8703-6ECE6BBB7247}" destId="{E11908FC-ADC3-4DB5-B0EB-AF0538FE13D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4AA709-31B4-487D-B79C-A3B18763209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27EFFC2-9585-4646-9AD7-2643C11F36EC}">
      <dgm:prSet phldrT="[Text]"/>
      <dgm:spPr/>
      <dgm:t>
        <a:bodyPr/>
        <a:lstStyle/>
        <a:p>
          <a:pPr algn="l"/>
          <a:r>
            <a:rPr lang="en-US" dirty="0" smtClean="0">
              <a:latin typeface="Times New Roman" pitchFamily="18" charset="0"/>
              <a:cs typeface="Times New Roman" pitchFamily="18" charset="0"/>
            </a:rPr>
            <a:t>3.</a:t>
          </a:r>
        </a:p>
        <a:p>
          <a:pPr algn="just"/>
          <a:r>
            <a:rPr lang="en-US" dirty="0" smtClean="0">
              <a:latin typeface="Times New Roman" pitchFamily="18" charset="0"/>
              <a:cs typeface="Times New Roman" pitchFamily="18" charset="0"/>
            </a:rPr>
            <a:t>Do you feel any attraction for your roots ? Any pull in your heart ?</a:t>
          </a:r>
          <a:endParaRPr lang="en-US" dirty="0">
            <a:latin typeface="Times New Roman" pitchFamily="18" charset="0"/>
            <a:cs typeface="Times New Roman" pitchFamily="18" charset="0"/>
          </a:endParaRPr>
        </a:p>
      </dgm:t>
    </dgm:pt>
    <dgm:pt modelId="{D5633F96-6559-46F5-AF60-C538B0430302}" type="parTrans" cxnId="{D0087287-2004-40E9-8C6E-C737AF62282A}">
      <dgm:prSet/>
      <dgm:spPr/>
      <dgm:t>
        <a:bodyPr/>
        <a:lstStyle/>
        <a:p>
          <a:endParaRPr lang="en-US"/>
        </a:p>
      </dgm:t>
    </dgm:pt>
    <dgm:pt modelId="{18D90E94-5048-4692-9C22-9D9BE714CF9A}" type="sibTrans" cxnId="{D0087287-2004-40E9-8C6E-C737AF62282A}">
      <dgm:prSet/>
      <dgm:spPr/>
      <dgm:t>
        <a:bodyPr/>
        <a:lstStyle/>
        <a:p>
          <a:endParaRPr lang="en-US"/>
        </a:p>
      </dgm:t>
    </dgm:pt>
    <dgm:pt modelId="{5FBF98AC-1509-43AC-B4B8-73B016F6340B}">
      <dgm:prSet phldrT="[Text]"/>
      <dgm:spPr/>
      <dgm:t>
        <a:bodyPr/>
        <a:lstStyle/>
        <a:p>
          <a:r>
            <a:rPr lang="en-US" dirty="0" smtClean="0">
              <a:latin typeface="Times New Roman" pitchFamily="18" charset="0"/>
              <a:cs typeface="Times New Roman" pitchFamily="18" charset="0"/>
            </a:rPr>
            <a:t>Yes, I obviously feel a great attraction for my roots. I also feel a continuous pull in my heart.</a:t>
          </a:r>
          <a:endParaRPr lang="en-US" dirty="0">
            <a:latin typeface="Times New Roman" pitchFamily="18" charset="0"/>
            <a:cs typeface="Times New Roman" pitchFamily="18" charset="0"/>
          </a:endParaRPr>
        </a:p>
      </dgm:t>
    </dgm:pt>
    <dgm:pt modelId="{A3738466-9748-4192-8F39-D8E1A706E686}" type="parTrans" cxnId="{AB3C87CE-DB9C-480B-8CE8-E045F2FC7254}">
      <dgm:prSet/>
      <dgm:spPr/>
      <dgm:t>
        <a:bodyPr/>
        <a:lstStyle/>
        <a:p>
          <a:endParaRPr lang="en-US"/>
        </a:p>
      </dgm:t>
    </dgm:pt>
    <dgm:pt modelId="{28E0A03E-DC22-48E8-9EF2-856A7079BB4C}" type="sibTrans" cxnId="{AB3C87CE-DB9C-480B-8CE8-E045F2FC7254}">
      <dgm:prSet/>
      <dgm:spPr/>
      <dgm:t>
        <a:bodyPr/>
        <a:lstStyle/>
        <a:p>
          <a:endParaRPr lang="en-US"/>
        </a:p>
      </dgm:t>
    </dgm:pt>
    <dgm:pt modelId="{875FEE32-F782-4BE3-B72B-9BAB1F61913B}">
      <dgm:prSet phldrT="[Text]"/>
      <dgm:spPr/>
      <dgm:t>
        <a:bodyPr/>
        <a:lstStyle/>
        <a:p>
          <a:pPr algn="l"/>
          <a:r>
            <a:rPr lang="en-US" dirty="0" smtClean="0">
              <a:latin typeface="Times New Roman" pitchFamily="18" charset="0"/>
              <a:cs typeface="Times New Roman" pitchFamily="18" charset="0"/>
            </a:rPr>
            <a:t>4.</a:t>
          </a:r>
        </a:p>
        <a:p>
          <a:pPr algn="l"/>
          <a:r>
            <a:rPr lang="en-US" dirty="0" smtClean="0">
              <a:latin typeface="Times New Roman" pitchFamily="18" charset="0"/>
              <a:cs typeface="Times New Roman" pitchFamily="18" charset="0"/>
            </a:rPr>
            <a:t>How do you nourish your roots?</a:t>
          </a:r>
          <a:endParaRPr lang="en-US" dirty="0">
            <a:latin typeface="Times New Roman" pitchFamily="18" charset="0"/>
            <a:cs typeface="Times New Roman" pitchFamily="18" charset="0"/>
          </a:endParaRPr>
        </a:p>
      </dgm:t>
    </dgm:pt>
    <dgm:pt modelId="{C4E40B1F-9CC9-45ED-ADB2-27AE2C360AEE}" type="parTrans" cxnId="{78813607-42EB-4073-9A6E-AAB7C7F304B2}">
      <dgm:prSet/>
      <dgm:spPr/>
      <dgm:t>
        <a:bodyPr/>
        <a:lstStyle/>
        <a:p>
          <a:endParaRPr lang="en-US"/>
        </a:p>
      </dgm:t>
    </dgm:pt>
    <dgm:pt modelId="{E9BBDDAA-DA4A-4EEC-A07D-6A67E23F0987}" type="sibTrans" cxnId="{78813607-42EB-4073-9A6E-AAB7C7F304B2}">
      <dgm:prSet/>
      <dgm:spPr/>
      <dgm:t>
        <a:bodyPr/>
        <a:lstStyle/>
        <a:p>
          <a:endParaRPr lang="en-US"/>
        </a:p>
      </dgm:t>
    </dgm:pt>
    <dgm:pt modelId="{D1F1B0BA-214A-465B-9153-B3862F478F9D}">
      <dgm:prSet phldrT="[Text]"/>
      <dgm:spPr/>
      <dgm:t>
        <a:bodyPr/>
        <a:lstStyle/>
        <a:p>
          <a:endParaRPr lang="en-US" dirty="0">
            <a:latin typeface="Times New Roman" pitchFamily="18" charset="0"/>
            <a:cs typeface="Times New Roman" pitchFamily="18" charset="0"/>
          </a:endParaRPr>
        </a:p>
      </dgm:t>
    </dgm:pt>
    <dgm:pt modelId="{FDE63DE0-405A-456E-9F81-75522690DB0D}" type="parTrans" cxnId="{483AAB33-B692-4137-9A19-071EE7CFC96B}">
      <dgm:prSet/>
      <dgm:spPr/>
      <dgm:t>
        <a:bodyPr/>
        <a:lstStyle/>
        <a:p>
          <a:endParaRPr lang="en-US"/>
        </a:p>
      </dgm:t>
    </dgm:pt>
    <dgm:pt modelId="{201C8C1C-3C43-467B-B511-E9A439C4B2A0}" type="sibTrans" cxnId="{483AAB33-B692-4137-9A19-071EE7CFC96B}">
      <dgm:prSet/>
      <dgm:spPr/>
      <dgm:t>
        <a:bodyPr/>
        <a:lstStyle/>
        <a:p>
          <a:endParaRPr lang="en-US"/>
        </a:p>
      </dgm:t>
    </dgm:pt>
    <dgm:pt modelId="{621C0388-EA82-4F48-B730-4219B47F71FB}">
      <dgm:prSet phldrT="[Text]"/>
      <dgm:spPr/>
      <dgm:t>
        <a:bodyPr/>
        <a:lstStyle/>
        <a:p>
          <a:r>
            <a:rPr lang="en-US" dirty="0" smtClean="0">
              <a:latin typeface="Times New Roman" pitchFamily="18" charset="0"/>
              <a:cs typeface="Times New Roman" pitchFamily="18" charset="0"/>
            </a:rPr>
            <a:t>I nourish my roots by keeping communication with my beloved persons living in my village. I also celebrate different festivals with them. </a:t>
          </a:r>
          <a:endParaRPr lang="en-US" dirty="0">
            <a:latin typeface="Times New Roman" pitchFamily="18" charset="0"/>
            <a:cs typeface="Times New Roman" pitchFamily="18" charset="0"/>
          </a:endParaRPr>
        </a:p>
      </dgm:t>
    </dgm:pt>
    <dgm:pt modelId="{DEEA22D2-3E92-4BF6-95D7-9A2DDE628271}" type="parTrans" cxnId="{F6DCAD88-32BF-48AC-8DF9-E2C7A64DC095}">
      <dgm:prSet/>
      <dgm:spPr/>
      <dgm:t>
        <a:bodyPr/>
        <a:lstStyle/>
        <a:p>
          <a:endParaRPr lang="en-US"/>
        </a:p>
      </dgm:t>
    </dgm:pt>
    <dgm:pt modelId="{8F728B5C-7CD1-4A99-BD4E-989D38FA6F3F}" type="sibTrans" cxnId="{F6DCAD88-32BF-48AC-8DF9-E2C7A64DC095}">
      <dgm:prSet/>
      <dgm:spPr/>
      <dgm:t>
        <a:bodyPr/>
        <a:lstStyle/>
        <a:p>
          <a:endParaRPr lang="en-US"/>
        </a:p>
      </dgm:t>
    </dgm:pt>
    <dgm:pt modelId="{B23830EB-35B4-4E34-8B83-493AA49110B0}">
      <dgm:prSet phldrT="[Text]"/>
      <dgm:spPr/>
      <dgm:t>
        <a:bodyPr/>
        <a:lstStyle/>
        <a:p>
          <a:endParaRPr lang="en-US" dirty="0">
            <a:latin typeface="Times New Roman" pitchFamily="18" charset="0"/>
            <a:cs typeface="Times New Roman" pitchFamily="18" charset="0"/>
          </a:endParaRPr>
        </a:p>
      </dgm:t>
    </dgm:pt>
    <dgm:pt modelId="{804976E1-A6B1-4191-9870-3EE76AC6217F}" type="parTrans" cxnId="{0DDAD5F2-524B-40EE-A339-948B8882CE2E}">
      <dgm:prSet/>
      <dgm:spPr/>
      <dgm:t>
        <a:bodyPr/>
        <a:lstStyle/>
        <a:p>
          <a:endParaRPr lang="en-US"/>
        </a:p>
      </dgm:t>
    </dgm:pt>
    <dgm:pt modelId="{74AE6786-815D-42E0-A4AB-A40C871F9C65}" type="sibTrans" cxnId="{0DDAD5F2-524B-40EE-A339-948B8882CE2E}">
      <dgm:prSet/>
      <dgm:spPr/>
      <dgm:t>
        <a:bodyPr/>
        <a:lstStyle/>
        <a:p>
          <a:endParaRPr lang="en-US"/>
        </a:p>
      </dgm:t>
    </dgm:pt>
    <dgm:pt modelId="{6062022C-7322-43E7-BEF4-7EC36AE848B9}" type="pres">
      <dgm:prSet presAssocID="{EB4AA709-31B4-487D-B79C-A3B18763209B}" presName="Name0" presStyleCnt="0">
        <dgm:presLayoutVars>
          <dgm:dir/>
          <dgm:animLvl val="lvl"/>
          <dgm:resizeHandles/>
        </dgm:presLayoutVars>
      </dgm:prSet>
      <dgm:spPr/>
      <dgm:t>
        <a:bodyPr/>
        <a:lstStyle/>
        <a:p>
          <a:endParaRPr lang="en-US"/>
        </a:p>
      </dgm:t>
    </dgm:pt>
    <dgm:pt modelId="{2C3252EF-1788-4C1C-8D84-671EC7FFAEC9}" type="pres">
      <dgm:prSet presAssocID="{A27EFFC2-9585-4646-9AD7-2643C11F36EC}" presName="linNode" presStyleCnt="0"/>
      <dgm:spPr/>
    </dgm:pt>
    <dgm:pt modelId="{3D93F58E-98F3-462B-9462-258F95768E96}" type="pres">
      <dgm:prSet presAssocID="{A27EFFC2-9585-4646-9AD7-2643C11F36EC}" presName="parentShp" presStyleLbl="node1" presStyleIdx="0" presStyleCnt="2">
        <dgm:presLayoutVars>
          <dgm:bulletEnabled val="1"/>
        </dgm:presLayoutVars>
      </dgm:prSet>
      <dgm:spPr/>
      <dgm:t>
        <a:bodyPr/>
        <a:lstStyle/>
        <a:p>
          <a:endParaRPr lang="en-US"/>
        </a:p>
      </dgm:t>
    </dgm:pt>
    <dgm:pt modelId="{E629BA58-AB12-4CE7-9138-E632A7BEFE14}" type="pres">
      <dgm:prSet presAssocID="{A27EFFC2-9585-4646-9AD7-2643C11F36EC}" presName="childShp" presStyleLbl="bgAccFollowNode1" presStyleIdx="0" presStyleCnt="2">
        <dgm:presLayoutVars>
          <dgm:bulletEnabled val="1"/>
        </dgm:presLayoutVars>
      </dgm:prSet>
      <dgm:spPr/>
      <dgm:t>
        <a:bodyPr/>
        <a:lstStyle/>
        <a:p>
          <a:endParaRPr lang="en-US"/>
        </a:p>
      </dgm:t>
    </dgm:pt>
    <dgm:pt modelId="{4C818219-D300-4333-9744-F399242DA030}" type="pres">
      <dgm:prSet presAssocID="{18D90E94-5048-4692-9C22-9D9BE714CF9A}" presName="spacing" presStyleCnt="0"/>
      <dgm:spPr/>
    </dgm:pt>
    <dgm:pt modelId="{FB05B5E4-AAC9-42E1-B94C-87A1AE4F11A5}" type="pres">
      <dgm:prSet presAssocID="{875FEE32-F782-4BE3-B72B-9BAB1F61913B}" presName="linNode" presStyleCnt="0"/>
      <dgm:spPr/>
    </dgm:pt>
    <dgm:pt modelId="{F2260E95-DDF4-43D9-B992-7BA5B0104468}" type="pres">
      <dgm:prSet presAssocID="{875FEE32-F782-4BE3-B72B-9BAB1F61913B}" presName="parentShp" presStyleLbl="node1" presStyleIdx="1" presStyleCnt="2">
        <dgm:presLayoutVars>
          <dgm:bulletEnabled val="1"/>
        </dgm:presLayoutVars>
      </dgm:prSet>
      <dgm:spPr/>
      <dgm:t>
        <a:bodyPr/>
        <a:lstStyle/>
        <a:p>
          <a:endParaRPr lang="en-US"/>
        </a:p>
      </dgm:t>
    </dgm:pt>
    <dgm:pt modelId="{11DCC8ED-18D8-4BA9-9B65-57F7F78995EF}" type="pres">
      <dgm:prSet presAssocID="{875FEE32-F782-4BE3-B72B-9BAB1F61913B}" presName="childShp" presStyleLbl="bgAccFollowNode1" presStyleIdx="1" presStyleCnt="2">
        <dgm:presLayoutVars>
          <dgm:bulletEnabled val="1"/>
        </dgm:presLayoutVars>
      </dgm:prSet>
      <dgm:spPr/>
      <dgm:t>
        <a:bodyPr/>
        <a:lstStyle/>
        <a:p>
          <a:endParaRPr lang="en-US"/>
        </a:p>
      </dgm:t>
    </dgm:pt>
  </dgm:ptLst>
  <dgm:cxnLst>
    <dgm:cxn modelId="{87346380-803E-40F8-A818-B12289310E16}" type="presOf" srcId="{EB4AA709-31B4-487D-B79C-A3B18763209B}" destId="{6062022C-7322-43E7-BEF4-7EC36AE848B9}" srcOrd="0" destOrd="0" presId="urn:microsoft.com/office/officeart/2005/8/layout/vList6"/>
    <dgm:cxn modelId="{E1F10423-5057-439D-B943-AC066A4FCAF6}" type="presOf" srcId="{875FEE32-F782-4BE3-B72B-9BAB1F61913B}" destId="{F2260E95-DDF4-43D9-B992-7BA5B0104468}" srcOrd="0" destOrd="0" presId="urn:microsoft.com/office/officeart/2005/8/layout/vList6"/>
    <dgm:cxn modelId="{88F455CD-B2A3-4B5A-9263-A369C6EE8DCD}" type="presOf" srcId="{D1F1B0BA-214A-465B-9153-B3862F478F9D}" destId="{E629BA58-AB12-4CE7-9138-E632A7BEFE14}" srcOrd="0" destOrd="0" presId="urn:microsoft.com/office/officeart/2005/8/layout/vList6"/>
    <dgm:cxn modelId="{483AAB33-B692-4137-9A19-071EE7CFC96B}" srcId="{A27EFFC2-9585-4646-9AD7-2643C11F36EC}" destId="{D1F1B0BA-214A-465B-9153-B3862F478F9D}" srcOrd="0" destOrd="0" parTransId="{FDE63DE0-405A-456E-9F81-75522690DB0D}" sibTransId="{201C8C1C-3C43-467B-B511-E9A439C4B2A0}"/>
    <dgm:cxn modelId="{AB3C87CE-DB9C-480B-8CE8-E045F2FC7254}" srcId="{A27EFFC2-9585-4646-9AD7-2643C11F36EC}" destId="{5FBF98AC-1509-43AC-B4B8-73B016F6340B}" srcOrd="1" destOrd="0" parTransId="{A3738466-9748-4192-8F39-D8E1A706E686}" sibTransId="{28E0A03E-DC22-48E8-9EF2-856A7079BB4C}"/>
    <dgm:cxn modelId="{AAEA0DCC-B438-4E21-AD4B-781DAEF99FBD}" type="presOf" srcId="{B23830EB-35B4-4E34-8B83-493AA49110B0}" destId="{11DCC8ED-18D8-4BA9-9B65-57F7F78995EF}" srcOrd="0" destOrd="0" presId="urn:microsoft.com/office/officeart/2005/8/layout/vList6"/>
    <dgm:cxn modelId="{78813607-42EB-4073-9A6E-AAB7C7F304B2}" srcId="{EB4AA709-31B4-487D-B79C-A3B18763209B}" destId="{875FEE32-F782-4BE3-B72B-9BAB1F61913B}" srcOrd="1" destOrd="0" parTransId="{C4E40B1F-9CC9-45ED-ADB2-27AE2C360AEE}" sibTransId="{E9BBDDAA-DA4A-4EEC-A07D-6A67E23F0987}"/>
    <dgm:cxn modelId="{6C6433F0-4B8C-49E3-B9DD-1A193D7A6249}" type="presOf" srcId="{5FBF98AC-1509-43AC-B4B8-73B016F6340B}" destId="{E629BA58-AB12-4CE7-9138-E632A7BEFE14}" srcOrd="0" destOrd="1" presId="urn:microsoft.com/office/officeart/2005/8/layout/vList6"/>
    <dgm:cxn modelId="{FB3A9E04-4348-4522-9CB4-484B5117A0DF}" type="presOf" srcId="{A27EFFC2-9585-4646-9AD7-2643C11F36EC}" destId="{3D93F58E-98F3-462B-9462-258F95768E96}" srcOrd="0" destOrd="0" presId="urn:microsoft.com/office/officeart/2005/8/layout/vList6"/>
    <dgm:cxn modelId="{0DDAD5F2-524B-40EE-A339-948B8882CE2E}" srcId="{875FEE32-F782-4BE3-B72B-9BAB1F61913B}" destId="{B23830EB-35B4-4E34-8B83-493AA49110B0}" srcOrd="0" destOrd="0" parTransId="{804976E1-A6B1-4191-9870-3EE76AC6217F}" sibTransId="{74AE6786-815D-42E0-A4AB-A40C871F9C65}"/>
    <dgm:cxn modelId="{5C65938E-82C8-4EA4-8D01-FA1B8FD668C8}" type="presOf" srcId="{621C0388-EA82-4F48-B730-4219B47F71FB}" destId="{11DCC8ED-18D8-4BA9-9B65-57F7F78995EF}" srcOrd="0" destOrd="1" presId="urn:microsoft.com/office/officeart/2005/8/layout/vList6"/>
    <dgm:cxn modelId="{F6DCAD88-32BF-48AC-8DF9-E2C7A64DC095}" srcId="{875FEE32-F782-4BE3-B72B-9BAB1F61913B}" destId="{621C0388-EA82-4F48-B730-4219B47F71FB}" srcOrd="1" destOrd="0" parTransId="{DEEA22D2-3E92-4BF6-95D7-9A2DDE628271}" sibTransId="{8F728B5C-7CD1-4A99-BD4E-989D38FA6F3F}"/>
    <dgm:cxn modelId="{D0087287-2004-40E9-8C6E-C737AF62282A}" srcId="{EB4AA709-31B4-487D-B79C-A3B18763209B}" destId="{A27EFFC2-9585-4646-9AD7-2643C11F36EC}" srcOrd="0" destOrd="0" parTransId="{D5633F96-6559-46F5-AF60-C538B0430302}" sibTransId="{18D90E94-5048-4692-9C22-9D9BE714CF9A}"/>
    <dgm:cxn modelId="{CEC4F1E6-F638-4046-A224-9D8A4A4E13ED}" type="presParOf" srcId="{6062022C-7322-43E7-BEF4-7EC36AE848B9}" destId="{2C3252EF-1788-4C1C-8D84-671EC7FFAEC9}" srcOrd="0" destOrd="0" presId="urn:microsoft.com/office/officeart/2005/8/layout/vList6"/>
    <dgm:cxn modelId="{BD259D09-F7F9-4247-9067-4B7287F22DD8}" type="presParOf" srcId="{2C3252EF-1788-4C1C-8D84-671EC7FFAEC9}" destId="{3D93F58E-98F3-462B-9462-258F95768E96}" srcOrd="0" destOrd="0" presId="urn:microsoft.com/office/officeart/2005/8/layout/vList6"/>
    <dgm:cxn modelId="{D8694BAE-2403-48F2-9D3F-8A9384BBF1F9}" type="presParOf" srcId="{2C3252EF-1788-4C1C-8D84-671EC7FFAEC9}" destId="{E629BA58-AB12-4CE7-9138-E632A7BEFE14}" srcOrd="1" destOrd="0" presId="urn:microsoft.com/office/officeart/2005/8/layout/vList6"/>
    <dgm:cxn modelId="{E87EDE04-83E5-473A-8F5C-52EA0F967763}" type="presParOf" srcId="{6062022C-7322-43E7-BEF4-7EC36AE848B9}" destId="{4C818219-D300-4333-9744-F399242DA030}" srcOrd="1" destOrd="0" presId="urn:microsoft.com/office/officeart/2005/8/layout/vList6"/>
    <dgm:cxn modelId="{2F84B9A7-A89C-4313-A120-4F09EC249DD6}" type="presParOf" srcId="{6062022C-7322-43E7-BEF4-7EC36AE848B9}" destId="{FB05B5E4-AAC9-42E1-B94C-87A1AE4F11A5}" srcOrd="2" destOrd="0" presId="urn:microsoft.com/office/officeart/2005/8/layout/vList6"/>
    <dgm:cxn modelId="{408399D2-0E32-45AB-8AF5-0EC8B930F3EE}" type="presParOf" srcId="{FB05B5E4-AAC9-42E1-B94C-87A1AE4F11A5}" destId="{F2260E95-DDF4-43D9-B992-7BA5B0104468}" srcOrd="0" destOrd="0" presId="urn:microsoft.com/office/officeart/2005/8/layout/vList6"/>
    <dgm:cxn modelId="{EA9AE8AD-1DA4-4A42-A484-0DE2EB2C75F0}" type="presParOf" srcId="{FB05B5E4-AAC9-42E1-B94C-87A1AE4F11A5}" destId="{11DCC8ED-18D8-4BA9-9B65-57F7F78995E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7943F8-AADA-4AC9-83DE-0D9A5522E38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EFDE8B3-462F-42B5-9675-DA4C8E15D57D}">
      <dgm:prSet phldrT="[Text]"/>
      <dgm:spPr/>
      <dgm:t>
        <a:bodyPr/>
        <a:lstStyle/>
        <a:p>
          <a:pPr algn="l"/>
          <a:r>
            <a:rPr lang="en-US" dirty="0" smtClean="0">
              <a:latin typeface="Times New Roman" pitchFamily="18" charset="0"/>
              <a:cs typeface="Times New Roman" pitchFamily="18" charset="0"/>
            </a:rPr>
            <a:t>5. </a:t>
          </a:r>
        </a:p>
        <a:p>
          <a:pPr algn="just"/>
          <a:r>
            <a:rPr lang="en-US" dirty="0" smtClean="0">
              <a:latin typeface="Times New Roman" pitchFamily="18" charset="0"/>
              <a:cs typeface="Times New Roman" pitchFamily="18" charset="0"/>
            </a:rPr>
            <a:t>What, according to you, are the reasons why people become rootless ?</a:t>
          </a:r>
          <a:endParaRPr lang="en-US" dirty="0">
            <a:latin typeface="Times New Roman" pitchFamily="18" charset="0"/>
            <a:cs typeface="Times New Roman" pitchFamily="18" charset="0"/>
          </a:endParaRPr>
        </a:p>
      </dgm:t>
    </dgm:pt>
    <dgm:pt modelId="{D49E1DC9-CE72-4828-8605-CDB69960560E}" type="parTrans" cxnId="{B92CF4BF-2BFD-4245-B689-F17A44647B1E}">
      <dgm:prSet/>
      <dgm:spPr/>
      <dgm:t>
        <a:bodyPr/>
        <a:lstStyle/>
        <a:p>
          <a:endParaRPr lang="en-US"/>
        </a:p>
      </dgm:t>
    </dgm:pt>
    <dgm:pt modelId="{B200B80A-94E4-4E8F-8AF8-470445F0F0CF}" type="sibTrans" cxnId="{B92CF4BF-2BFD-4245-B689-F17A44647B1E}">
      <dgm:prSet/>
      <dgm:spPr/>
      <dgm:t>
        <a:bodyPr/>
        <a:lstStyle/>
        <a:p>
          <a:endParaRPr lang="en-US"/>
        </a:p>
      </dgm:t>
    </dgm:pt>
    <dgm:pt modelId="{6D54154E-FF8D-4CD9-91AD-6BEDCA43BDDF}">
      <dgm:prSet phldrT="[Text]" custT="1"/>
      <dgm:spPr/>
      <dgm:t>
        <a:bodyPr/>
        <a:lstStyle/>
        <a:p>
          <a:pPr algn="just"/>
          <a:r>
            <a:rPr lang="en-US" sz="2000" dirty="0" smtClean="0">
              <a:latin typeface="Times New Roman" pitchFamily="18" charset="0"/>
              <a:cs typeface="Times New Roman" pitchFamily="18" charset="0"/>
            </a:rPr>
            <a:t>I think, people become rootless for not keeping proper communication with their family members and kith and kin living in their native places. Besides, disintegration of joint families, people’s tendency to come to city for job and their self-centered outlook are some of  the reasons of rootless. In some cases, poverty is responsible for our alienation.</a:t>
          </a:r>
          <a:endParaRPr lang="en-US" sz="2000" dirty="0">
            <a:latin typeface="Times New Roman" pitchFamily="18" charset="0"/>
            <a:cs typeface="Times New Roman" pitchFamily="18" charset="0"/>
          </a:endParaRPr>
        </a:p>
      </dgm:t>
    </dgm:pt>
    <dgm:pt modelId="{507CBA2B-BABE-4786-A399-280CAA958F49}" type="parTrans" cxnId="{C264864F-2B1C-40D6-9E7C-0A8EC17BFBED}">
      <dgm:prSet/>
      <dgm:spPr/>
      <dgm:t>
        <a:bodyPr/>
        <a:lstStyle/>
        <a:p>
          <a:endParaRPr lang="en-US"/>
        </a:p>
      </dgm:t>
    </dgm:pt>
    <dgm:pt modelId="{57E5F7CE-1BB1-4798-8344-871753725861}" type="sibTrans" cxnId="{C264864F-2B1C-40D6-9E7C-0A8EC17BFBED}">
      <dgm:prSet/>
      <dgm:spPr/>
      <dgm:t>
        <a:bodyPr/>
        <a:lstStyle/>
        <a:p>
          <a:endParaRPr lang="en-US"/>
        </a:p>
      </dgm:t>
    </dgm:pt>
    <dgm:pt modelId="{AA69F821-BD3E-49AD-9C9E-EDFB82E4D5D7}">
      <dgm:prSet phldrT="[Text]"/>
      <dgm:spPr/>
      <dgm:t>
        <a:bodyPr/>
        <a:lstStyle/>
        <a:p>
          <a:endParaRPr lang="en-US" dirty="0"/>
        </a:p>
      </dgm:t>
    </dgm:pt>
    <dgm:pt modelId="{CD537423-1036-4D13-9F38-ADC55F1018A3}" type="parTrans" cxnId="{78E0431E-C376-44D6-AD75-FDB2C6AF09EA}">
      <dgm:prSet/>
      <dgm:spPr/>
      <dgm:t>
        <a:bodyPr/>
        <a:lstStyle/>
        <a:p>
          <a:endParaRPr lang="en-US"/>
        </a:p>
      </dgm:t>
    </dgm:pt>
    <dgm:pt modelId="{89E43E80-865E-492C-AB17-75EAA68D33BC}" type="sibTrans" cxnId="{78E0431E-C376-44D6-AD75-FDB2C6AF09EA}">
      <dgm:prSet/>
      <dgm:spPr/>
      <dgm:t>
        <a:bodyPr/>
        <a:lstStyle/>
        <a:p>
          <a:endParaRPr lang="en-US"/>
        </a:p>
      </dgm:t>
    </dgm:pt>
    <dgm:pt modelId="{250548F4-B6A9-4A12-9D45-6C4C772EB97A}">
      <dgm:prSet phldrT="[Text]" custT="1"/>
      <dgm:spPr/>
      <dgm:t>
        <a:bodyPr/>
        <a:lstStyle/>
        <a:p>
          <a:pPr algn="l"/>
          <a:endParaRPr lang="en-US" sz="1600" dirty="0">
            <a:latin typeface="Times New Roman" pitchFamily="18" charset="0"/>
            <a:cs typeface="Times New Roman" pitchFamily="18" charset="0"/>
          </a:endParaRPr>
        </a:p>
      </dgm:t>
    </dgm:pt>
    <dgm:pt modelId="{BC3300A9-A85D-49C8-91BC-AAB9845C2579}" type="parTrans" cxnId="{E021B676-F419-4704-9FA0-7E18EBC29369}">
      <dgm:prSet/>
      <dgm:spPr/>
      <dgm:t>
        <a:bodyPr/>
        <a:lstStyle/>
        <a:p>
          <a:endParaRPr lang="en-US"/>
        </a:p>
      </dgm:t>
    </dgm:pt>
    <dgm:pt modelId="{0AEDA7AE-4FC9-4469-9374-37BAFF7A9F13}" type="sibTrans" cxnId="{E021B676-F419-4704-9FA0-7E18EBC29369}">
      <dgm:prSet/>
      <dgm:spPr/>
      <dgm:t>
        <a:bodyPr/>
        <a:lstStyle/>
        <a:p>
          <a:endParaRPr lang="en-US"/>
        </a:p>
      </dgm:t>
    </dgm:pt>
    <dgm:pt modelId="{61DD6622-60F9-4CCB-AE31-66BC7148889C}" type="pres">
      <dgm:prSet presAssocID="{FF7943F8-AADA-4AC9-83DE-0D9A5522E384}" presName="Name0" presStyleCnt="0">
        <dgm:presLayoutVars>
          <dgm:dir/>
          <dgm:animLvl val="lvl"/>
          <dgm:resizeHandles/>
        </dgm:presLayoutVars>
      </dgm:prSet>
      <dgm:spPr/>
      <dgm:t>
        <a:bodyPr/>
        <a:lstStyle/>
        <a:p>
          <a:endParaRPr lang="en-US"/>
        </a:p>
      </dgm:t>
    </dgm:pt>
    <dgm:pt modelId="{543258D0-481F-46C4-B0EC-1FD835360337}" type="pres">
      <dgm:prSet presAssocID="{0EFDE8B3-462F-42B5-9675-DA4C8E15D57D}" presName="linNode" presStyleCnt="0"/>
      <dgm:spPr/>
    </dgm:pt>
    <dgm:pt modelId="{1838955B-B4EC-44ED-9B3A-FAC1DAF61812}" type="pres">
      <dgm:prSet presAssocID="{0EFDE8B3-462F-42B5-9675-DA4C8E15D57D}" presName="parentShp" presStyleLbl="node1" presStyleIdx="0" presStyleCnt="2" custLinFactNeighborY="1341">
        <dgm:presLayoutVars>
          <dgm:bulletEnabled val="1"/>
        </dgm:presLayoutVars>
      </dgm:prSet>
      <dgm:spPr/>
      <dgm:t>
        <a:bodyPr/>
        <a:lstStyle/>
        <a:p>
          <a:endParaRPr lang="en-US"/>
        </a:p>
      </dgm:t>
    </dgm:pt>
    <dgm:pt modelId="{F98A3828-280F-47C1-8861-D46BEDA381BB}" type="pres">
      <dgm:prSet presAssocID="{0EFDE8B3-462F-42B5-9675-DA4C8E15D57D}" presName="childShp" presStyleLbl="bgAccFollowNode1" presStyleIdx="0" presStyleCnt="2" custScaleX="123508" custScaleY="94347">
        <dgm:presLayoutVars>
          <dgm:bulletEnabled val="1"/>
        </dgm:presLayoutVars>
      </dgm:prSet>
      <dgm:spPr/>
      <dgm:t>
        <a:bodyPr/>
        <a:lstStyle/>
        <a:p>
          <a:endParaRPr lang="en-US"/>
        </a:p>
      </dgm:t>
    </dgm:pt>
    <dgm:pt modelId="{A542D734-31C4-44AD-B75F-806BA54B0A54}" type="pres">
      <dgm:prSet presAssocID="{B200B80A-94E4-4E8F-8AF8-470445F0F0CF}" presName="spacing" presStyleCnt="0"/>
      <dgm:spPr/>
    </dgm:pt>
    <dgm:pt modelId="{A4EFD9CA-9DF8-45B6-B3DA-5FB3F8C88A04}" type="pres">
      <dgm:prSet presAssocID="{AA69F821-BD3E-49AD-9C9E-EDFB82E4D5D7}" presName="linNode" presStyleCnt="0"/>
      <dgm:spPr/>
    </dgm:pt>
    <dgm:pt modelId="{07A5D91A-A6B8-40AE-B39E-28FB613E07E1}" type="pres">
      <dgm:prSet presAssocID="{AA69F821-BD3E-49AD-9C9E-EDFB82E4D5D7}" presName="parentShp" presStyleLbl="node1" presStyleIdx="1" presStyleCnt="2" custFlipVert="1" custFlipHor="1" custScaleX="2804" custScaleY="988" custLinFactNeighborX="-23676" custLinFactNeighborY="10149">
        <dgm:presLayoutVars>
          <dgm:bulletEnabled val="1"/>
        </dgm:presLayoutVars>
      </dgm:prSet>
      <dgm:spPr/>
      <dgm:t>
        <a:bodyPr/>
        <a:lstStyle/>
        <a:p>
          <a:endParaRPr lang="en-US"/>
        </a:p>
      </dgm:t>
    </dgm:pt>
    <dgm:pt modelId="{2FEA6A05-6001-4E05-9B38-747DC2B604DA}" type="pres">
      <dgm:prSet presAssocID="{AA69F821-BD3E-49AD-9C9E-EDFB82E4D5D7}" presName="childShp" presStyleLbl="bgAccFollowNode1" presStyleIdx="1" presStyleCnt="2" custFlipVert="0" custFlipHor="0" custScaleX="935" custScaleY="3472" custLinFactNeighborX="82243" custLinFactNeighborY="-4708">
        <dgm:presLayoutVars>
          <dgm:bulletEnabled val="1"/>
        </dgm:presLayoutVars>
      </dgm:prSet>
      <dgm:spPr/>
    </dgm:pt>
  </dgm:ptLst>
  <dgm:cxnLst>
    <dgm:cxn modelId="{78E0431E-C376-44D6-AD75-FDB2C6AF09EA}" srcId="{FF7943F8-AADA-4AC9-83DE-0D9A5522E384}" destId="{AA69F821-BD3E-49AD-9C9E-EDFB82E4D5D7}" srcOrd="1" destOrd="0" parTransId="{CD537423-1036-4D13-9F38-ADC55F1018A3}" sibTransId="{89E43E80-865E-492C-AB17-75EAA68D33BC}"/>
    <dgm:cxn modelId="{9E87097D-3838-4B06-92E9-7B97ED6DF828}" type="presOf" srcId="{FF7943F8-AADA-4AC9-83DE-0D9A5522E384}" destId="{61DD6622-60F9-4CCB-AE31-66BC7148889C}" srcOrd="0" destOrd="0" presId="urn:microsoft.com/office/officeart/2005/8/layout/vList6"/>
    <dgm:cxn modelId="{E021B676-F419-4704-9FA0-7E18EBC29369}" srcId="{0EFDE8B3-462F-42B5-9675-DA4C8E15D57D}" destId="{250548F4-B6A9-4A12-9D45-6C4C772EB97A}" srcOrd="0" destOrd="0" parTransId="{BC3300A9-A85D-49C8-91BC-AAB9845C2579}" sibTransId="{0AEDA7AE-4FC9-4469-9374-37BAFF7A9F13}"/>
    <dgm:cxn modelId="{B92CF4BF-2BFD-4245-B689-F17A44647B1E}" srcId="{FF7943F8-AADA-4AC9-83DE-0D9A5522E384}" destId="{0EFDE8B3-462F-42B5-9675-DA4C8E15D57D}" srcOrd="0" destOrd="0" parTransId="{D49E1DC9-CE72-4828-8605-CDB69960560E}" sibTransId="{B200B80A-94E4-4E8F-8AF8-470445F0F0CF}"/>
    <dgm:cxn modelId="{5B94519F-E975-4740-8130-6D4DB1F56E32}" type="presOf" srcId="{6D54154E-FF8D-4CD9-91AD-6BEDCA43BDDF}" destId="{F98A3828-280F-47C1-8861-D46BEDA381BB}" srcOrd="0" destOrd="1" presId="urn:microsoft.com/office/officeart/2005/8/layout/vList6"/>
    <dgm:cxn modelId="{C264864F-2B1C-40D6-9E7C-0A8EC17BFBED}" srcId="{0EFDE8B3-462F-42B5-9675-DA4C8E15D57D}" destId="{6D54154E-FF8D-4CD9-91AD-6BEDCA43BDDF}" srcOrd="1" destOrd="0" parTransId="{507CBA2B-BABE-4786-A399-280CAA958F49}" sibTransId="{57E5F7CE-1BB1-4798-8344-871753725861}"/>
    <dgm:cxn modelId="{C39DF048-9D9A-4526-BA2B-583E66F26792}" type="presOf" srcId="{0EFDE8B3-462F-42B5-9675-DA4C8E15D57D}" destId="{1838955B-B4EC-44ED-9B3A-FAC1DAF61812}" srcOrd="0" destOrd="0" presId="urn:microsoft.com/office/officeart/2005/8/layout/vList6"/>
    <dgm:cxn modelId="{CEE53693-F680-4177-9A87-02C84BAA3096}" type="presOf" srcId="{AA69F821-BD3E-49AD-9C9E-EDFB82E4D5D7}" destId="{07A5D91A-A6B8-40AE-B39E-28FB613E07E1}" srcOrd="0" destOrd="0" presId="urn:microsoft.com/office/officeart/2005/8/layout/vList6"/>
    <dgm:cxn modelId="{0B34E249-9855-434F-93E8-76DFD25F4E8A}" type="presOf" srcId="{250548F4-B6A9-4A12-9D45-6C4C772EB97A}" destId="{F98A3828-280F-47C1-8861-D46BEDA381BB}" srcOrd="0" destOrd="0" presId="urn:microsoft.com/office/officeart/2005/8/layout/vList6"/>
    <dgm:cxn modelId="{4FE6B205-DF66-498E-A684-67A59A8B210C}" type="presParOf" srcId="{61DD6622-60F9-4CCB-AE31-66BC7148889C}" destId="{543258D0-481F-46C4-B0EC-1FD835360337}" srcOrd="0" destOrd="0" presId="urn:microsoft.com/office/officeart/2005/8/layout/vList6"/>
    <dgm:cxn modelId="{D1A736E2-0E8F-44B0-A04D-527D13D16068}" type="presParOf" srcId="{543258D0-481F-46C4-B0EC-1FD835360337}" destId="{1838955B-B4EC-44ED-9B3A-FAC1DAF61812}" srcOrd="0" destOrd="0" presId="urn:microsoft.com/office/officeart/2005/8/layout/vList6"/>
    <dgm:cxn modelId="{59BEE328-6330-4274-BEE2-AB3D5E3EF08F}" type="presParOf" srcId="{543258D0-481F-46C4-B0EC-1FD835360337}" destId="{F98A3828-280F-47C1-8861-D46BEDA381BB}" srcOrd="1" destOrd="0" presId="urn:microsoft.com/office/officeart/2005/8/layout/vList6"/>
    <dgm:cxn modelId="{628527E3-B116-4451-8BA0-2C78A87B3922}" type="presParOf" srcId="{61DD6622-60F9-4CCB-AE31-66BC7148889C}" destId="{A542D734-31C4-44AD-B75F-806BA54B0A54}" srcOrd="1" destOrd="0" presId="urn:microsoft.com/office/officeart/2005/8/layout/vList6"/>
    <dgm:cxn modelId="{EF35F12A-F2E1-4A8D-AD6A-148714CC7E93}" type="presParOf" srcId="{61DD6622-60F9-4CCB-AE31-66BC7148889C}" destId="{A4EFD9CA-9DF8-45B6-B3DA-5FB3F8C88A04}" srcOrd="2" destOrd="0" presId="urn:microsoft.com/office/officeart/2005/8/layout/vList6"/>
    <dgm:cxn modelId="{3C47CEA3-5585-49E0-8F54-B881B01D42B4}" type="presParOf" srcId="{A4EFD9CA-9DF8-45B6-B3DA-5FB3F8C88A04}" destId="{07A5D91A-A6B8-40AE-B39E-28FB613E07E1}" srcOrd="0" destOrd="0" presId="urn:microsoft.com/office/officeart/2005/8/layout/vList6"/>
    <dgm:cxn modelId="{90450A27-A945-42A3-828F-84F3FC55ACF9}" type="presParOf" srcId="{A4EFD9CA-9DF8-45B6-B3DA-5FB3F8C88A04}" destId="{2FEA6A05-6001-4E05-9B38-747DC2B604D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4EF38-6D07-45B2-B657-E939A6336860}">
      <dsp:nvSpPr>
        <dsp:cNvPr id="0" name=""/>
        <dsp:cNvSpPr/>
      </dsp:nvSpPr>
      <dsp:spPr>
        <a:xfrm>
          <a:off x="3200399" y="13916"/>
          <a:ext cx="4800600" cy="2246683"/>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What is the main religious festival of the Muslims in Bangladesh ?</a:t>
          </a:r>
          <a:endParaRPr lang="en-US" sz="2800" kern="1200" dirty="0">
            <a:latin typeface="Times New Roman" pitchFamily="18" charset="0"/>
            <a:cs typeface="Times New Roman" pitchFamily="18" charset="0"/>
          </a:endParaRPr>
        </a:p>
      </dsp:txBody>
      <dsp:txXfrm>
        <a:off x="3200399" y="294751"/>
        <a:ext cx="3958094" cy="1685013"/>
      </dsp:txXfrm>
    </dsp:sp>
    <dsp:sp modelId="{B6F139DF-0C17-47DE-824F-26EE99C6E84C}">
      <dsp:nvSpPr>
        <dsp:cNvPr id="0" name=""/>
        <dsp:cNvSpPr/>
      </dsp:nvSpPr>
      <dsp:spPr>
        <a:xfrm>
          <a:off x="0" y="582"/>
          <a:ext cx="3200400" cy="22733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just" defTabSz="1422400">
            <a:lnSpc>
              <a:spcPct val="90000"/>
            </a:lnSpc>
            <a:spcBef>
              <a:spcPct val="0"/>
            </a:spcBef>
            <a:spcAft>
              <a:spcPct val="35000"/>
            </a:spcAft>
          </a:pPr>
          <a:r>
            <a:rPr lang="en-US" sz="3200" kern="1200" dirty="0" err="1" smtClean="0">
              <a:latin typeface="Times New Roman" pitchFamily="18" charset="0"/>
              <a:cs typeface="Times New Roman" pitchFamily="18" charset="0"/>
            </a:rPr>
            <a:t>Eid</a:t>
          </a:r>
          <a:r>
            <a:rPr lang="en-US" sz="3200" kern="1200" dirty="0" smtClean="0">
              <a:latin typeface="Times New Roman" pitchFamily="18" charset="0"/>
              <a:cs typeface="Times New Roman" pitchFamily="18" charset="0"/>
            </a:rPr>
            <a:t> is the main religious festival of the Muslims in Bangladesh.</a:t>
          </a:r>
          <a:endParaRPr lang="en-US" sz="3200" kern="1200" dirty="0">
            <a:latin typeface="Times New Roman" pitchFamily="18" charset="0"/>
            <a:cs typeface="Times New Roman" pitchFamily="18" charset="0"/>
          </a:endParaRPr>
        </a:p>
      </dsp:txBody>
      <dsp:txXfrm>
        <a:off x="110976" y="111558"/>
        <a:ext cx="2978448" cy="2051397"/>
      </dsp:txXfrm>
    </dsp:sp>
    <dsp:sp modelId="{7A118948-F825-4140-9EE4-D86ABF4855AD}">
      <dsp:nvSpPr>
        <dsp:cNvPr id="0" name=""/>
        <dsp:cNvSpPr/>
      </dsp:nvSpPr>
      <dsp:spPr>
        <a:xfrm>
          <a:off x="3200399" y="2957881"/>
          <a:ext cx="4800600" cy="1360122"/>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What does </a:t>
          </a:r>
          <a:r>
            <a:rPr lang="en-US" sz="2800" kern="1200" dirty="0" err="1" smtClean="0">
              <a:latin typeface="Times New Roman" pitchFamily="18" charset="0"/>
              <a:cs typeface="Times New Roman" pitchFamily="18" charset="0"/>
            </a:rPr>
            <a:t>Eid</a:t>
          </a:r>
          <a:r>
            <a:rPr lang="en-US" sz="2800" kern="1200" dirty="0" smtClean="0">
              <a:latin typeface="Times New Roman" pitchFamily="18" charset="0"/>
              <a:cs typeface="Times New Roman" pitchFamily="18" charset="0"/>
            </a:rPr>
            <a:t> mean ?</a:t>
          </a:r>
          <a:endParaRPr lang="en-US" sz="28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endParaRPr lang="en-US" sz="1400" kern="1200" dirty="0"/>
        </a:p>
      </dsp:txBody>
      <dsp:txXfrm>
        <a:off x="3200399" y="3127896"/>
        <a:ext cx="4290554" cy="1020092"/>
      </dsp:txXfrm>
    </dsp:sp>
    <dsp:sp modelId="{FA86802D-0E0F-479A-B542-CFB7F2DF7C23}">
      <dsp:nvSpPr>
        <dsp:cNvPr id="0" name=""/>
        <dsp:cNvSpPr/>
      </dsp:nvSpPr>
      <dsp:spPr>
        <a:xfrm>
          <a:off x="0" y="2501267"/>
          <a:ext cx="3200400" cy="22733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en-US" sz="3200" kern="1200" dirty="0" err="1" smtClean="0">
              <a:latin typeface="Times New Roman" pitchFamily="18" charset="0"/>
              <a:cs typeface="Times New Roman" pitchFamily="18" charset="0"/>
            </a:rPr>
            <a:t>Eid</a:t>
          </a:r>
          <a:r>
            <a:rPr lang="en-US" sz="3200" kern="1200" dirty="0" smtClean="0">
              <a:latin typeface="Times New Roman" pitchFamily="18" charset="0"/>
              <a:cs typeface="Times New Roman" pitchFamily="18" charset="0"/>
            </a:rPr>
            <a:t> means happiness.</a:t>
          </a:r>
          <a:endParaRPr lang="en-US" sz="3200" kern="1200" dirty="0">
            <a:latin typeface="Times New Roman" pitchFamily="18" charset="0"/>
            <a:cs typeface="Times New Roman" pitchFamily="18" charset="0"/>
          </a:endParaRPr>
        </a:p>
      </dsp:txBody>
      <dsp:txXfrm>
        <a:off x="110976" y="2612243"/>
        <a:ext cx="2978448" cy="2051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AEE81-B2B4-4660-B829-C2A5A1B2B32E}">
      <dsp:nvSpPr>
        <dsp:cNvPr id="0" name=""/>
        <dsp:cNvSpPr/>
      </dsp:nvSpPr>
      <dsp:spPr>
        <a:xfrm>
          <a:off x="3352800" y="408404"/>
          <a:ext cx="5029200" cy="1941646"/>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28600" lvl="1" indent="-228600" algn="l" defTabSz="1155700">
            <a:lnSpc>
              <a:spcPct val="90000"/>
            </a:lnSpc>
            <a:spcBef>
              <a:spcPct val="0"/>
            </a:spcBef>
            <a:spcAft>
              <a:spcPct val="15000"/>
            </a:spcAft>
            <a:buChar char="••"/>
          </a:pPr>
          <a:endParaRPr lang="en-US" sz="26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What are our roots ?</a:t>
          </a:r>
          <a:endParaRPr lang="en-US" sz="2800" kern="1200" dirty="0">
            <a:latin typeface="Times New Roman" pitchFamily="18" charset="0"/>
            <a:cs typeface="Times New Roman" pitchFamily="18" charset="0"/>
          </a:endParaRPr>
        </a:p>
      </dsp:txBody>
      <dsp:txXfrm>
        <a:off x="3352800" y="651110"/>
        <a:ext cx="4301083" cy="1456234"/>
      </dsp:txXfrm>
    </dsp:sp>
    <dsp:sp modelId="{DF68C786-3C7B-4A9D-92BB-3F8644EFA875}">
      <dsp:nvSpPr>
        <dsp:cNvPr id="0" name=""/>
        <dsp:cNvSpPr/>
      </dsp:nvSpPr>
      <dsp:spPr>
        <a:xfrm>
          <a:off x="0" y="706"/>
          <a:ext cx="3352800" cy="275704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just" defTabSz="1200150">
            <a:lnSpc>
              <a:spcPct val="90000"/>
            </a:lnSpc>
            <a:spcBef>
              <a:spcPct val="0"/>
            </a:spcBef>
            <a:spcAft>
              <a:spcPct val="35000"/>
            </a:spcAft>
          </a:pPr>
          <a:r>
            <a:rPr lang="en-US" sz="2700" kern="1200" dirty="0" smtClean="0">
              <a:latin typeface="Times New Roman" pitchFamily="18" charset="0"/>
              <a:cs typeface="Times New Roman" pitchFamily="18" charset="0"/>
            </a:rPr>
            <a:t>In the sense our families, our land of birth, relatives, our culture, traditions, or surroundings are our roots.</a:t>
          </a:r>
          <a:endParaRPr lang="en-US" sz="2700" kern="1200" dirty="0"/>
        </a:p>
      </dsp:txBody>
      <dsp:txXfrm>
        <a:off x="134588" y="135294"/>
        <a:ext cx="3083624" cy="2487865"/>
      </dsp:txXfrm>
    </dsp:sp>
    <dsp:sp modelId="{DE3B4AD5-BE3D-466E-AE89-8019EA21DC3A}">
      <dsp:nvSpPr>
        <dsp:cNvPr id="0" name=""/>
        <dsp:cNvSpPr/>
      </dsp:nvSpPr>
      <dsp:spPr>
        <a:xfrm>
          <a:off x="3352800" y="3648065"/>
          <a:ext cx="5029200" cy="1527814"/>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28600" lvl="1" indent="-228600" algn="l" defTabSz="1155700">
            <a:lnSpc>
              <a:spcPct val="90000"/>
            </a:lnSpc>
            <a:spcBef>
              <a:spcPct val="0"/>
            </a:spcBef>
            <a:spcAft>
              <a:spcPct val="15000"/>
            </a:spcAft>
            <a:buChar char="••"/>
          </a:pPr>
          <a:endParaRPr lang="en-US" sz="26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What do our roots do to us ?</a:t>
          </a:r>
          <a:endParaRPr lang="en-US" sz="2800" kern="1200" dirty="0">
            <a:latin typeface="Times New Roman" pitchFamily="18" charset="0"/>
            <a:cs typeface="Times New Roman" pitchFamily="18" charset="0"/>
          </a:endParaRPr>
        </a:p>
      </dsp:txBody>
      <dsp:txXfrm>
        <a:off x="3352800" y="3839042"/>
        <a:ext cx="4456270" cy="1145860"/>
      </dsp:txXfrm>
    </dsp:sp>
    <dsp:sp modelId="{7AA3BF9C-D285-4B5F-8F97-BF980E6059A7}">
      <dsp:nvSpPr>
        <dsp:cNvPr id="0" name=""/>
        <dsp:cNvSpPr/>
      </dsp:nvSpPr>
      <dsp:spPr>
        <a:xfrm>
          <a:off x="0" y="3033452"/>
          <a:ext cx="3352800" cy="275704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just" defTabSz="1200150">
            <a:lnSpc>
              <a:spcPct val="90000"/>
            </a:lnSpc>
            <a:spcBef>
              <a:spcPct val="0"/>
            </a:spcBef>
            <a:spcAft>
              <a:spcPct val="35000"/>
            </a:spcAft>
          </a:pPr>
          <a:r>
            <a:rPr lang="en-US" sz="2700" kern="1200" dirty="0" smtClean="0">
              <a:latin typeface="Times New Roman" pitchFamily="18" charset="0"/>
              <a:cs typeface="Times New Roman" pitchFamily="18" charset="0"/>
            </a:rPr>
            <a:t>It’s our roots that develop our identity making us what we are.</a:t>
          </a:r>
          <a:endParaRPr lang="en-US" sz="2700" kern="1200" dirty="0">
            <a:latin typeface="Times New Roman" pitchFamily="18" charset="0"/>
            <a:cs typeface="Times New Roman" pitchFamily="18" charset="0"/>
          </a:endParaRPr>
        </a:p>
      </dsp:txBody>
      <dsp:txXfrm>
        <a:off x="134588" y="3168040"/>
        <a:ext cx="3083624" cy="2487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71A99-0D27-4371-AA48-0F3498318157}">
      <dsp:nvSpPr>
        <dsp:cNvPr id="0" name=""/>
        <dsp:cNvSpPr/>
      </dsp:nvSpPr>
      <dsp:spPr>
        <a:xfrm>
          <a:off x="3384105" y="1013"/>
          <a:ext cx="5069964" cy="2427758"/>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ts val="3200"/>
            </a:lnSpc>
            <a:spcBef>
              <a:spcPct val="0"/>
            </a:spcBef>
            <a:spcAft>
              <a:spcPct val="15000"/>
            </a:spcAft>
            <a:buChar char="••"/>
          </a:pPr>
          <a:r>
            <a:rPr lang="en-US" sz="2400" kern="1200" dirty="0" smtClean="0">
              <a:latin typeface="Times New Roman" pitchFamily="18" charset="0"/>
              <a:cs typeface="Times New Roman" pitchFamily="18" charset="0"/>
            </a:rPr>
            <a:t>Yes, it is actually the bonding of love, isn’t it ?</a:t>
          </a:r>
          <a:endParaRPr lang="en-US" sz="23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Yes, I have. It’s in </a:t>
          </a:r>
          <a:r>
            <a:rPr lang="en-US" sz="2400" kern="1200" dirty="0" err="1" smtClean="0">
              <a:latin typeface="Times New Roman" pitchFamily="18" charset="0"/>
              <a:cs typeface="Times New Roman" pitchFamily="18" charset="0"/>
            </a:rPr>
            <a:t>Madhupur</a:t>
          </a:r>
          <a:r>
            <a:rPr lang="en-US" sz="2400" kern="1200" dirty="0" smtClean="0">
              <a:latin typeface="Times New Roman" pitchFamily="18" charset="0"/>
              <a:cs typeface="Times New Roman" pitchFamily="18" charset="0"/>
            </a:rPr>
            <a:t>. My father and brother live there</a:t>
          </a:r>
          <a:r>
            <a:rPr lang="en-US" sz="2300" kern="1200" dirty="0" smtClean="0">
              <a:latin typeface="Times New Roman" pitchFamily="18" charset="0"/>
              <a:cs typeface="Times New Roman" pitchFamily="18" charset="0"/>
            </a:rPr>
            <a:t>.</a:t>
          </a:r>
          <a:endParaRPr lang="en-US" sz="2300" kern="1200" dirty="0">
            <a:latin typeface="Times New Roman" pitchFamily="18" charset="0"/>
            <a:cs typeface="Times New Roman" pitchFamily="18" charset="0"/>
          </a:endParaRPr>
        </a:p>
      </dsp:txBody>
      <dsp:txXfrm>
        <a:off x="3384105" y="304483"/>
        <a:ext cx="4159555" cy="1820818"/>
      </dsp:txXfrm>
    </dsp:sp>
    <dsp:sp modelId="{EFEA436D-55BD-4CED-8789-2AD89685D450}">
      <dsp:nvSpPr>
        <dsp:cNvPr id="0" name=""/>
        <dsp:cNvSpPr/>
      </dsp:nvSpPr>
      <dsp:spPr>
        <a:xfrm>
          <a:off x="4129" y="67584"/>
          <a:ext cx="3379976" cy="22946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1. </a:t>
          </a:r>
        </a:p>
        <a:p>
          <a:pPr lvl="0" algn="just" defTabSz="1066800">
            <a:lnSpc>
              <a:spcPct val="90000"/>
            </a:lnSpc>
            <a:spcBef>
              <a:spcPct val="0"/>
            </a:spcBef>
            <a:spcAft>
              <a:spcPct val="35000"/>
            </a:spcAft>
          </a:pPr>
          <a:r>
            <a:rPr lang="en-US" sz="2400" kern="1200" dirty="0" smtClean="0">
              <a:latin typeface="Times New Roman" pitchFamily="18" charset="0"/>
              <a:cs typeface="Times New Roman" pitchFamily="18" charset="0"/>
            </a:rPr>
            <a:t>Do you have any root other than the place where you are living now ? If yes, where is it and who live there ? If not, why not ?</a:t>
          </a:r>
          <a:endParaRPr lang="en-US" sz="2400" kern="1200" dirty="0">
            <a:latin typeface="Times New Roman" pitchFamily="18" charset="0"/>
            <a:cs typeface="Times New Roman" pitchFamily="18" charset="0"/>
          </a:endParaRPr>
        </a:p>
      </dsp:txBody>
      <dsp:txXfrm>
        <a:off x="116143" y="179598"/>
        <a:ext cx="3155948" cy="2070587"/>
      </dsp:txXfrm>
    </dsp:sp>
    <dsp:sp modelId="{E11908FC-ADC3-4DB5-B0EB-AF0538FE13D8}">
      <dsp:nvSpPr>
        <dsp:cNvPr id="0" name=""/>
        <dsp:cNvSpPr/>
      </dsp:nvSpPr>
      <dsp:spPr>
        <a:xfrm>
          <a:off x="3384105" y="2624599"/>
          <a:ext cx="5069964" cy="2555986"/>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I label my native place as a remote rural village. I love this beautiful village very much as it’s my birth place.</a:t>
          </a:r>
          <a:endParaRPr lang="en-US" sz="2600" kern="1200" dirty="0">
            <a:latin typeface="Times New Roman" pitchFamily="18" charset="0"/>
            <a:cs typeface="Times New Roman" pitchFamily="18" charset="0"/>
          </a:endParaRPr>
        </a:p>
      </dsp:txBody>
      <dsp:txXfrm>
        <a:off x="3384105" y="2944097"/>
        <a:ext cx="4111469" cy="1916990"/>
      </dsp:txXfrm>
    </dsp:sp>
    <dsp:sp modelId="{1F4BA6C4-FCB6-4463-9D12-59F62AA9BFFA}">
      <dsp:nvSpPr>
        <dsp:cNvPr id="0" name=""/>
        <dsp:cNvSpPr/>
      </dsp:nvSpPr>
      <dsp:spPr>
        <a:xfrm>
          <a:off x="4129" y="2923453"/>
          <a:ext cx="3379976" cy="1958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2.</a:t>
          </a:r>
        </a:p>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How do you label your roots ?</a:t>
          </a:r>
          <a:endParaRPr lang="en-US" sz="2400" kern="1200" dirty="0">
            <a:latin typeface="Times New Roman" pitchFamily="18" charset="0"/>
            <a:cs typeface="Times New Roman" pitchFamily="18" charset="0"/>
          </a:endParaRPr>
        </a:p>
      </dsp:txBody>
      <dsp:txXfrm>
        <a:off x="99724" y="3019048"/>
        <a:ext cx="3188786" cy="1767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9BA58-AB12-4CE7-9138-E632A7BEFE14}">
      <dsp:nvSpPr>
        <dsp:cNvPr id="0" name=""/>
        <dsp:cNvSpPr/>
      </dsp:nvSpPr>
      <dsp:spPr>
        <a:xfrm>
          <a:off x="3169919" y="688"/>
          <a:ext cx="4754880" cy="2684487"/>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latin typeface="Times New Roman" pitchFamily="18" charset="0"/>
            <a:cs typeface="Times New Roman" pitchFamily="18" charset="0"/>
          </a:endParaRPr>
        </a:p>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Yes, I obviously feel a great attraction for my roots. I also feel a continuous pull in my heart.</a:t>
          </a:r>
          <a:endParaRPr lang="en-US" sz="2300" kern="1200" dirty="0">
            <a:latin typeface="Times New Roman" pitchFamily="18" charset="0"/>
            <a:cs typeface="Times New Roman" pitchFamily="18" charset="0"/>
          </a:endParaRPr>
        </a:p>
      </dsp:txBody>
      <dsp:txXfrm>
        <a:off x="3169919" y="336249"/>
        <a:ext cx="3748197" cy="2013365"/>
      </dsp:txXfrm>
    </dsp:sp>
    <dsp:sp modelId="{3D93F58E-98F3-462B-9462-258F95768E96}">
      <dsp:nvSpPr>
        <dsp:cNvPr id="0" name=""/>
        <dsp:cNvSpPr/>
      </dsp:nvSpPr>
      <dsp:spPr>
        <a:xfrm>
          <a:off x="0" y="688"/>
          <a:ext cx="3169920" cy="26844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l" defTabSz="1289050">
            <a:lnSpc>
              <a:spcPct val="90000"/>
            </a:lnSpc>
            <a:spcBef>
              <a:spcPct val="0"/>
            </a:spcBef>
            <a:spcAft>
              <a:spcPct val="35000"/>
            </a:spcAft>
          </a:pPr>
          <a:r>
            <a:rPr lang="en-US" sz="2900" kern="1200" dirty="0" smtClean="0">
              <a:latin typeface="Times New Roman" pitchFamily="18" charset="0"/>
              <a:cs typeface="Times New Roman" pitchFamily="18" charset="0"/>
            </a:rPr>
            <a:t>3.</a:t>
          </a:r>
        </a:p>
        <a:p>
          <a:pPr lvl="0" algn="just" defTabSz="1289050">
            <a:lnSpc>
              <a:spcPct val="90000"/>
            </a:lnSpc>
            <a:spcBef>
              <a:spcPct val="0"/>
            </a:spcBef>
            <a:spcAft>
              <a:spcPct val="35000"/>
            </a:spcAft>
          </a:pPr>
          <a:r>
            <a:rPr lang="en-US" sz="2900" kern="1200" dirty="0" smtClean="0">
              <a:latin typeface="Times New Roman" pitchFamily="18" charset="0"/>
              <a:cs typeface="Times New Roman" pitchFamily="18" charset="0"/>
            </a:rPr>
            <a:t>Do you feel any attraction for your roots ? Any pull in your heart ?</a:t>
          </a:r>
          <a:endParaRPr lang="en-US" sz="2900" kern="1200" dirty="0">
            <a:latin typeface="Times New Roman" pitchFamily="18" charset="0"/>
            <a:cs typeface="Times New Roman" pitchFamily="18" charset="0"/>
          </a:endParaRPr>
        </a:p>
      </dsp:txBody>
      <dsp:txXfrm>
        <a:off x="131046" y="131734"/>
        <a:ext cx="2907828" cy="2422395"/>
      </dsp:txXfrm>
    </dsp:sp>
    <dsp:sp modelId="{11DCC8ED-18D8-4BA9-9B65-57F7F78995EF}">
      <dsp:nvSpPr>
        <dsp:cNvPr id="0" name=""/>
        <dsp:cNvSpPr/>
      </dsp:nvSpPr>
      <dsp:spPr>
        <a:xfrm>
          <a:off x="3169919" y="2953624"/>
          <a:ext cx="4754880" cy="2684487"/>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latin typeface="Times New Roman" pitchFamily="18" charset="0"/>
            <a:cs typeface="Times New Roman" pitchFamily="18" charset="0"/>
          </a:endParaRPr>
        </a:p>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I nourish my roots by keeping communication with my beloved persons living in my village. I also celebrate different festivals with them. </a:t>
          </a:r>
          <a:endParaRPr lang="en-US" sz="2300" kern="1200" dirty="0">
            <a:latin typeface="Times New Roman" pitchFamily="18" charset="0"/>
            <a:cs typeface="Times New Roman" pitchFamily="18" charset="0"/>
          </a:endParaRPr>
        </a:p>
      </dsp:txBody>
      <dsp:txXfrm>
        <a:off x="3169919" y="3289185"/>
        <a:ext cx="3748197" cy="2013365"/>
      </dsp:txXfrm>
    </dsp:sp>
    <dsp:sp modelId="{F2260E95-DDF4-43D9-B992-7BA5B0104468}">
      <dsp:nvSpPr>
        <dsp:cNvPr id="0" name=""/>
        <dsp:cNvSpPr/>
      </dsp:nvSpPr>
      <dsp:spPr>
        <a:xfrm>
          <a:off x="0" y="2953624"/>
          <a:ext cx="3169920" cy="268448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l" defTabSz="1289050">
            <a:lnSpc>
              <a:spcPct val="90000"/>
            </a:lnSpc>
            <a:spcBef>
              <a:spcPct val="0"/>
            </a:spcBef>
            <a:spcAft>
              <a:spcPct val="35000"/>
            </a:spcAft>
          </a:pPr>
          <a:r>
            <a:rPr lang="en-US" sz="2900" kern="1200" dirty="0" smtClean="0">
              <a:latin typeface="Times New Roman" pitchFamily="18" charset="0"/>
              <a:cs typeface="Times New Roman" pitchFamily="18" charset="0"/>
            </a:rPr>
            <a:t>4.</a:t>
          </a:r>
        </a:p>
        <a:p>
          <a:pPr lvl="0" algn="l" defTabSz="1289050">
            <a:lnSpc>
              <a:spcPct val="90000"/>
            </a:lnSpc>
            <a:spcBef>
              <a:spcPct val="0"/>
            </a:spcBef>
            <a:spcAft>
              <a:spcPct val="35000"/>
            </a:spcAft>
          </a:pPr>
          <a:r>
            <a:rPr lang="en-US" sz="2900" kern="1200" dirty="0" smtClean="0">
              <a:latin typeface="Times New Roman" pitchFamily="18" charset="0"/>
              <a:cs typeface="Times New Roman" pitchFamily="18" charset="0"/>
            </a:rPr>
            <a:t>How do you nourish your roots?</a:t>
          </a:r>
          <a:endParaRPr lang="en-US" sz="2900" kern="1200" dirty="0">
            <a:latin typeface="Times New Roman" pitchFamily="18" charset="0"/>
            <a:cs typeface="Times New Roman" pitchFamily="18" charset="0"/>
          </a:endParaRPr>
        </a:p>
      </dsp:txBody>
      <dsp:txXfrm>
        <a:off x="131046" y="3084670"/>
        <a:ext cx="2907828" cy="24223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A3828-280F-47C1-8861-D46BEDA381BB}">
      <dsp:nvSpPr>
        <dsp:cNvPr id="0" name=""/>
        <dsp:cNvSpPr/>
      </dsp:nvSpPr>
      <dsp:spPr>
        <a:xfrm>
          <a:off x="2858785" y="158956"/>
          <a:ext cx="5292703" cy="5256149"/>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latin typeface="Times New Roman" pitchFamily="18" charset="0"/>
            <a:cs typeface="Times New Roman" pitchFamily="18" charset="0"/>
          </a:endParaRPr>
        </a:p>
        <a:p>
          <a:pPr marL="228600" lvl="1" indent="-228600" algn="just"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I think, people become rootless for not keeping proper communication with their family members and kith and kin living in their native places. Besides, disintegration of joint families, people’s tendency to come to city for job and their self-centered outlook are some of  the reasons of rootless. In some cases, poverty is responsible for our alienation.</a:t>
          </a:r>
          <a:endParaRPr lang="en-US" sz="2000" kern="1200" dirty="0">
            <a:latin typeface="Times New Roman" pitchFamily="18" charset="0"/>
            <a:cs typeface="Times New Roman" pitchFamily="18" charset="0"/>
          </a:endParaRPr>
        </a:p>
      </dsp:txBody>
      <dsp:txXfrm>
        <a:off x="2858785" y="815975"/>
        <a:ext cx="3321647" cy="3942111"/>
      </dsp:txXfrm>
    </dsp:sp>
    <dsp:sp modelId="{1838955B-B4EC-44ED-9B3A-FAC1DAF61812}">
      <dsp:nvSpPr>
        <dsp:cNvPr id="0" name=""/>
        <dsp:cNvSpPr/>
      </dsp:nvSpPr>
      <dsp:spPr>
        <a:xfrm>
          <a:off x="1910" y="76198"/>
          <a:ext cx="2856874" cy="557108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l" defTabSz="1778000">
            <a:lnSpc>
              <a:spcPct val="90000"/>
            </a:lnSpc>
            <a:spcBef>
              <a:spcPct val="0"/>
            </a:spcBef>
            <a:spcAft>
              <a:spcPct val="35000"/>
            </a:spcAft>
          </a:pPr>
          <a:r>
            <a:rPr lang="en-US" sz="4000" kern="1200" dirty="0" smtClean="0">
              <a:latin typeface="Times New Roman" pitchFamily="18" charset="0"/>
              <a:cs typeface="Times New Roman" pitchFamily="18" charset="0"/>
            </a:rPr>
            <a:t>5. </a:t>
          </a:r>
        </a:p>
        <a:p>
          <a:pPr lvl="0" algn="just" defTabSz="1778000">
            <a:lnSpc>
              <a:spcPct val="90000"/>
            </a:lnSpc>
            <a:spcBef>
              <a:spcPct val="0"/>
            </a:spcBef>
            <a:spcAft>
              <a:spcPct val="35000"/>
            </a:spcAft>
          </a:pPr>
          <a:r>
            <a:rPr lang="en-US" sz="4000" kern="1200" dirty="0" smtClean="0">
              <a:latin typeface="Times New Roman" pitchFamily="18" charset="0"/>
              <a:cs typeface="Times New Roman" pitchFamily="18" charset="0"/>
            </a:rPr>
            <a:t>What, according to you, are the reasons why people become rootless ?</a:t>
          </a:r>
          <a:endParaRPr lang="en-US" sz="4000" kern="1200" dirty="0">
            <a:latin typeface="Times New Roman" pitchFamily="18" charset="0"/>
            <a:cs typeface="Times New Roman" pitchFamily="18" charset="0"/>
          </a:endParaRPr>
        </a:p>
      </dsp:txBody>
      <dsp:txXfrm>
        <a:off x="141371" y="215659"/>
        <a:ext cx="2577952" cy="5292161"/>
      </dsp:txXfrm>
    </dsp:sp>
    <dsp:sp modelId="{2FEA6A05-6001-4E05-9B38-747DC2B604DA}">
      <dsp:nvSpPr>
        <dsp:cNvPr id="0" name=""/>
        <dsp:cNvSpPr/>
      </dsp:nvSpPr>
      <dsp:spPr>
        <a:xfrm>
          <a:off x="6781794" y="5867395"/>
          <a:ext cx="45740" cy="193428"/>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A5D91A-A6B8-40AE-B39E-28FB613E07E1}">
      <dsp:nvSpPr>
        <dsp:cNvPr id="0" name=""/>
        <dsp:cNvSpPr/>
      </dsp:nvSpPr>
      <dsp:spPr>
        <a:xfrm flipH="1" flipV="1">
          <a:off x="2849866" y="6269557"/>
          <a:ext cx="91448" cy="550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19050" bIns="9525"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852553" y="6272244"/>
        <a:ext cx="86074" cy="4966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1D8BD707-D9CF-40AE-B4C6-C98DA3205C09}" type="datetimeFigureOut">
              <a:rPr lang="en-US" smtClean="0"/>
              <a:pPr/>
              <a:t>10/25/2019</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B6F15528-21DE-4FAA-801E-634DDDAF4B2B}" type="slidenum">
              <a:rPr lang="en-US" smtClean="0"/>
              <a:pPr/>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150" y="304800"/>
            <a:ext cx="2324099" cy="685799"/>
          </a:xfrm>
        </p:spPr>
        <p:txBody>
          <a:bodyPr/>
          <a:lstStyle/>
          <a:p>
            <a:pPr algn="ctr"/>
            <a:r>
              <a:rPr lang="en-US" sz="3600" b="1" dirty="0" smtClean="0">
                <a:latin typeface="Monotype Corsiva" pitchFamily="66" charset="0"/>
                <a:cs typeface="Times New Roman" pitchFamily="18" charset="0"/>
              </a:rPr>
              <a:t>WELCOME</a:t>
            </a:r>
            <a:r>
              <a:rPr lang="en-US" sz="4400" dirty="0" smtClean="0">
                <a:latin typeface="Monotype Corsiva" pitchFamily="66" charset="0"/>
                <a:cs typeface="Times New Roman" pitchFamily="18" charset="0"/>
              </a:rPr>
              <a:t> </a:t>
            </a:r>
            <a:endParaRPr lang="en-US" sz="4400" dirty="0">
              <a:latin typeface="Monotype Corsiva" pitchFamily="66"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371600"/>
            <a:ext cx="7010400" cy="5257799"/>
          </a:xfrm>
          <a:prstGeom prst="ellipse">
            <a:avLst/>
          </a:prstGeom>
          <a:ln>
            <a:noFill/>
          </a:ln>
          <a:effectLst>
            <a:softEdge rad="112500"/>
          </a:effectLst>
        </p:spPr>
      </p:pic>
    </p:spTree>
    <p:extLst>
      <p:ext uri="{BB962C8B-B14F-4D97-AF65-F5344CB8AC3E}">
        <p14:creationId xmlns:p14="http://schemas.microsoft.com/office/powerpoint/2010/main" val="309705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457200"/>
            <a:ext cx="4191000" cy="609600"/>
          </a:xfrm>
        </p:spPr>
        <p:txBody>
          <a:bodyPr/>
          <a:lstStyle/>
          <a:p>
            <a:pPr algn="ctr"/>
            <a:r>
              <a:rPr lang="en-US" sz="3600" dirty="0" smtClean="0">
                <a:latin typeface="Times New Roman" pitchFamily="18" charset="0"/>
                <a:cs typeface="Times New Roman" pitchFamily="18" charset="0"/>
              </a:rPr>
              <a:t>Answer the questions</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457200" y="1676400"/>
            <a:ext cx="8153400" cy="4495800"/>
          </a:xfrm>
        </p:spPr>
        <p:txBody>
          <a:bodyPr>
            <a:normAutofit fontScale="92500" lnSpcReduction="10000"/>
          </a:bodyPr>
          <a:lstStyle/>
          <a:p>
            <a:endParaRPr lang="en-US" dirty="0">
              <a:latin typeface="Times New Roman" pitchFamily="18" charset="0"/>
              <a:cs typeface="Times New Roman" pitchFamily="18" charset="0"/>
            </a:endParaRPr>
          </a:p>
          <a:p>
            <a:pPr marL="457200" indent="-457200" algn="just">
              <a:buAutoNum type="arabicPeriod"/>
            </a:pPr>
            <a:r>
              <a:rPr lang="en-US" sz="3200" dirty="0" smtClean="0">
                <a:latin typeface="Times New Roman" pitchFamily="18" charset="0"/>
                <a:cs typeface="Times New Roman" pitchFamily="18" charset="0"/>
              </a:rPr>
              <a:t>Oh my God ! Heavy unexpected loaded train with passengers. They are hanging with the handle of the train and trying so hardly to enter into the train. Because, they are taking such a risk of life to go back to their roots, to meet their kith and kin and spend a quality time with them.</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2.  Yes, I  think so.</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54018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696200" cy="2286000"/>
          </a:xfrm>
        </p:spPr>
        <p:txBody>
          <a:bodyPr/>
          <a:lstStyle/>
          <a:p>
            <a:pPr algn="ctr"/>
            <a:r>
              <a:rPr lang="en-US" sz="3600" b="1" dirty="0" smtClean="0">
                <a:latin typeface="Times New Roman" pitchFamily="18" charset="0"/>
                <a:cs typeface="Times New Roman" pitchFamily="18" charset="0"/>
              </a:rPr>
              <a:t>Part : B</a:t>
            </a:r>
            <a:br>
              <a:rPr lang="en-US" sz="3600" b="1" dirty="0" smtClean="0">
                <a:latin typeface="Times New Roman" pitchFamily="18" charset="0"/>
                <a:cs typeface="Times New Roman" pitchFamily="18" charset="0"/>
              </a:rPr>
            </a:br>
            <a:r>
              <a:rPr lang="en-US" sz="4000" b="1" dirty="0">
                <a:latin typeface="Times New Roman" pitchFamily="18" charset="0"/>
                <a:cs typeface="Times New Roman" pitchFamily="18" charset="0"/>
              </a:rPr>
              <a:t/>
            </a:r>
            <a:br>
              <a:rPr lang="en-US" sz="4000" b="1" dirty="0">
                <a:latin typeface="Times New Roman" pitchFamily="18" charset="0"/>
                <a:cs typeface="Times New Roman" pitchFamily="18" charset="0"/>
              </a:rPr>
            </a:br>
            <a:r>
              <a:rPr lang="en-US" sz="4000" b="1" dirty="0" smtClean="0">
                <a:latin typeface="Times New Roman" pitchFamily="18" charset="0"/>
                <a:cs typeface="Times New Roman" pitchFamily="18" charset="0"/>
              </a:rPr>
              <a:t>Read the following text silently </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1422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61503159"/>
              </p:ext>
            </p:extLst>
          </p:nvPr>
        </p:nvGraphicFramePr>
        <p:xfrm>
          <a:off x="609600" y="1397000"/>
          <a:ext cx="80010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86200" y="152400"/>
            <a:ext cx="152400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Part : C</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67430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9394987"/>
              </p:ext>
            </p:extLst>
          </p:nvPr>
        </p:nvGraphicFramePr>
        <p:xfrm>
          <a:off x="381000" y="457200"/>
          <a:ext cx="8382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075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0"/>
            <a:ext cx="8458200" cy="1644040"/>
          </a:xfrm>
          <a:prstGeom prst="rect">
            <a:avLst/>
          </a:prstGeom>
          <a:noFill/>
        </p:spPr>
        <p:txBody>
          <a:bodyPr wrap="square" rtlCol="0">
            <a:spAutoFit/>
          </a:bodyPr>
          <a:lstStyle/>
          <a:p>
            <a:pPr algn="ctr">
              <a:lnSpc>
                <a:spcPts val="2880"/>
              </a:lnSpc>
            </a:pPr>
            <a:r>
              <a:rPr lang="en-US" sz="3200" dirty="0">
                <a:solidFill>
                  <a:srgbClr val="00B050"/>
                </a:solidFill>
                <a:latin typeface="Monotype Corsiva" panose="03010101010201010101" pitchFamily="66" charset="0"/>
                <a:cs typeface="Times New Roman" pitchFamily="18" charset="0"/>
              </a:rPr>
              <a:t>According </a:t>
            </a:r>
            <a:r>
              <a:rPr lang="en-US" sz="3200" dirty="0" smtClean="0">
                <a:solidFill>
                  <a:srgbClr val="00B050"/>
                </a:solidFill>
                <a:latin typeface="Monotype Corsiva" panose="03010101010201010101" pitchFamily="66" charset="0"/>
                <a:cs typeface="Times New Roman" pitchFamily="18" charset="0"/>
              </a:rPr>
              <a:t>to</a:t>
            </a:r>
          </a:p>
          <a:p>
            <a:pPr algn="ctr">
              <a:lnSpc>
                <a:spcPts val="500"/>
              </a:lnSpc>
            </a:pPr>
            <a:endParaRPr lang="en-US" sz="3200" dirty="0" smtClean="0">
              <a:solidFill>
                <a:srgbClr val="00B050"/>
              </a:solidFill>
              <a:latin typeface="Monotype Corsiva" panose="03010101010201010101" pitchFamily="66" charset="0"/>
              <a:cs typeface="Times New Roman" pitchFamily="18" charset="0"/>
            </a:endParaRPr>
          </a:p>
          <a:p>
            <a:pPr algn="ctr">
              <a:lnSpc>
                <a:spcPts val="2880"/>
              </a:lnSpc>
              <a:spcBef>
                <a:spcPts val="0"/>
              </a:spcBef>
              <a:spcAft>
                <a:spcPts val="0"/>
              </a:spcAft>
            </a:pPr>
            <a:r>
              <a:rPr lang="en-US" sz="3200" dirty="0" smtClean="0">
                <a:solidFill>
                  <a:srgbClr val="00B050"/>
                </a:solidFill>
                <a:latin typeface="Monotype Corsiva" panose="03010101010201010101" pitchFamily="66" charset="0"/>
                <a:cs typeface="Times New Roman" pitchFamily="18" charset="0"/>
              </a:rPr>
              <a:t>Learning outcomes</a:t>
            </a:r>
            <a:r>
              <a:rPr lang="en-US" sz="3200" b="1" dirty="0" smtClean="0">
                <a:solidFill>
                  <a:srgbClr val="00B050"/>
                </a:solidFill>
                <a:latin typeface="Monotype Corsiva" panose="03010101010201010101" pitchFamily="66" charset="0"/>
                <a:cs typeface="Times New Roman" pitchFamily="18" charset="0"/>
              </a:rPr>
              <a:t>-3 : </a:t>
            </a:r>
          </a:p>
          <a:p>
            <a:pPr algn="ctr">
              <a:lnSpc>
                <a:spcPts val="2880"/>
              </a:lnSpc>
              <a:spcBef>
                <a:spcPts val="0"/>
              </a:spcBef>
              <a:spcAft>
                <a:spcPts val="0"/>
              </a:spcAft>
            </a:pPr>
            <a:endParaRPr lang="en-US" sz="3200" b="1" dirty="0" smtClean="0">
              <a:solidFill>
                <a:srgbClr val="00B050"/>
              </a:solidFill>
              <a:latin typeface="Monotype Corsiva" panose="03010101010201010101" pitchFamily="66" charset="0"/>
              <a:cs typeface="Times New Roman" pitchFamily="18" charset="0"/>
            </a:endParaRPr>
          </a:p>
          <a:p>
            <a:pPr algn="just">
              <a:lnSpc>
                <a:spcPts val="2880"/>
              </a:lnSpc>
              <a:spcBef>
                <a:spcPts val="0"/>
              </a:spcBef>
              <a:spcAft>
                <a:spcPts val="0"/>
              </a:spcAft>
            </a:pPr>
            <a:r>
              <a:rPr lang="en-US" sz="3200" b="1" dirty="0">
                <a:solidFill>
                  <a:srgbClr val="00B050"/>
                </a:solidFill>
                <a:latin typeface="Times New Roman" pitchFamily="18" charset="0"/>
                <a:cs typeface="Times New Roman" pitchFamily="18" charset="0"/>
              </a:rPr>
              <a:t>present own ideas, give and ask for information</a:t>
            </a:r>
          </a:p>
        </p:txBody>
      </p:sp>
    </p:spTree>
    <p:extLst>
      <p:ext uri="{BB962C8B-B14F-4D97-AF65-F5344CB8AC3E}">
        <p14:creationId xmlns:p14="http://schemas.microsoft.com/office/powerpoint/2010/main" val="21734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8650" y="2647292"/>
            <a:ext cx="2497289" cy="3950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smtClean="0">
              <a:latin typeface="Times New Roman" pitchFamily="18" charset="0"/>
              <a:cs typeface="Times New Roman" pitchFamily="18" charset="0"/>
            </a:endParaRPr>
          </a:p>
          <a:p>
            <a:pPr lvl="0" algn="ctr"/>
            <a:r>
              <a:rPr lang="en-US" sz="2400" dirty="0" smtClean="0">
                <a:latin typeface="Times New Roman" pitchFamily="18" charset="0"/>
                <a:cs typeface="Times New Roman" pitchFamily="18" charset="0"/>
              </a:rPr>
              <a:t>Family </a:t>
            </a:r>
            <a:r>
              <a:rPr lang="en-US" sz="2400" dirty="0">
                <a:latin typeface="Times New Roman" pitchFamily="18" charset="0"/>
                <a:cs typeface="Times New Roman" pitchFamily="18" charset="0"/>
              </a:rPr>
              <a:t>bondage</a:t>
            </a:r>
          </a:p>
          <a:p>
            <a:pPr algn="ct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ounded Rectangle 4"/>
          <p:cNvSpPr/>
          <p:nvPr/>
        </p:nvSpPr>
        <p:spPr>
          <a:xfrm>
            <a:off x="318650" y="3461986"/>
            <a:ext cx="2189028" cy="497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latin typeface="Times New Roman" pitchFamily="18" charset="0"/>
                <a:cs typeface="Times New Roman" pitchFamily="18" charset="0"/>
              </a:rPr>
              <a:t>Love to friends</a:t>
            </a:r>
          </a:p>
        </p:txBody>
      </p:sp>
      <p:sp>
        <p:nvSpPr>
          <p:cNvPr id="6" name="Rounded Rectangle 5"/>
          <p:cNvSpPr/>
          <p:nvPr/>
        </p:nvSpPr>
        <p:spPr>
          <a:xfrm>
            <a:off x="318650" y="4288184"/>
            <a:ext cx="2618517" cy="497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latin typeface="Times New Roman" pitchFamily="18" charset="0"/>
                <a:cs typeface="Times New Roman" pitchFamily="18" charset="0"/>
              </a:rPr>
              <a:t>Love to in-laws</a:t>
            </a:r>
          </a:p>
        </p:txBody>
      </p:sp>
      <p:sp>
        <p:nvSpPr>
          <p:cNvPr id="7" name="Rounded Rectangle 6"/>
          <p:cNvSpPr/>
          <p:nvPr/>
        </p:nvSpPr>
        <p:spPr>
          <a:xfrm>
            <a:off x="315180" y="5020540"/>
            <a:ext cx="2698181" cy="497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latin typeface="Times New Roman" pitchFamily="18" charset="0"/>
                <a:cs typeface="Times New Roman" pitchFamily="18" charset="0"/>
              </a:rPr>
              <a:t>Love to </a:t>
            </a:r>
            <a:r>
              <a:rPr lang="en-US" sz="2400" dirty="0" err="1">
                <a:latin typeface="Times New Roman" pitchFamily="18" charset="0"/>
                <a:cs typeface="Times New Roman" pitchFamily="18" charset="0"/>
              </a:rPr>
              <a:t>neighbours</a:t>
            </a:r>
            <a:endParaRPr lang="en-US" sz="2400" dirty="0">
              <a:latin typeface="Times New Roman" pitchFamily="18" charset="0"/>
              <a:cs typeface="Times New Roman" pitchFamily="18" charset="0"/>
            </a:endParaRPr>
          </a:p>
        </p:txBody>
      </p:sp>
      <p:sp>
        <p:nvSpPr>
          <p:cNvPr id="8" name="Rounded Rectangle 7"/>
          <p:cNvSpPr/>
          <p:nvPr/>
        </p:nvSpPr>
        <p:spPr>
          <a:xfrm>
            <a:off x="315180" y="5978683"/>
            <a:ext cx="3643750" cy="497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itchFamily="18" charset="0"/>
                <a:cs typeface="Times New Roman" pitchFamily="18" charset="0"/>
              </a:rPr>
              <a:t>Our birth and growing land</a:t>
            </a:r>
          </a:p>
        </p:txBody>
      </p:sp>
      <p:sp>
        <p:nvSpPr>
          <p:cNvPr id="10" name="Rounded Rectangle 9"/>
          <p:cNvSpPr/>
          <p:nvPr/>
        </p:nvSpPr>
        <p:spPr>
          <a:xfrm>
            <a:off x="6229357" y="3477076"/>
            <a:ext cx="2424555" cy="53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latin typeface="Times New Roman" pitchFamily="18" charset="0"/>
                <a:cs typeface="Times New Roman" pitchFamily="18" charset="0"/>
              </a:rPr>
              <a:t>Devoid of values</a:t>
            </a:r>
          </a:p>
        </p:txBody>
      </p:sp>
      <p:sp>
        <p:nvSpPr>
          <p:cNvPr id="11" name="Rounded Rectangle 10"/>
          <p:cNvSpPr/>
          <p:nvPr/>
        </p:nvSpPr>
        <p:spPr>
          <a:xfrm>
            <a:off x="6224169" y="4288184"/>
            <a:ext cx="2771033" cy="512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latin typeface="Times New Roman" pitchFamily="18" charset="0"/>
                <a:cs typeface="Times New Roman" pitchFamily="18" charset="0"/>
              </a:rPr>
              <a:t>Devoid of humanity</a:t>
            </a:r>
          </a:p>
        </p:txBody>
      </p:sp>
      <p:sp>
        <p:nvSpPr>
          <p:cNvPr id="12" name="Rounded Rectangle 11"/>
          <p:cNvSpPr/>
          <p:nvPr/>
        </p:nvSpPr>
        <p:spPr>
          <a:xfrm>
            <a:off x="6224169" y="5076766"/>
            <a:ext cx="1707582" cy="441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itchFamily="18" charset="0"/>
                <a:cs typeface="Times New Roman" pitchFamily="18" charset="0"/>
              </a:rPr>
              <a:t>No destiny </a:t>
            </a:r>
          </a:p>
        </p:txBody>
      </p:sp>
      <p:sp>
        <p:nvSpPr>
          <p:cNvPr id="13" name="Rounded Rectangle 12"/>
          <p:cNvSpPr/>
          <p:nvPr/>
        </p:nvSpPr>
        <p:spPr>
          <a:xfrm>
            <a:off x="6229357" y="5949052"/>
            <a:ext cx="2843655" cy="556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itchFamily="18" charset="0"/>
                <a:cs typeface="Times New Roman" pitchFamily="18" charset="0"/>
              </a:rPr>
              <a:t>Feeling of emptiness</a:t>
            </a:r>
          </a:p>
        </p:txBody>
      </p:sp>
      <p:sp>
        <p:nvSpPr>
          <p:cNvPr id="19" name="TextBox 18"/>
          <p:cNvSpPr txBox="1"/>
          <p:nvPr/>
        </p:nvSpPr>
        <p:spPr>
          <a:xfrm>
            <a:off x="3581399" y="177967"/>
            <a:ext cx="1707678"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Part : D</a:t>
            </a:r>
            <a:endParaRPr lang="en-US" sz="3600" dirty="0">
              <a:latin typeface="Times New Roman" pitchFamily="18" charset="0"/>
              <a:cs typeface="Times New Roman" pitchFamily="18" charset="0"/>
            </a:endParaRPr>
          </a:p>
        </p:txBody>
      </p:sp>
      <p:sp>
        <p:nvSpPr>
          <p:cNvPr id="20" name="TextBox 19"/>
          <p:cNvSpPr txBox="1"/>
          <p:nvPr/>
        </p:nvSpPr>
        <p:spPr>
          <a:xfrm>
            <a:off x="462394" y="1418884"/>
            <a:ext cx="2209800" cy="637354"/>
          </a:xfrm>
          <a:prstGeom prst="rect">
            <a:avLst/>
          </a:prstGeom>
          <a:noFill/>
        </p:spPr>
        <p:txBody>
          <a:bodyPr wrap="square" rtlCol="0">
            <a:spAutoFit/>
          </a:bodyPr>
          <a:lstStyle/>
          <a:p>
            <a:pPr lvl="0" algn="ctr">
              <a:lnSpc>
                <a:spcPts val="2000"/>
              </a:lnSpc>
              <a:spcAft>
                <a:spcPts val="0"/>
              </a:spcAft>
            </a:pPr>
            <a:r>
              <a:rPr lang="en-US" sz="3200" dirty="0">
                <a:latin typeface="Times New Roman" pitchFamily="18" charset="0"/>
                <a:cs typeface="Times New Roman" pitchFamily="18" charset="0"/>
              </a:rPr>
              <a:t>That makes </a:t>
            </a:r>
          </a:p>
          <a:p>
            <a:pPr lvl="0" algn="ctr">
              <a:lnSpc>
                <a:spcPts val="2000"/>
              </a:lnSpc>
              <a:spcAft>
                <a:spcPts val="0"/>
              </a:spcAft>
            </a:pPr>
            <a:r>
              <a:rPr lang="en-US" sz="3200" dirty="0">
                <a:latin typeface="Times New Roman" pitchFamily="18" charset="0"/>
                <a:cs typeface="Times New Roman" pitchFamily="18" charset="0"/>
              </a:rPr>
              <a:t>our </a:t>
            </a:r>
            <a:r>
              <a:rPr lang="en-US" sz="3200" dirty="0" smtClean="0">
                <a:latin typeface="Times New Roman" pitchFamily="18" charset="0"/>
                <a:cs typeface="Times New Roman" pitchFamily="18" charset="0"/>
              </a:rPr>
              <a:t>roots</a:t>
            </a:r>
            <a:endParaRPr lang="en-US" sz="3200" dirty="0">
              <a:latin typeface="Times New Roman" pitchFamily="18" charset="0"/>
              <a:cs typeface="Times New Roman" pitchFamily="18" charset="0"/>
            </a:endParaRPr>
          </a:p>
        </p:txBody>
      </p:sp>
      <p:sp>
        <p:nvSpPr>
          <p:cNvPr id="21" name="TextBox 20"/>
          <p:cNvSpPr txBox="1"/>
          <p:nvPr/>
        </p:nvSpPr>
        <p:spPr>
          <a:xfrm>
            <a:off x="5687293" y="1418884"/>
            <a:ext cx="2940522" cy="637354"/>
          </a:xfrm>
          <a:prstGeom prst="rect">
            <a:avLst/>
          </a:prstGeom>
          <a:noFill/>
        </p:spPr>
        <p:txBody>
          <a:bodyPr wrap="square" rtlCol="0">
            <a:spAutoFit/>
          </a:bodyPr>
          <a:lstStyle/>
          <a:p>
            <a:pPr lvl="0" algn="ctr">
              <a:lnSpc>
                <a:spcPts val="2000"/>
              </a:lnSpc>
              <a:spcAft>
                <a:spcPts val="0"/>
              </a:spcAft>
            </a:pPr>
            <a:r>
              <a:rPr lang="en-US" sz="3200" dirty="0">
                <a:latin typeface="Times New Roman" pitchFamily="18" charset="0"/>
                <a:cs typeface="Times New Roman" pitchFamily="18" charset="0"/>
              </a:rPr>
              <a:t>The problems of </a:t>
            </a:r>
          </a:p>
          <a:p>
            <a:pPr lvl="0" algn="ctr">
              <a:lnSpc>
                <a:spcPts val="2000"/>
              </a:lnSpc>
              <a:spcAft>
                <a:spcPts val="0"/>
              </a:spcAft>
            </a:pPr>
            <a:r>
              <a:rPr lang="en-US" sz="3200" dirty="0">
                <a:latin typeface="Times New Roman" pitchFamily="18" charset="0"/>
                <a:cs typeface="Times New Roman" pitchFamily="18" charset="0"/>
              </a:rPr>
              <a:t>a rootless </a:t>
            </a:r>
            <a:r>
              <a:rPr lang="en-US" sz="3200" dirty="0" smtClean="0">
                <a:latin typeface="Times New Roman" pitchFamily="18" charset="0"/>
                <a:cs typeface="Times New Roman" pitchFamily="18" charset="0"/>
              </a:rPr>
              <a:t>person</a:t>
            </a:r>
            <a:endParaRPr lang="en-US" sz="3200" dirty="0">
              <a:latin typeface="Times New Roman" pitchFamily="18" charset="0"/>
              <a:cs typeface="Times New Roman" pitchFamily="18" charset="0"/>
            </a:endParaRPr>
          </a:p>
        </p:txBody>
      </p:sp>
      <p:sp>
        <p:nvSpPr>
          <p:cNvPr id="23" name="Rounded Rectangle 22"/>
          <p:cNvSpPr/>
          <p:nvPr/>
        </p:nvSpPr>
        <p:spPr>
          <a:xfrm>
            <a:off x="6229357" y="2632810"/>
            <a:ext cx="1447800" cy="53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latin typeface="Times New Roman" pitchFamily="18" charset="0"/>
                <a:cs typeface="Times New Roman" pitchFamily="18" charset="0"/>
              </a:rPr>
              <a:t>No entity</a:t>
            </a:r>
          </a:p>
        </p:txBody>
      </p:sp>
      <p:sp>
        <p:nvSpPr>
          <p:cNvPr id="24" name="Right Arrow 23"/>
          <p:cNvSpPr/>
          <p:nvPr/>
        </p:nvSpPr>
        <p:spPr>
          <a:xfrm>
            <a:off x="4435238" y="2749262"/>
            <a:ext cx="72211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B050"/>
              </a:solidFill>
            </a:endParaRPr>
          </a:p>
        </p:txBody>
      </p:sp>
      <p:sp>
        <p:nvSpPr>
          <p:cNvPr id="26" name="Right Arrow 25"/>
          <p:cNvSpPr/>
          <p:nvPr/>
        </p:nvSpPr>
        <p:spPr>
          <a:xfrm>
            <a:off x="4435237" y="3558427"/>
            <a:ext cx="72211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B050"/>
              </a:solidFill>
            </a:endParaRPr>
          </a:p>
        </p:txBody>
      </p:sp>
      <p:sp>
        <p:nvSpPr>
          <p:cNvPr id="27" name="Right Arrow 26"/>
          <p:cNvSpPr/>
          <p:nvPr/>
        </p:nvSpPr>
        <p:spPr>
          <a:xfrm>
            <a:off x="4435236" y="4391872"/>
            <a:ext cx="72211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B050"/>
              </a:solidFill>
            </a:endParaRPr>
          </a:p>
        </p:txBody>
      </p:sp>
      <p:sp>
        <p:nvSpPr>
          <p:cNvPr id="28" name="Right Arrow 27"/>
          <p:cNvSpPr/>
          <p:nvPr/>
        </p:nvSpPr>
        <p:spPr>
          <a:xfrm>
            <a:off x="4435236" y="5113559"/>
            <a:ext cx="72211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B050"/>
              </a:solidFill>
            </a:endParaRPr>
          </a:p>
        </p:txBody>
      </p:sp>
      <p:sp>
        <p:nvSpPr>
          <p:cNvPr id="29" name="Right Arrow 28"/>
          <p:cNvSpPr/>
          <p:nvPr/>
        </p:nvSpPr>
        <p:spPr>
          <a:xfrm>
            <a:off x="4435236" y="6075124"/>
            <a:ext cx="72211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B050"/>
              </a:solidFill>
            </a:endParaRPr>
          </a:p>
        </p:txBody>
      </p:sp>
    </p:spTree>
    <p:extLst>
      <p:ext uri="{BB962C8B-B14F-4D97-AF65-F5344CB8AC3E}">
        <p14:creationId xmlns:p14="http://schemas.microsoft.com/office/powerpoint/2010/main" val="347542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fltVal val="0"/>
                                          </p:val>
                                        </p:tav>
                                        <p:tav tm="100000">
                                          <p:val>
                                            <p:strVal val="#ppt_w"/>
                                          </p:val>
                                        </p:tav>
                                      </p:tavLst>
                                    </p:anim>
                                    <p:anim calcmode="lin" valueType="num">
                                      <p:cBhvr>
                                        <p:cTn id="15" dur="1000" fill="hold"/>
                                        <p:tgtEl>
                                          <p:spTgt spid="20"/>
                                        </p:tgtEl>
                                        <p:attrNameLst>
                                          <p:attrName>ppt_h</p:attrName>
                                        </p:attrNameLst>
                                      </p:cBhvr>
                                      <p:tavLst>
                                        <p:tav tm="0">
                                          <p:val>
                                            <p:fltVal val="0"/>
                                          </p:val>
                                        </p:tav>
                                        <p:tav tm="100000">
                                          <p:val>
                                            <p:strVal val="#ppt_h"/>
                                          </p:val>
                                        </p:tav>
                                      </p:tavLst>
                                    </p:anim>
                                    <p:anim calcmode="lin" valueType="num">
                                      <p:cBhvr>
                                        <p:cTn id="16" dur="1000" fill="hold"/>
                                        <p:tgtEl>
                                          <p:spTgt spid="20"/>
                                        </p:tgtEl>
                                        <p:attrNameLst>
                                          <p:attrName>style.rotation</p:attrName>
                                        </p:attrNameLst>
                                      </p:cBhvr>
                                      <p:tavLst>
                                        <p:tav tm="0">
                                          <p:val>
                                            <p:fltVal val="90"/>
                                          </p:val>
                                        </p:tav>
                                        <p:tav tm="100000">
                                          <p:val>
                                            <p:fltVal val="0"/>
                                          </p:val>
                                        </p:tav>
                                      </p:tavLst>
                                    </p:anim>
                                    <p:animEffect transition="in" filter="fade">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1000" fill="hold"/>
                                        <p:tgtEl>
                                          <p:spTgt spid="23"/>
                                        </p:tgtEl>
                                        <p:attrNameLst>
                                          <p:attrName>ppt_w</p:attrName>
                                        </p:attrNameLst>
                                      </p:cBhvr>
                                      <p:tavLst>
                                        <p:tav tm="0">
                                          <p:val>
                                            <p:fltVal val="0"/>
                                          </p:val>
                                        </p:tav>
                                        <p:tav tm="100000">
                                          <p:val>
                                            <p:strVal val="#ppt_w"/>
                                          </p:val>
                                        </p:tav>
                                      </p:tavLst>
                                    </p:anim>
                                    <p:anim calcmode="lin" valueType="num">
                                      <p:cBhvr>
                                        <p:cTn id="46" dur="1000" fill="hold"/>
                                        <p:tgtEl>
                                          <p:spTgt spid="23"/>
                                        </p:tgtEl>
                                        <p:attrNameLst>
                                          <p:attrName>ppt_h</p:attrName>
                                        </p:attrNameLst>
                                      </p:cBhvr>
                                      <p:tavLst>
                                        <p:tav tm="0">
                                          <p:val>
                                            <p:fltVal val="0"/>
                                          </p:val>
                                        </p:tav>
                                        <p:tav tm="100000">
                                          <p:val>
                                            <p:strVal val="#ppt_h"/>
                                          </p:val>
                                        </p:tav>
                                      </p:tavLst>
                                    </p:anim>
                                    <p:anim calcmode="lin" valueType="num">
                                      <p:cBhvr>
                                        <p:cTn id="47" dur="1000" fill="hold"/>
                                        <p:tgtEl>
                                          <p:spTgt spid="23"/>
                                        </p:tgtEl>
                                        <p:attrNameLst>
                                          <p:attrName>style.rotation</p:attrName>
                                        </p:attrNameLst>
                                      </p:cBhvr>
                                      <p:tavLst>
                                        <p:tav tm="0">
                                          <p:val>
                                            <p:fltVal val="90"/>
                                          </p:val>
                                        </p:tav>
                                        <p:tav tm="100000">
                                          <p:val>
                                            <p:fltVal val="0"/>
                                          </p:val>
                                        </p:tav>
                                      </p:tavLst>
                                    </p:anim>
                                    <p:animEffect transition="in" filter="fade">
                                      <p:cBhvr>
                                        <p:cTn id="48" dur="1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ppt_w</p:attrName>
                                        </p:attrNameLst>
                                      </p:cBhvr>
                                      <p:tavLst>
                                        <p:tav tm="0">
                                          <p:val>
                                            <p:fltVal val="0"/>
                                          </p:val>
                                        </p:tav>
                                        <p:tav tm="100000">
                                          <p:val>
                                            <p:strVal val="#ppt_w"/>
                                          </p:val>
                                        </p:tav>
                                      </p:tavLst>
                                    </p:anim>
                                    <p:anim calcmode="lin" valueType="num">
                                      <p:cBhvr>
                                        <p:cTn id="54" dur="1000" fill="hold"/>
                                        <p:tgtEl>
                                          <p:spTgt spid="5"/>
                                        </p:tgtEl>
                                        <p:attrNameLst>
                                          <p:attrName>ppt_h</p:attrName>
                                        </p:attrNameLst>
                                      </p:cBhvr>
                                      <p:tavLst>
                                        <p:tav tm="0">
                                          <p:val>
                                            <p:fltVal val="0"/>
                                          </p:val>
                                        </p:tav>
                                        <p:tav tm="100000">
                                          <p:val>
                                            <p:strVal val="#ppt_h"/>
                                          </p:val>
                                        </p:tav>
                                      </p:tavLst>
                                    </p:anim>
                                    <p:anim calcmode="lin" valueType="num">
                                      <p:cBhvr>
                                        <p:cTn id="55" dur="1000" fill="hold"/>
                                        <p:tgtEl>
                                          <p:spTgt spid="5"/>
                                        </p:tgtEl>
                                        <p:attrNameLst>
                                          <p:attrName>style.rotation</p:attrName>
                                        </p:attrNameLst>
                                      </p:cBhvr>
                                      <p:tavLst>
                                        <p:tav tm="0">
                                          <p:val>
                                            <p:fltVal val="90"/>
                                          </p:val>
                                        </p:tav>
                                        <p:tav tm="100000">
                                          <p:val>
                                            <p:fltVal val="0"/>
                                          </p:val>
                                        </p:tav>
                                      </p:tavLst>
                                    </p:anim>
                                    <p:animEffect transition="in" filter="fade">
                                      <p:cBhvr>
                                        <p:cTn id="56" dur="10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1000" fill="hold"/>
                                        <p:tgtEl>
                                          <p:spTgt spid="10"/>
                                        </p:tgtEl>
                                        <p:attrNameLst>
                                          <p:attrName>ppt_w</p:attrName>
                                        </p:attrNameLst>
                                      </p:cBhvr>
                                      <p:tavLst>
                                        <p:tav tm="0">
                                          <p:val>
                                            <p:fltVal val="0"/>
                                          </p:val>
                                        </p:tav>
                                        <p:tav tm="100000">
                                          <p:val>
                                            <p:strVal val="#ppt_w"/>
                                          </p:val>
                                        </p:tav>
                                      </p:tavLst>
                                    </p:anim>
                                    <p:anim calcmode="lin" valueType="num">
                                      <p:cBhvr>
                                        <p:cTn id="69" dur="1000" fill="hold"/>
                                        <p:tgtEl>
                                          <p:spTgt spid="10"/>
                                        </p:tgtEl>
                                        <p:attrNameLst>
                                          <p:attrName>ppt_h</p:attrName>
                                        </p:attrNameLst>
                                      </p:cBhvr>
                                      <p:tavLst>
                                        <p:tav tm="0">
                                          <p:val>
                                            <p:fltVal val="0"/>
                                          </p:val>
                                        </p:tav>
                                        <p:tav tm="100000">
                                          <p:val>
                                            <p:strVal val="#ppt_h"/>
                                          </p:val>
                                        </p:tav>
                                      </p:tavLst>
                                    </p:anim>
                                    <p:anim calcmode="lin" valueType="num">
                                      <p:cBhvr>
                                        <p:cTn id="70" dur="1000" fill="hold"/>
                                        <p:tgtEl>
                                          <p:spTgt spid="10"/>
                                        </p:tgtEl>
                                        <p:attrNameLst>
                                          <p:attrName>style.rotation</p:attrName>
                                        </p:attrNameLst>
                                      </p:cBhvr>
                                      <p:tavLst>
                                        <p:tav tm="0">
                                          <p:val>
                                            <p:fltVal val="90"/>
                                          </p:val>
                                        </p:tav>
                                        <p:tav tm="100000">
                                          <p:val>
                                            <p:fltVal val="0"/>
                                          </p:val>
                                        </p:tav>
                                      </p:tavLst>
                                    </p:anim>
                                    <p:animEffect transition="in" filter="fade">
                                      <p:cBhvr>
                                        <p:cTn id="71" dur="10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1000" fill="hold"/>
                                        <p:tgtEl>
                                          <p:spTgt spid="6"/>
                                        </p:tgtEl>
                                        <p:attrNameLst>
                                          <p:attrName>ppt_w</p:attrName>
                                        </p:attrNameLst>
                                      </p:cBhvr>
                                      <p:tavLst>
                                        <p:tav tm="0">
                                          <p:val>
                                            <p:fltVal val="0"/>
                                          </p:val>
                                        </p:tav>
                                        <p:tav tm="100000">
                                          <p:val>
                                            <p:strVal val="#ppt_w"/>
                                          </p:val>
                                        </p:tav>
                                      </p:tavLst>
                                    </p:anim>
                                    <p:anim calcmode="lin" valueType="num">
                                      <p:cBhvr>
                                        <p:cTn id="77" dur="1000" fill="hold"/>
                                        <p:tgtEl>
                                          <p:spTgt spid="6"/>
                                        </p:tgtEl>
                                        <p:attrNameLst>
                                          <p:attrName>ppt_h</p:attrName>
                                        </p:attrNameLst>
                                      </p:cBhvr>
                                      <p:tavLst>
                                        <p:tav tm="0">
                                          <p:val>
                                            <p:fltVal val="0"/>
                                          </p:val>
                                        </p:tav>
                                        <p:tav tm="100000">
                                          <p:val>
                                            <p:strVal val="#ppt_h"/>
                                          </p:val>
                                        </p:tav>
                                      </p:tavLst>
                                    </p:anim>
                                    <p:anim calcmode="lin" valueType="num">
                                      <p:cBhvr>
                                        <p:cTn id="78" dur="1000" fill="hold"/>
                                        <p:tgtEl>
                                          <p:spTgt spid="6"/>
                                        </p:tgtEl>
                                        <p:attrNameLst>
                                          <p:attrName>style.rotation</p:attrName>
                                        </p:attrNameLst>
                                      </p:cBhvr>
                                      <p:tavLst>
                                        <p:tav tm="0">
                                          <p:val>
                                            <p:fltVal val="90"/>
                                          </p:val>
                                        </p:tav>
                                        <p:tav tm="100000">
                                          <p:val>
                                            <p:fltVal val="0"/>
                                          </p:val>
                                        </p:tav>
                                      </p:tavLst>
                                    </p:anim>
                                    <p:animEffect transition="in" filter="fade">
                                      <p:cBhvr>
                                        <p:cTn id="79" dur="10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1000" fill="hold"/>
                                        <p:tgtEl>
                                          <p:spTgt spid="11"/>
                                        </p:tgtEl>
                                        <p:attrNameLst>
                                          <p:attrName>ppt_w</p:attrName>
                                        </p:attrNameLst>
                                      </p:cBhvr>
                                      <p:tavLst>
                                        <p:tav tm="0">
                                          <p:val>
                                            <p:fltVal val="0"/>
                                          </p:val>
                                        </p:tav>
                                        <p:tav tm="100000">
                                          <p:val>
                                            <p:strVal val="#ppt_w"/>
                                          </p:val>
                                        </p:tav>
                                      </p:tavLst>
                                    </p:anim>
                                    <p:anim calcmode="lin" valueType="num">
                                      <p:cBhvr>
                                        <p:cTn id="92" dur="1000" fill="hold"/>
                                        <p:tgtEl>
                                          <p:spTgt spid="11"/>
                                        </p:tgtEl>
                                        <p:attrNameLst>
                                          <p:attrName>ppt_h</p:attrName>
                                        </p:attrNameLst>
                                      </p:cBhvr>
                                      <p:tavLst>
                                        <p:tav tm="0">
                                          <p:val>
                                            <p:fltVal val="0"/>
                                          </p:val>
                                        </p:tav>
                                        <p:tav tm="100000">
                                          <p:val>
                                            <p:strVal val="#ppt_h"/>
                                          </p:val>
                                        </p:tav>
                                      </p:tavLst>
                                    </p:anim>
                                    <p:anim calcmode="lin" valueType="num">
                                      <p:cBhvr>
                                        <p:cTn id="93" dur="1000" fill="hold"/>
                                        <p:tgtEl>
                                          <p:spTgt spid="11"/>
                                        </p:tgtEl>
                                        <p:attrNameLst>
                                          <p:attrName>style.rotation</p:attrName>
                                        </p:attrNameLst>
                                      </p:cBhvr>
                                      <p:tavLst>
                                        <p:tav tm="0">
                                          <p:val>
                                            <p:fltVal val="90"/>
                                          </p:val>
                                        </p:tav>
                                        <p:tav tm="100000">
                                          <p:val>
                                            <p:fltVal val="0"/>
                                          </p:val>
                                        </p:tav>
                                      </p:tavLst>
                                    </p:anim>
                                    <p:animEffect transition="in" filter="fade">
                                      <p:cBhvr>
                                        <p:cTn id="94" dur="1000"/>
                                        <p:tgtEl>
                                          <p:spTgt spid="11"/>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7"/>
                                        </p:tgtEl>
                                        <p:attrNameLst>
                                          <p:attrName>style.visibility</p:attrName>
                                        </p:attrNameLst>
                                      </p:cBhvr>
                                      <p:to>
                                        <p:strVal val="visible"/>
                                      </p:to>
                                    </p:set>
                                    <p:anim calcmode="lin" valueType="num">
                                      <p:cBhvr>
                                        <p:cTn id="99" dur="1000" fill="hold"/>
                                        <p:tgtEl>
                                          <p:spTgt spid="7"/>
                                        </p:tgtEl>
                                        <p:attrNameLst>
                                          <p:attrName>ppt_w</p:attrName>
                                        </p:attrNameLst>
                                      </p:cBhvr>
                                      <p:tavLst>
                                        <p:tav tm="0">
                                          <p:val>
                                            <p:fltVal val="0"/>
                                          </p:val>
                                        </p:tav>
                                        <p:tav tm="100000">
                                          <p:val>
                                            <p:strVal val="#ppt_w"/>
                                          </p:val>
                                        </p:tav>
                                      </p:tavLst>
                                    </p:anim>
                                    <p:anim calcmode="lin" valueType="num">
                                      <p:cBhvr>
                                        <p:cTn id="100" dur="1000" fill="hold"/>
                                        <p:tgtEl>
                                          <p:spTgt spid="7"/>
                                        </p:tgtEl>
                                        <p:attrNameLst>
                                          <p:attrName>ppt_h</p:attrName>
                                        </p:attrNameLst>
                                      </p:cBhvr>
                                      <p:tavLst>
                                        <p:tav tm="0">
                                          <p:val>
                                            <p:fltVal val="0"/>
                                          </p:val>
                                        </p:tav>
                                        <p:tav tm="100000">
                                          <p:val>
                                            <p:strVal val="#ppt_h"/>
                                          </p:val>
                                        </p:tav>
                                      </p:tavLst>
                                    </p:anim>
                                    <p:anim calcmode="lin" valueType="num">
                                      <p:cBhvr>
                                        <p:cTn id="101" dur="1000" fill="hold"/>
                                        <p:tgtEl>
                                          <p:spTgt spid="7"/>
                                        </p:tgtEl>
                                        <p:attrNameLst>
                                          <p:attrName>style.rotation</p:attrName>
                                        </p:attrNameLst>
                                      </p:cBhvr>
                                      <p:tavLst>
                                        <p:tav tm="0">
                                          <p:val>
                                            <p:fltVal val="90"/>
                                          </p:val>
                                        </p:tav>
                                        <p:tav tm="100000">
                                          <p:val>
                                            <p:fltVal val="0"/>
                                          </p:val>
                                        </p:tav>
                                      </p:tavLst>
                                    </p:anim>
                                    <p:animEffect transition="in" filter="fade">
                                      <p:cBhvr>
                                        <p:cTn id="102" dur="1000"/>
                                        <p:tgtEl>
                                          <p:spTgt spid="7"/>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grpId="0" nodeType="click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p:cTn id="114" dur="1000" fill="hold"/>
                                        <p:tgtEl>
                                          <p:spTgt spid="12"/>
                                        </p:tgtEl>
                                        <p:attrNameLst>
                                          <p:attrName>ppt_w</p:attrName>
                                        </p:attrNameLst>
                                      </p:cBhvr>
                                      <p:tavLst>
                                        <p:tav tm="0">
                                          <p:val>
                                            <p:fltVal val="0"/>
                                          </p:val>
                                        </p:tav>
                                        <p:tav tm="100000">
                                          <p:val>
                                            <p:strVal val="#ppt_w"/>
                                          </p:val>
                                        </p:tav>
                                      </p:tavLst>
                                    </p:anim>
                                    <p:anim calcmode="lin" valueType="num">
                                      <p:cBhvr>
                                        <p:cTn id="115" dur="1000" fill="hold"/>
                                        <p:tgtEl>
                                          <p:spTgt spid="12"/>
                                        </p:tgtEl>
                                        <p:attrNameLst>
                                          <p:attrName>ppt_h</p:attrName>
                                        </p:attrNameLst>
                                      </p:cBhvr>
                                      <p:tavLst>
                                        <p:tav tm="0">
                                          <p:val>
                                            <p:fltVal val="0"/>
                                          </p:val>
                                        </p:tav>
                                        <p:tav tm="100000">
                                          <p:val>
                                            <p:strVal val="#ppt_h"/>
                                          </p:val>
                                        </p:tav>
                                      </p:tavLst>
                                    </p:anim>
                                    <p:anim calcmode="lin" valueType="num">
                                      <p:cBhvr>
                                        <p:cTn id="116" dur="1000" fill="hold"/>
                                        <p:tgtEl>
                                          <p:spTgt spid="12"/>
                                        </p:tgtEl>
                                        <p:attrNameLst>
                                          <p:attrName>style.rotation</p:attrName>
                                        </p:attrNameLst>
                                      </p:cBhvr>
                                      <p:tavLst>
                                        <p:tav tm="0">
                                          <p:val>
                                            <p:fltVal val="90"/>
                                          </p:val>
                                        </p:tav>
                                        <p:tav tm="100000">
                                          <p:val>
                                            <p:fltVal val="0"/>
                                          </p:val>
                                        </p:tav>
                                      </p:tavLst>
                                    </p:anim>
                                    <p:animEffect transition="in" filter="fade">
                                      <p:cBhvr>
                                        <p:cTn id="117" dur="1000"/>
                                        <p:tgtEl>
                                          <p:spTgt spid="12"/>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8"/>
                                        </p:tgtEl>
                                        <p:attrNameLst>
                                          <p:attrName>style.visibility</p:attrName>
                                        </p:attrNameLst>
                                      </p:cBhvr>
                                      <p:to>
                                        <p:strVal val="visible"/>
                                      </p:to>
                                    </p:set>
                                    <p:anim calcmode="lin" valueType="num">
                                      <p:cBhvr>
                                        <p:cTn id="122" dur="1000" fill="hold"/>
                                        <p:tgtEl>
                                          <p:spTgt spid="8"/>
                                        </p:tgtEl>
                                        <p:attrNameLst>
                                          <p:attrName>ppt_w</p:attrName>
                                        </p:attrNameLst>
                                      </p:cBhvr>
                                      <p:tavLst>
                                        <p:tav tm="0">
                                          <p:val>
                                            <p:fltVal val="0"/>
                                          </p:val>
                                        </p:tav>
                                        <p:tav tm="100000">
                                          <p:val>
                                            <p:strVal val="#ppt_w"/>
                                          </p:val>
                                        </p:tav>
                                      </p:tavLst>
                                    </p:anim>
                                    <p:anim calcmode="lin" valueType="num">
                                      <p:cBhvr>
                                        <p:cTn id="123" dur="1000" fill="hold"/>
                                        <p:tgtEl>
                                          <p:spTgt spid="8"/>
                                        </p:tgtEl>
                                        <p:attrNameLst>
                                          <p:attrName>ppt_h</p:attrName>
                                        </p:attrNameLst>
                                      </p:cBhvr>
                                      <p:tavLst>
                                        <p:tav tm="0">
                                          <p:val>
                                            <p:fltVal val="0"/>
                                          </p:val>
                                        </p:tav>
                                        <p:tav tm="100000">
                                          <p:val>
                                            <p:strVal val="#ppt_h"/>
                                          </p:val>
                                        </p:tav>
                                      </p:tavLst>
                                    </p:anim>
                                    <p:anim calcmode="lin" valueType="num">
                                      <p:cBhvr>
                                        <p:cTn id="124" dur="1000" fill="hold"/>
                                        <p:tgtEl>
                                          <p:spTgt spid="8"/>
                                        </p:tgtEl>
                                        <p:attrNameLst>
                                          <p:attrName>style.rotation</p:attrName>
                                        </p:attrNameLst>
                                      </p:cBhvr>
                                      <p:tavLst>
                                        <p:tav tm="0">
                                          <p:val>
                                            <p:fltVal val="90"/>
                                          </p:val>
                                        </p:tav>
                                        <p:tav tm="100000">
                                          <p:val>
                                            <p:fltVal val="0"/>
                                          </p:val>
                                        </p:tav>
                                      </p:tavLst>
                                    </p:anim>
                                    <p:animEffect transition="in" filter="fade">
                                      <p:cBhvr>
                                        <p:cTn id="125" dur="1000"/>
                                        <p:tgtEl>
                                          <p:spTgt spid="8"/>
                                        </p:tgtEl>
                                      </p:cBhvr>
                                    </p:animEffect>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fade">
                                      <p:cBhvr>
                                        <p:cTn id="130" dur="1000"/>
                                        <p:tgtEl>
                                          <p:spTgt spid="29"/>
                                        </p:tgtEl>
                                      </p:cBhvr>
                                    </p:animEffect>
                                    <p:anim calcmode="lin" valueType="num">
                                      <p:cBhvr>
                                        <p:cTn id="131" dur="1000" fill="hold"/>
                                        <p:tgtEl>
                                          <p:spTgt spid="29"/>
                                        </p:tgtEl>
                                        <p:attrNameLst>
                                          <p:attrName>ppt_x</p:attrName>
                                        </p:attrNameLst>
                                      </p:cBhvr>
                                      <p:tavLst>
                                        <p:tav tm="0">
                                          <p:val>
                                            <p:strVal val="#ppt_x"/>
                                          </p:val>
                                        </p:tav>
                                        <p:tav tm="100000">
                                          <p:val>
                                            <p:strVal val="#ppt_x"/>
                                          </p:val>
                                        </p:tav>
                                      </p:tavLst>
                                    </p:anim>
                                    <p:anim calcmode="lin" valueType="num">
                                      <p:cBhvr>
                                        <p:cTn id="1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31" presetClass="entr" presetSubtype="0" fill="hold" grpId="0" nodeType="clickEffect">
                                  <p:stCondLst>
                                    <p:cond delay="0"/>
                                  </p:stCondLst>
                                  <p:childTnLst>
                                    <p:set>
                                      <p:cBhvr>
                                        <p:cTn id="136" dur="1" fill="hold">
                                          <p:stCondLst>
                                            <p:cond delay="0"/>
                                          </p:stCondLst>
                                        </p:cTn>
                                        <p:tgtEl>
                                          <p:spTgt spid="13"/>
                                        </p:tgtEl>
                                        <p:attrNameLst>
                                          <p:attrName>style.visibility</p:attrName>
                                        </p:attrNameLst>
                                      </p:cBhvr>
                                      <p:to>
                                        <p:strVal val="visible"/>
                                      </p:to>
                                    </p:set>
                                    <p:anim calcmode="lin" valueType="num">
                                      <p:cBhvr>
                                        <p:cTn id="137" dur="1000" fill="hold"/>
                                        <p:tgtEl>
                                          <p:spTgt spid="13"/>
                                        </p:tgtEl>
                                        <p:attrNameLst>
                                          <p:attrName>ppt_w</p:attrName>
                                        </p:attrNameLst>
                                      </p:cBhvr>
                                      <p:tavLst>
                                        <p:tav tm="0">
                                          <p:val>
                                            <p:fltVal val="0"/>
                                          </p:val>
                                        </p:tav>
                                        <p:tav tm="100000">
                                          <p:val>
                                            <p:strVal val="#ppt_w"/>
                                          </p:val>
                                        </p:tav>
                                      </p:tavLst>
                                    </p:anim>
                                    <p:anim calcmode="lin" valueType="num">
                                      <p:cBhvr>
                                        <p:cTn id="138" dur="1000" fill="hold"/>
                                        <p:tgtEl>
                                          <p:spTgt spid="13"/>
                                        </p:tgtEl>
                                        <p:attrNameLst>
                                          <p:attrName>ppt_h</p:attrName>
                                        </p:attrNameLst>
                                      </p:cBhvr>
                                      <p:tavLst>
                                        <p:tav tm="0">
                                          <p:val>
                                            <p:fltVal val="0"/>
                                          </p:val>
                                        </p:tav>
                                        <p:tav tm="100000">
                                          <p:val>
                                            <p:strVal val="#ppt_h"/>
                                          </p:val>
                                        </p:tav>
                                      </p:tavLst>
                                    </p:anim>
                                    <p:anim calcmode="lin" valueType="num">
                                      <p:cBhvr>
                                        <p:cTn id="139" dur="1000" fill="hold"/>
                                        <p:tgtEl>
                                          <p:spTgt spid="13"/>
                                        </p:tgtEl>
                                        <p:attrNameLst>
                                          <p:attrName>style.rotation</p:attrName>
                                        </p:attrNameLst>
                                      </p:cBhvr>
                                      <p:tavLst>
                                        <p:tav tm="0">
                                          <p:val>
                                            <p:fltVal val="90"/>
                                          </p:val>
                                        </p:tav>
                                        <p:tav tm="100000">
                                          <p:val>
                                            <p:fltVal val="0"/>
                                          </p:val>
                                        </p:tav>
                                      </p:tavLst>
                                    </p:anim>
                                    <p:animEffect transition="in" filter="fade">
                                      <p:cBhvr>
                                        <p:cTn id="1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13" grpId="0" animBg="1"/>
      <p:bldP spid="19" grpId="0"/>
      <p:bldP spid="20" grpId="0"/>
      <p:bldP spid="21" grpId="0"/>
      <p:bldP spid="23" grpId="0" animBg="1"/>
      <p:bldP spid="24" grpId="0" animBg="1"/>
      <p:bldP spid="26" grpId="0" animBg="1"/>
      <p:bldP spid="27"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057400"/>
            <a:ext cx="7239000" cy="1644040"/>
          </a:xfrm>
          <a:prstGeom prst="rect">
            <a:avLst/>
          </a:prstGeom>
          <a:noFill/>
        </p:spPr>
        <p:txBody>
          <a:bodyPr wrap="square" rtlCol="0">
            <a:spAutoFit/>
          </a:bodyPr>
          <a:lstStyle/>
          <a:p>
            <a:pPr algn="ctr">
              <a:lnSpc>
                <a:spcPts val="2880"/>
              </a:lnSpc>
            </a:pPr>
            <a:r>
              <a:rPr lang="en-US" sz="3200" dirty="0">
                <a:solidFill>
                  <a:srgbClr val="00B050"/>
                </a:solidFill>
                <a:latin typeface="Monotype Corsiva" panose="03010101010201010101" pitchFamily="66" charset="0"/>
                <a:cs typeface="Times New Roman" pitchFamily="18" charset="0"/>
              </a:rPr>
              <a:t>According </a:t>
            </a:r>
            <a:r>
              <a:rPr lang="en-US" sz="3200" dirty="0" smtClean="0">
                <a:solidFill>
                  <a:srgbClr val="00B050"/>
                </a:solidFill>
                <a:latin typeface="Monotype Corsiva" panose="03010101010201010101" pitchFamily="66" charset="0"/>
                <a:cs typeface="Times New Roman" pitchFamily="18" charset="0"/>
              </a:rPr>
              <a:t>to</a:t>
            </a:r>
          </a:p>
          <a:p>
            <a:pPr algn="ctr">
              <a:lnSpc>
                <a:spcPts val="500"/>
              </a:lnSpc>
            </a:pPr>
            <a:endParaRPr lang="en-US" sz="3200" dirty="0" smtClean="0">
              <a:solidFill>
                <a:srgbClr val="00B050"/>
              </a:solidFill>
              <a:latin typeface="Monotype Corsiva" panose="03010101010201010101" pitchFamily="66" charset="0"/>
              <a:cs typeface="Times New Roman" pitchFamily="18" charset="0"/>
            </a:endParaRPr>
          </a:p>
          <a:p>
            <a:pPr algn="ctr">
              <a:lnSpc>
                <a:spcPts val="2880"/>
              </a:lnSpc>
              <a:spcBef>
                <a:spcPts val="0"/>
              </a:spcBef>
              <a:spcAft>
                <a:spcPts val="0"/>
              </a:spcAft>
            </a:pPr>
            <a:r>
              <a:rPr lang="en-US" sz="3200" dirty="0" smtClean="0">
                <a:solidFill>
                  <a:srgbClr val="00B050"/>
                </a:solidFill>
                <a:latin typeface="Monotype Corsiva" panose="03010101010201010101" pitchFamily="66" charset="0"/>
                <a:cs typeface="Times New Roman" pitchFamily="18" charset="0"/>
              </a:rPr>
              <a:t>Learning outcomes</a:t>
            </a:r>
            <a:r>
              <a:rPr lang="en-US" sz="3200" b="1" dirty="0" smtClean="0">
                <a:solidFill>
                  <a:srgbClr val="00B050"/>
                </a:solidFill>
                <a:latin typeface="Monotype Corsiva" panose="03010101010201010101" pitchFamily="66" charset="0"/>
                <a:cs typeface="Times New Roman" pitchFamily="18" charset="0"/>
              </a:rPr>
              <a:t>-2 : </a:t>
            </a:r>
          </a:p>
          <a:p>
            <a:pPr algn="ctr">
              <a:lnSpc>
                <a:spcPts val="2880"/>
              </a:lnSpc>
              <a:spcBef>
                <a:spcPts val="0"/>
              </a:spcBef>
              <a:spcAft>
                <a:spcPts val="0"/>
              </a:spcAft>
            </a:pPr>
            <a:endParaRPr lang="en-US" sz="3200" b="1" dirty="0" smtClean="0">
              <a:solidFill>
                <a:srgbClr val="00B050"/>
              </a:solidFill>
              <a:latin typeface="Monotype Corsiva" panose="03010101010201010101" pitchFamily="66" charset="0"/>
              <a:cs typeface="Times New Roman" pitchFamily="18" charset="0"/>
            </a:endParaRPr>
          </a:p>
          <a:p>
            <a:pPr algn="ctr">
              <a:lnSpc>
                <a:spcPts val="2880"/>
              </a:lnSpc>
              <a:spcBef>
                <a:spcPts val="0"/>
              </a:spcBef>
              <a:spcAft>
                <a:spcPts val="0"/>
              </a:spcAft>
            </a:pPr>
            <a:r>
              <a:rPr lang="en-US" sz="3200" b="1" dirty="0">
                <a:solidFill>
                  <a:srgbClr val="00B050"/>
                </a:solidFill>
                <a:latin typeface="Times New Roman" pitchFamily="18" charset="0"/>
                <a:cs typeface="Times New Roman" pitchFamily="18" charset="0"/>
              </a:rPr>
              <a:t>exchange personal information</a:t>
            </a:r>
          </a:p>
        </p:txBody>
      </p:sp>
    </p:spTree>
    <p:extLst>
      <p:ext uri="{BB962C8B-B14F-4D97-AF65-F5344CB8AC3E}">
        <p14:creationId xmlns:p14="http://schemas.microsoft.com/office/powerpoint/2010/main" val="34836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90978535"/>
              </p:ext>
            </p:extLst>
          </p:nvPr>
        </p:nvGraphicFramePr>
        <p:xfrm>
          <a:off x="304800" y="1143000"/>
          <a:ext cx="8458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352800" y="271790"/>
            <a:ext cx="19812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Part : E</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45885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00908863"/>
              </p:ext>
            </p:extLst>
          </p:nvPr>
        </p:nvGraphicFramePr>
        <p:xfrm>
          <a:off x="685800" y="685800"/>
          <a:ext cx="7924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068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44568372"/>
              </p:ext>
            </p:extLst>
          </p:nvPr>
        </p:nvGraphicFramePr>
        <p:xfrm>
          <a:off x="609600" y="304800"/>
          <a:ext cx="81534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30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764286" y="1219200"/>
            <a:ext cx="4036314" cy="11811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sz="6000" dirty="0" smtClean="0">
                <a:latin typeface="Monotype Corsiva" pitchFamily="66" charset="0"/>
                <a:cs typeface="Times New Roman" pitchFamily="18" charset="0"/>
              </a:rPr>
              <a:t>Presented by</a:t>
            </a:r>
            <a:endParaRPr lang="en-US" sz="6000" dirty="0">
              <a:latin typeface="Monotype Corsiva" pitchFamily="66" charset="0"/>
              <a:cs typeface="Times New Roman" pitchFamily="18" charset="0"/>
            </a:endParaRPr>
          </a:p>
        </p:txBody>
      </p:sp>
      <p:sp>
        <p:nvSpPr>
          <p:cNvPr id="3" name="Content Placeholder 2"/>
          <p:cNvSpPr>
            <a:spLocks noGrp="1"/>
          </p:cNvSpPr>
          <p:nvPr/>
        </p:nvSpPr>
        <p:spPr>
          <a:xfrm>
            <a:off x="764286" y="4114800"/>
            <a:ext cx="7467600" cy="2438400"/>
          </a:xfrm>
          <a:prstGeom prst="rect">
            <a:avLst/>
          </a:prstGeom>
        </p:spPr>
        <p:txBody>
          <a:bodyPr vert="horz">
            <a:normAutofit fontScale="85000" lnSpcReduction="10000"/>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indent="0">
              <a:buNone/>
            </a:pPr>
            <a:endParaRPr lang="en-US" dirty="0" smtClean="0">
              <a:latin typeface="Times New Roman" pitchFamily="18" charset="0"/>
              <a:cs typeface="Times New Roman" pitchFamily="18" charset="0"/>
            </a:endParaRPr>
          </a:p>
          <a:p>
            <a:pPr marL="0" indent="0" algn="ctr">
              <a:lnSpc>
                <a:spcPts val="3000"/>
              </a:lnSpc>
              <a:spcBef>
                <a:spcPts val="0"/>
              </a:spcBef>
              <a:buNone/>
            </a:pPr>
            <a:r>
              <a:rPr lang="en-US" sz="4200" b="1" dirty="0" smtClean="0">
                <a:latin typeface="Monotype Corsiva" pitchFamily="66" charset="0"/>
                <a:cs typeface="Times New Roman" pitchFamily="18" charset="0"/>
              </a:rPr>
              <a:t>M  </a:t>
            </a:r>
            <a:r>
              <a:rPr lang="en-US" sz="4200" b="1" dirty="0" err="1" smtClean="0">
                <a:latin typeface="Monotype Corsiva" pitchFamily="66" charset="0"/>
                <a:cs typeface="Times New Roman" pitchFamily="18" charset="0"/>
              </a:rPr>
              <a:t>Humayun</a:t>
            </a:r>
            <a:r>
              <a:rPr lang="en-US" sz="4200" b="1" dirty="0" smtClean="0">
                <a:latin typeface="Monotype Corsiva" pitchFamily="66" charset="0"/>
                <a:cs typeface="Times New Roman" pitchFamily="18" charset="0"/>
              </a:rPr>
              <a:t> </a:t>
            </a:r>
            <a:r>
              <a:rPr lang="en-US" sz="4200" b="1" dirty="0" err="1" smtClean="0">
                <a:latin typeface="Monotype Corsiva" pitchFamily="66" charset="0"/>
                <a:cs typeface="Times New Roman" pitchFamily="18" charset="0"/>
              </a:rPr>
              <a:t>Kabir</a:t>
            </a:r>
            <a:endParaRPr lang="en-US" sz="4200" b="1" dirty="0" smtClean="0">
              <a:latin typeface="Monotype Corsiva" pitchFamily="66" charset="0"/>
              <a:cs typeface="Times New Roman" pitchFamily="18" charset="0"/>
            </a:endParaRPr>
          </a:p>
          <a:p>
            <a:pPr marL="0" indent="0" algn="ctr">
              <a:lnSpc>
                <a:spcPts val="500"/>
              </a:lnSpc>
              <a:spcBef>
                <a:spcPts val="0"/>
              </a:spcBef>
              <a:buNone/>
            </a:pPr>
            <a:endParaRPr lang="en-US" sz="4200" b="1" dirty="0" smtClean="0">
              <a:latin typeface="Monotype Corsiva" pitchFamily="66" charset="0"/>
              <a:cs typeface="Times New Roman" pitchFamily="18" charset="0"/>
            </a:endParaRPr>
          </a:p>
          <a:p>
            <a:pPr marL="0" indent="0" algn="ctr">
              <a:lnSpc>
                <a:spcPts val="3000"/>
              </a:lnSpc>
              <a:spcBef>
                <a:spcPts val="0"/>
              </a:spcBef>
              <a:buNone/>
            </a:pPr>
            <a:r>
              <a:rPr lang="en-US" sz="3300" dirty="0" smtClean="0">
                <a:latin typeface="Monotype Corsiva" pitchFamily="66" charset="0"/>
                <a:cs typeface="Times New Roman" pitchFamily="18" charset="0"/>
              </a:rPr>
              <a:t>English Teacher</a:t>
            </a:r>
          </a:p>
          <a:p>
            <a:pPr marL="0" indent="0" algn="ctr">
              <a:lnSpc>
                <a:spcPts val="3000"/>
              </a:lnSpc>
              <a:spcBef>
                <a:spcPts val="0"/>
              </a:spcBef>
              <a:buNone/>
            </a:pPr>
            <a:r>
              <a:rPr lang="en-US" sz="3300" dirty="0" err="1" smtClean="0">
                <a:latin typeface="Monotype Corsiva" pitchFamily="66" charset="0"/>
                <a:cs typeface="Times New Roman" pitchFamily="18" charset="0"/>
              </a:rPr>
              <a:t>Bhayeta</a:t>
            </a:r>
            <a:r>
              <a:rPr lang="en-US" sz="3300" dirty="0" smtClean="0">
                <a:latin typeface="Monotype Corsiva" pitchFamily="66" charset="0"/>
                <a:cs typeface="Times New Roman" pitchFamily="18" charset="0"/>
              </a:rPr>
              <a:t> Abdul </a:t>
            </a:r>
            <a:r>
              <a:rPr lang="en-US" sz="3300" dirty="0" err="1" smtClean="0">
                <a:latin typeface="Monotype Corsiva" pitchFamily="66" charset="0"/>
                <a:cs typeface="Times New Roman" pitchFamily="18" charset="0"/>
              </a:rPr>
              <a:t>Quddus</a:t>
            </a:r>
            <a:r>
              <a:rPr lang="en-US" sz="3300" dirty="0" smtClean="0">
                <a:latin typeface="Monotype Corsiva" pitchFamily="66" charset="0"/>
                <a:cs typeface="Times New Roman" pitchFamily="18" charset="0"/>
              </a:rPr>
              <a:t> </a:t>
            </a:r>
            <a:r>
              <a:rPr lang="en-US" sz="3300" dirty="0" err="1" smtClean="0">
                <a:latin typeface="Monotype Corsiva" pitchFamily="66" charset="0"/>
                <a:cs typeface="Times New Roman" pitchFamily="18" charset="0"/>
              </a:rPr>
              <a:t>Dakhil</a:t>
            </a:r>
            <a:r>
              <a:rPr lang="en-US" sz="3300" dirty="0" smtClean="0">
                <a:latin typeface="Monotype Corsiva" pitchFamily="66" charset="0"/>
                <a:cs typeface="Times New Roman" pitchFamily="18" charset="0"/>
              </a:rPr>
              <a:t> Madrasah, </a:t>
            </a:r>
            <a:r>
              <a:rPr lang="en-US" sz="3300" dirty="0" err="1" smtClean="0">
                <a:latin typeface="Monotype Corsiva" pitchFamily="66" charset="0"/>
                <a:cs typeface="Times New Roman" pitchFamily="18" charset="0"/>
              </a:rPr>
              <a:t>Tangail</a:t>
            </a:r>
            <a:r>
              <a:rPr lang="en-US" sz="3300" dirty="0" smtClean="0">
                <a:latin typeface="Monotype Corsiva" pitchFamily="66" charset="0"/>
                <a:cs typeface="Times New Roman" pitchFamily="18" charset="0"/>
              </a:rPr>
              <a:t> </a:t>
            </a:r>
            <a:r>
              <a:rPr lang="en-US" sz="3300" dirty="0" err="1" smtClean="0">
                <a:latin typeface="Monotype Corsiva" pitchFamily="66" charset="0"/>
                <a:cs typeface="Times New Roman" pitchFamily="18" charset="0"/>
              </a:rPr>
              <a:t>Sadar</a:t>
            </a:r>
            <a:endParaRPr lang="en-US" sz="4200" dirty="0" smtClean="0">
              <a:latin typeface="Monotype Corsiva" pitchFamily="66" charset="0"/>
              <a:cs typeface="Times New Roman" pitchFamily="18" charset="0"/>
            </a:endParaRPr>
          </a:p>
          <a:p>
            <a:pPr marL="0" indent="0" algn="ctr">
              <a:lnSpc>
                <a:spcPts val="3000"/>
              </a:lnSpc>
              <a:spcBef>
                <a:spcPts val="0"/>
              </a:spcBef>
              <a:buNone/>
            </a:pPr>
            <a:r>
              <a:rPr lang="en-US" sz="3300" dirty="0" smtClean="0">
                <a:latin typeface="Monotype Corsiva" pitchFamily="66" charset="0"/>
                <a:cs typeface="Times New Roman" pitchFamily="18" charset="0"/>
              </a:rPr>
              <a:t>Cell : 01727-425565 ; 01924-320532</a:t>
            </a:r>
          </a:p>
          <a:p>
            <a:pPr marL="0" indent="0" algn="ctr">
              <a:lnSpc>
                <a:spcPts val="3000"/>
              </a:lnSpc>
              <a:spcBef>
                <a:spcPts val="0"/>
              </a:spcBef>
              <a:buNone/>
            </a:pPr>
            <a:r>
              <a:rPr lang="en-US" sz="3300" dirty="0" smtClean="0">
                <a:latin typeface="Monotype Corsiva" pitchFamily="66" charset="0"/>
                <a:cs typeface="Times New Roman" pitchFamily="18" charset="0"/>
              </a:rPr>
              <a:t>E-mail : hkabir082009@gmail.com</a:t>
            </a:r>
          </a:p>
          <a:p>
            <a:pPr marL="0" indent="0" algn="ctr">
              <a:lnSpc>
                <a:spcPts val="3000"/>
              </a:lnSpc>
              <a:spcBef>
                <a:spcPts val="0"/>
              </a:spcBef>
              <a:buNone/>
            </a:pPr>
            <a:endParaRPr lang="en-US" sz="3300" dirty="0" smtClean="0">
              <a:latin typeface="Monotype Corsiva" pitchFamily="66" charset="0"/>
              <a:cs typeface="Times New Roman" pitchFamily="18" charset="0"/>
            </a:endParaRPr>
          </a:p>
          <a:p>
            <a:endParaRPr lang="en-US" dirty="0"/>
          </a:p>
        </p:txBody>
      </p:sp>
      <p:pic>
        <p:nvPicPr>
          <p:cNvPr id="4" name="Content Placeholder 9"/>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533400"/>
            <a:ext cx="2738628" cy="2819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0234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00"/>
            <a:ext cx="4038600" cy="619779"/>
          </a:xfrm>
        </p:spPr>
        <p:txBody>
          <a:bodyPr/>
          <a:lstStyle/>
          <a:p>
            <a:pPr marL="514350" lvl="0" indent="-514350">
              <a:buFont typeface="+mj-lt"/>
              <a:buAutoNum type="arabicPeriod"/>
            </a:pPr>
            <a:r>
              <a:rPr lang="en-US" dirty="0">
                <a:latin typeface="Times New Roman" pitchFamily="18" charset="0"/>
                <a:cs typeface="Times New Roman" pitchFamily="18" charset="0"/>
              </a:rPr>
              <a:t>What are our roots ?</a:t>
            </a:r>
          </a:p>
        </p:txBody>
      </p:sp>
      <p:sp>
        <p:nvSpPr>
          <p:cNvPr id="4" name="TextBox 3"/>
          <p:cNvSpPr txBox="1"/>
          <p:nvPr/>
        </p:nvSpPr>
        <p:spPr>
          <a:xfrm>
            <a:off x="3338004" y="140493"/>
            <a:ext cx="2438400" cy="646331"/>
          </a:xfrm>
          <a:prstGeom prst="rect">
            <a:avLst/>
          </a:prstGeom>
          <a:noFill/>
        </p:spPr>
        <p:txBody>
          <a:bodyPr wrap="square" rtlCol="0">
            <a:spAutoFit/>
          </a:bodyPr>
          <a:lstStyle/>
          <a:p>
            <a:pPr algn="ctr"/>
            <a:r>
              <a:rPr lang="en-US" sz="3600" b="1" dirty="0" smtClean="0">
                <a:solidFill>
                  <a:srgbClr val="00B050"/>
                </a:solidFill>
                <a:latin typeface="Times New Roman" pitchFamily="18" charset="0"/>
                <a:cs typeface="Times New Roman" pitchFamily="18" charset="0"/>
              </a:rPr>
              <a:t>Assessment</a:t>
            </a:r>
            <a:r>
              <a:rPr lang="en-US" sz="3200" b="1" dirty="0" smtClean="0">
                <a:latin typeface="Times New Roman" pitchFamily="18" charset="0"/>
                <a:cs typeface="Times New Roman" pitchFamily="18" charset="0"/>
              </a:rPr>
              <a:t> </a:t>
            </a:r>
            <a:endParaRPr lang="en-US" sz="3200" b="1" dirty="0"/>
          </a:p>
        </p:txBody>
      </p:sp>
      <p:sp>
        <p:nvSpPr>
          <p:cNvPr id="6" name="TextBox 5"/>
          <p:cNvSpPr txBox="1"/>
          <p:nvPr/>
        </p:nvSpPr>
        <p:spPr>
          <a:xfrm>
            <a:off x="4572000" y="1371600"/>
            <a:ext cx="3810000" cy="2015936"/>
          </a:xfrm>
          <a:prstGeom prst="rect">
            <a:avLst/>
          </a:prstGeom>
          <a:noFill/>
        </p:spPr>
        <p:txBody>
          <a:bodyPr wrap="square" rtlCol="0">
            <a:spAutoFit/>
          </a:bodyPr>
          <a:lstStyle/>
          <a:p>
            <a:pPr lvl="0">
              <a:lnSpc>
                <a:spcPts val="3000"/>
              </a:lnSpc>
            </a:pPr>
            <a:r>
              <a:rPr lang="en-US" sz="3200" dirty="0" smtClean="0">
                <a:latin typeface="Times New Roman" pitchFamily="18" charset="0"/>
                <a:cs typeface="Times New Roman" pitchFamily="18" charset="0"/>
              </a:rPr>
              <a:t>Our families, our land of birth, relatives, our culture, traditions, or surroundings are our </a:t>
            </a:r>
            <a:r>
              <a:rPr lang="en-US" sz="3200" dirty="0">
                <a:latin typeface="Times New Roman" pitchFamily="18" charset="0"/>
                <a:cs typeface="Times New Roman" pitchFamily="18" charset="0"/>
              </a:rPr>
              <a:t>roots</a:t>
            </a:r>
            <a:r>
              <a:rPr lang="en-US" sz="3200" dirty="0" smtClean="0">
                <a:latin typeface="Times New Roman" pitchFamily="18" charset="0"/>
                <a:cs typeface="Times New Roman" pitchFamily="18" charset="0"/>
              </a:rPr>
              <a:t>.</a:t>
            </a:r>
            <a:endParaRPr lang="en-US" sz="3200" dirty="0"/>
          </a:p>
        </p:txBody>
      </p:sp>
      <p:sp>
        <p:nvSpPr>
          <p:cNvPr id="8" name="Rectangle 7"/>
          <p:cNvSpPr/>
          <p:nvPr/>
        </p:nvSpPr>
        <p:spPr>
          <a:xfrm>
            <a:off x="263236" y="3676111"/>
            <a:ext cx="4003964" cy="1246495"/>
          </a:xfrm>
          <a:prstGeom prst="rect">
            <a:avLst/>
          </a:prstGeom>
        </p:spPr>
        <p:txBody>
          <a:bodyPr wrap="square">
            <a:spAutoFit/>
          </a:bodyPr>
          <a:lstStyle/>
          <a:p>
            <a:pPr marL="514350" lvl="0" indent="-514350">
              <a:lnSpc>
                <a:spcPts val="3000"/>
              </a:lnSpc>
              <a:buAutoNum type="arabicPeriod" startAt="2"/>
            </a:pPr>
            <a:r>
              <a:rPr lang="en-US" sz="3200" dirty="0" smtClean="0">
                <a:latin typeface="Times New Roman" pitchFamily="18" charset="0"/>
                <a:cs typeface="Times New Roman" pitchFamily="18" charset="0"/>
              </a:rPr>
              <a:t>What are </a:t>
            </a:r>
            <a:r>
              <a:rPr lang="en-US" sz="3200" dirty="0">
                <a:latin typeface="Times New Roman" pitchFamily="18" charset="0"/>
                <a:cs typeface="Times New Roman" pitchFamily="18" charset="0"/>
              </a:rPr>
              <a:t>the main </a:t>
            </a:r>
            <a:r>
              <a:rPr lang="en-US" sz="3200" dirty="0" smtClean="0">
                <a:latin typeface="Times New Roman" pitchFamily="18" charset="0"/>
                <a:cs typeface="Times New Roman" pitchFamily="18" charset="0"/>
              </a:rPr>
              <a:t>religious festivals in </a:t>
            </a:r>
            <a:r>
              <a:rPr lang="en-US" sz="3200" dirty="0">
                <a:latin typeface="Times New Roman" pitchFamily="18" charset="0"/>
                <a:cs typeface="Times New Roman" pitchFamily="18" charset="0"/>
              </a:rPr>
              <a:t>Bangladesh </a:t>
            </a:r>
            <a:r>
              <a:rPr lang="en-US" sz="3200" dirty="0" smtClean="0">
                <a:latin typeface="Times New Roman" pitchFamily="18" charset="0"/>
                <a:cs typeface="Times New Roman" pitchFamily="18" charset="0"/>
              </a:rPr>
              <a:t>?</a:t>
            </a:r>
          </a:p>
        </p:txBody>
      </p:sp>
      <p:sp>
        <p:nvSpPr>
          <p:cNvPr id="10" name="TextBox 9"/>
          <p:cNvSpPr txBox="1"/>
          <p:nvPr/>
        </p:nvSpPr>
        <p:spPr>
          <a:xfrm>
            <a:off x="4572000" y="3676110"/>
            <a:ext cx="3505200" cy="1246495"/>
          </a:xfrm>
          <a:prstGeom prst="rect">
            <a:avLst/>
          </a:prstGeom>
          <a:noFill/>
        </p:spPr>
        <p:txBody>
          <a:bodyPr wrap="square" rtlCol="0">
            <a:spAutoFit/>
          </a:bodyPr>
          <a:lstStyle/>
          <a:p>
            <a:pPr>
              <a:lnSpc>
                <a:spcPts val="3000"/>
              </a:lnSpc>
            </a:pPr>
            <a:r>
              <a:rPr lang="en-US" sz="3200" dirty="0" err="1" smtClean="0">
                <a:latin typeface="Times New Roman" panose="02020603050405020304" pitchFamily="18" charset="0"/>
                <a:cs typeface="Times New Roman" panose="02020603050405020304" pitchFamily="18" charset="0"/>
              </a:rPr>
              <a:t>Eid-ul</a:t>
            </a:r>
            <a:r>
              <a:rPr lang="en-US" sz="3200" dirty="0" err="1">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Fitre</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Eid-ul-Azha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Durgapuja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Cristmas</a:t>
            </a:r>
            <a:r>
              <a:rPr lang="en-US" sz="3200" dirty="0" smtClean="0">
                <a:latin typeface="Times New Roman" panose="02020603050405020304" pitchFamily="18" charset="0"/>
                <a:cs typeface="Times New Roman" panose="02020603050405020304" pitchFamily="18" charset="0"/>
              </a:rPr>
              <a:t> Day etc.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15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1981200"/>
            <a:ext cx="5638800" cy="1644040"/>
          </a:xfrm>
          <a:prstGeom prst="rect">
            <a:avLst/>
          </a:prstGeom>
          <a:noFill/>
        </p:spPr>
        <p:txBody>
          <a:bodyPr wrap="square" rtlCol="0">
            <a:spAutoFit/>
          </a:bodyPr>
          <a:lstStyle/>
          <a:p>
            <a:pPr algn="ctr">
              <a:lnSpc>
                <a:spcPts val="2880"/>
              </a:lnSpc>
            </a:pPr>
            <a:r>
              <a:rPr lang="en-US" sz="3200" dirty="0">
                <a:solidFill>
                  <a:srgbClr val="00B050"/>
                </a:solidFill>
                <a:latin typeface="Monotype Corsiva" panose="03010101010201010101" pitchFamily="66" charset="0"/>
                <a:cs typeface="Times New Roman" pitchFamily="18" charset="0"/>
              </a:rPr>
              <a:t>According </a:t>
            </a:r>
            <a:r>
              <a:rPr lang="en-US" sz="3200" dirty="0" smtClean="0">
                <a:solidFill>
                  <a:srgbClr val="00B050"/>
                </a:solidFill>
                <a:latin typeface="Monotype Corsiva" panose="03010101010201010101" pitchFamily="66" charset="0"/>
                <a:cs typeface="Times New Roman" pitchFamily="18" charset="0"/>
              </a:rPr>
              <a:t>to</a:t>
            </a:r>
          </a:p>
          <a:p>
            <a:pPr algn="ctr">
              <a:lnSpc>
                <a:spcPts val="500"/>
              </a:lnSpc>
            </a:pPr>
            <a:endParaRPr lang="en-US" sz="3200" dirty="0" smtClean="0">
              <a:solidFill>
                <a:srgbClr val="00B050"/>
              </a:solidFill>
              <a:latin typeface="Monotype Corsiva" panose="03010101010201010101" pitchFamily="66" charset="0"/>
              <a:cs typeface="Times New Roman" pitchFamily="18" charset="0"/>
            </a:endParaRPr>
          </a:p>
          <a:p>
            <a:pPr algn="ctr">
              <a:lnSpc>
                <a:spcPts val="2880"/>
              </a:lnSpc>
              <a:spcBef>
                <a:spcPts val="0"/>
              </a:spcBef>
              <a:spcAft>
                <a:spcPts val="0"/>
              </a:spcAft>
            </a:pPr>
            <a:r>
              <a:rPr lang="en-US" sz="3200" dirty="0" smtClean="0">
                <a:solidFill>
                  <a:srgbClr val="00B050"/>
                </a:solidFill>
                <a:latin typeface="Monotype Corsiva" panose="03010101010201010101" pitchFamily="66" charset="0"/>
                <a:cs typeface="Times New Roman" pitchFamily="18" charset="0"/>
              </a:rPr>
              <a:t>Learning outcomes</a:t>
            </a:r>
            <a:r>
              <a:rPr lang="en-US" sz="3200" b="1" dirty="0" smtClean="0">
                <a:solidFill>
                  <a:srgbClr val="00B050"/>
                </a:solidFill>
                <a:latin typeface="Monotype Corsiva" panose="03010101010201010101" pitchFamily="66" charset="0"/>
                <a:cs typeface="Times New Roman" pitchFamily="18" charset="0"/>
              </a:rPr>
              <a:t>-4 : </a:t>
            </a:r>
          </a:p>
          <a:p>
            <a:pPr algn="ctr">
              <a:lnSpc>
                <a:spcPts val="2880"/>
              </a:lnSpc>
              <a:spcBef>
                <a:spcPts val="0"/>
              </a:spcBef>
              <a:spcAft>
                <a:spcPts val="0"/>
              </a:spcAft>
            </a:pPr>
            <a:endParaRPr lang="en-US" sz="3200" b="1" dirty="0" smtClean="0">
              <a:solidFill>
                <a:srgbClr val="00B050"/>
              </a:solidFill>
              <a:latin typeface="Monotype Corsiva" panose="03010101010201010101" pitchFamily="66" charset="0"/>
              <a:cs typeface="Times New Roman" pitchFamily="18" charset="0"/>
            </a:endParaRPr>
          </a:p>
          <a:p>
            <a:pPr algn="ctr">
              <a:lnSpc>
                <a:spcPts val="2880"/>
              </a:lnSpc>
              <a:spcBef>
                <a:spcPts val="0"/>
              </a:spcBef>
              <a:spcAft>
                <a:spcPts val="0"/>
              </a:spcAft>
            </a:pPr>
            <a:r>
              <a:rPr lang="en-US" sz="3200" b="1" dirty="0">
                <a:solidFill>
                  <a:srgbClr val="00B050"/>
                </a:solidFill>
                <a:latin typeface="Times New Roman" pitchFamily="18" charset="0"/>
                <a:cs typeface="Times New Roman" pitchFamily="18" charset="0"/>
              </a:rPr>
              <a:t>present information in a chart.</a:t>
            </a:r>
            <a:endParaRPr lang="en-US" sz="28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30133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295400"/>
            <a:ext cx="3962400" cy="555625"/>
          </a:xfrm>
        </p:spPr>
        <p:txBody>
          <a:bodyPr/>
          <a:lstStyle/>
          <a:p>
            <a:pPr algn="ctr"/>
            <a:r>
              <a:rPr lang="en-US" dirty="0" smtClean="0">
                <a:latin typeface="Times New Roman" pitchFamily="18" charset="0"/>
                <a:cs typeface="Times New Roman" pitchFamily="18" charset="0"/>
              </a:rPr>
              <a:t>Survey Report </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228600" y="2209800"/>
            <a:ext cx="8610600" cy="4267200"/>
          </a:xfrm>
        </p:spPr>
        <p:txBody>
          <a:bodyPr>
            <a:normAutofit/>
          </a:bodyPr>
          <a:lstStyle/>
          <a:p>
            <a:pPr algn="just"/>
            <a:r>
              <a:rPr lang="en-US" sz="2800" dirty="0" smtClean="0">
                <a:latin typeface="Times New Roman" pitchFamily="18" charset="0"/>
                <a:cs typeface="Times New Roman" pitchFamily="18" charset="0"/>
              </a:rPr>
              <a:t>There are 60 students in our class. They are from different roots. We have made a classroom survey and found out the roots of all the students of our class. Now, the types of roots our classmates are presented in a chart below.</a:t>
            </a:r>
          </a:p>
        </p:txBody>
      </p:sp>
      <p:graphicFrame>
        <p:nvGraphicFramePr>
          <p:cNvPr id="4" name="Table 3"/>
          <p:cNvGraphicFramePr>
            <a:graphicFrameLocks noGrp="1"/>
          </p:cNvGraphicFramePr>
          <p:nvPr>
            <p:extLst>
              <p:ext uri="{D42A27DB-BD31-4B8C-83A1-F6EECF244321}">
                <p14:modId xmlns:p14="http://schemas.microsoft.com/office/powerpoint/2010/main" val="3836031937"/>
              </p:ext>
            </p:extLst>
          </p:nvPr>
        </p:nvGraphicFramePr>
        <p:xfrm>
          <a:off x="304800" y="4648200"/>
          <a:ext cx="8382000" cy="1656869"/>
        </p:xfrm>
        <a:graphic>
          <a:graphicData uri="http://schemas.openxmlformats.org/drawingml/2006/table">
            <a:tbl>
              <a:tblPr firstRow="1" bandRow="1">
                <a:tableStyleId>{5C22544A-7EE6-4342-B048-85BDC9FD1C3A}</a:tableStyleId>
              </a:tblPr>
              <a:tblGrid>
                <a:gridCol w="1631894">
                  <a:extLst>
                    <a:ext uri="{9D8B030D-6E8A-4147-A177-3AD203B41FA5}">
                      <a16:colId xmlns:a16="http://schemas.microsoft.com/office/drawing/2014/main" val="20000"/>
                    </a:ext>
                  </a:extLst>
                </a:gridCol>
                <a:gridCol w="654106">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2362200">
                  <a:extLst>
                    <a:ext uri="{9D8B030D-6E8A-4147-A177-3AD203B41FA5}">
                      <a16:colId xmlns:a16="http://schemas.microsoft.com/office/drawing/2014/main" val="20005"/>
                    </a:ext>
                  </a:extLst>
                </a:gridCol>
              </a:tblGrid>
              <a:tr h="990600">
                <a:tc>
                  <a:txBody>
                    <a:bodyPr/>
                    <a:lstStyle/>
                    <a:p>
                      <a:pPr algn="ct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Total Students</a:t>
                      </a:r>
                      <a:endParaRPr lang="en-US" dirty="0">
                        <a:latin typeface="Times New Roman" pitchFamily="18" charset="0"/>
                        <a:cs typeface="Times New Roman" pitchFamily="18" charset="0"/>
                      </a:endParaRPr>
                    </a:p>
                  </a:txBody>
                  <a:tcPr/>
                </a:tc>
                <a:tc>
                  <a:txBody>
                    <a:bodyPr/>
                    <a:lstStyle/>
                    <a:p>
                      <a:pPr algn="ct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City</a:t>
                      </a:r>
                      <a:endParaRPr lang="en-US" dirty="0">
                        <a:latin typeface="Times New Roman" pitchFamily="18" charset="0"/>
                        <a:cs typeface="Times New Roman" pitchFamily="18" charset="0"/>
                      </a:endParaRPr>
                    </a:p>
                  </a:txBody>
                  <a:tcPr/>
                </a:tc>
                <a:tc>
                  <a:txBody>
                    <a:bodyPr/>
                    <a:lstStyle/>
                    <a:p>
                      <a:pPr algn="ct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Small Town</a:t>
                      </a:r>
                      <a:endParaRPr lang="en-US" dirty="0">
                        <a:latin typeface="Times New Roman" pitchFamily="18" charset="0"/>
                        <a:cs typeface="Times New Roman" pitchFamily="18" charset="0"/>
                      </a:endParaRPr>
                    </a:p>
                  </a:txBody>
                  <a:tcPr/>
                </a:tc>
                <a:tc>
                  <a:txBody>
                    <a:bodyPr/>
                    <a:lstStyle/>
                    <a:p>
                      <a:pPr algn="ct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Semi-Urban</a:t>
                      </a:r>
                      <a:endParaRPr lang="en-US" dirty="0">
                        <a:latin typeface="Times New Roman" pitchFamily="18" charset="0"/>
                        <a:cs typeface="Times New Roman" pitchFamily="18" charset="0"/>
                      </a:endParaRPr>
                    </a:p>
                  </a:txBody>
                  <a:tcPr/>
                </a:tc>
                <a:tc>
                  <a:txBody>
                    <a:bodyPr/>
                    <a:lstStyle/>
                    <a:p>
                      <a:pPr algn="ct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Village </a:t>
                      </a:r>
                      <a:endParaRPr lang="en-US" dirty="0">
                        <a:latin typeface="Times New Roman" pitchFamily="18" charset="0"/>
                        <a:cs typeface="Times New Roman" pitchFamily="18" charset="0"/>
                      </a:endParaRPr>
                    </a:p>
                  </a:txBody>
                  <a:tcPr/>
                </a:tc>
                <a:tc>
                  <a:txBody>
                    <a:bodyPr/>
                    <a:lstStyle/>
                    <a:p>
                      <a:pPr algn="ct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Remote</a:t>
                      </a:r>
                      <a:r>
                        <a:rPr lang="en-US" baseline="0" dirty="0" smtClean="0">
                          <a:latin typeface="Times New Roman" pitchFamily="18" charset="0"/>
                          <a:cs typeface="Times New Roman" pitchFamily="18" charset="0"/>
                        </a:rPr>
                        <a:t> Rural Village</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66269">
                <a:tc>
                  <a:txBody>
                    <a:bodyPr/>
                    <a:lstStyle/>
                    <a:p>
                      <a:pPr algn="ctr">
                        <a:lnSpc>
                          <a:spcPct val="150000"/>
                        </a:lnSpc>
                      </a:pPr>
                      <a:r>
                        <a:rPr lang="en-US" dirty="0" smtClean="0">
                          <a:latin typeface="Times New Roman" pitchFamily="18" charset="0"/>
                          <a:cs typeface="Times New Roman" pitchFamily="18" charset="0"/>
                        </a:rPr>
                        <a:t>60</a:t>
                      </a:r>
                      <a:endParaRPr lang="en-US" dirty="0">
                        <a:latin typeface="Times New Roman" pitchFamily="18" charset="0"/>
                        <a:cs typeface="Times New Roman" pitchFamily="18" charset="0"/>
                      </a:endParaRPr>
                    </a:p>
                  </a:txBody>
                  <a:tcPr/>
                </a:tc>
                <a:tc>
                  <a:txBody>
                    <a:bodyPr/>
                    <a:lstStyle/>
                    <a:p>
                      <a:pPr algn="ctr">
                        <a:lnSpc>
                          <a:spcPct val="150000"/>
                        </a:lnSpc>
                      </a:pPr>
                      <a:r>
                        <a:rPr lang="en-US" dirty="0" smtClean="0">
                          <a:latin typeface="Times New Roman" pitchFamily="18" charset="0"/>
                          <a:cs typeface="Times New Roman" pitchFamily="18" charset="0"/>
                        </a:rPr>
                        <a:t>25</a:t>
                      </a:r>
                      <a:endParaRPr lang="en-US" dirty="0">
                        <a:latin typeface="Times New Roman" pitchFamily="18" charset="0"/>
                        <a:cs typeface="Times New Roman" pitchFamily="18" charset="0"/>
                      </a:endParaRPr>
                    </a:p>
                  </a:txBody>
                  <a:tcPr/>
                </a:tc>
                <a:tc>
                  <a:txBody>
                    <a:bodyPr/>
                    <a:lstStyle/>
                    <a:p>
                      <a:pPr algn="ctr">
                        <a:lnSpc>
                          <a:spcPct val="150000"/>
                        </a:lnSpc>
                      </a:pPr>
                      <a:r>
                        <a:rPr lang="en-US" dirty="0" smtClean="0">
                          <a:latin typeface="Times New Roman" pitchFamily="18" charset="0"/>
                          <a:cs typeface="Times New Roman" pitchFamily="18" charset="0"/>
                        </a:rPr>
                        <a:t>10</a:t>
                      </a:r>
                      <a:endParaRPr lang="en-US" dirty="0">
                        <a:latin typeface="Times New Roman" pitchFamily="18" charset="0"/>
                        <a:cs typeface="Times New Roman" pitchFamily="18" charset="0"/>
                      </a:endParaRPr>
                    </a:p>
                  </a:txBody>
                  <a:tcPr/>
                </a:tc>
                <a:tc>
                  <a:txBody>
                    <a:bodyPr/>
                    <a:lstStyle/>
                    <a:p>
                      <a:pPr algn="ctr">
                        <a:lnSpc>
                          <a:spcPct val="150000"/>
                        </a:lnSpc>
                      </a:pPr>
                      <a:r>
                        <a:rPr lang="en-US" dirty="0" smtClean="0">
                          <a:latin typeface="Times New Roman" pitchFamily="18" charset="0"/>
                          <a:cs typeface="Times New Roman" pitchFamily="18" charset="0"/>
                        </a:rPr>
                        <a:t>5</a:t>
                      </a:r>
                      <a:endParaRPr lang="en-US" dirty="0">
                        <a:latin typeface="Times New Roman" pitchFamily="18" charset="0"/>
                        <a:cs typeface="Times New Roman" pitchFamily="18" charset="0"/>
                      </a:endParaRPr>
                    </a:p>
                  </a:txBody>
                  <a:tcPr/>
                </a:tc>
                <a:tc>
                  <a:txBody>
                    <a:bodyPr/>
                    <a:lstStyle/>
                    <a:p>
                      <a:pPr algn="ctr">
                        <a:lnSpc>
                          <a:spcPct val="150000"/>
                        </a:lnSpc>
                      </a:pPr>
                      <a:r>
                        <a:rPr lang="en-US" dirty="0" smtClean="0">
                          <a:latin typeface="Times New Roman" pitchFamily="18" charset="0"/>
                          <a:cs typeface="Times New Roman" pitchFamily="18" charset="0"/>
                        </a:rPr>
                        <a:t>15</a:t>
                      </a:r>
                      <a:endParaRPr lang="en-US" dirty="0">
                        <a:latin typeface="Times New Roman" pitchFamily="18" charset="0"/>
                        <a:cs typeface="Times New Roman" pitchFamily="18" charset="0"/>
                      </a:endParaRPr>
                    </a:p>
                  </a:txBody>
                  <a:tcPr/>
                </a:tc>
                <a:tc>
                  <a:txBody>
                    <a:bodyPr/>
                    <a:lstStyle/>
                    <a:p>
                      <a:pPr algn="ctr">
                        <a:lnSpc>
                          <a:spcPct val="150000"/>
                        </a:lnSpc>
                      </a:pPr>
                      <a:r>
                        <a:rPr lang="en-US" dirty="0" smtClean="0">
                          <a:latin typeface="Times New Roman" pitchFamily="18" charset="0"/>
                          <a:cs typeface="Times New Roman" pitchFamily="18" charset="0"/>
                        </a:rPr>
                        <a:t>5</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3657600" y="237796"/>
            <a:ext cx="16764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Part : F </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81196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19200"/>
            <a:ext cx="6744113" cy="772179"/>
          </a:xfrm>
        </p:spPr>
        <p:txBody>
          <a:bodyPr/>
          <a:lstStyle/>
          <a:p>
            <a:pPr algn="ctr"/>
            <a:r>
              <a:rPr lang="en-US" dirty="0" smtClean="0">
                <a:latin typeface="Times New Roman" pitchFamily="18" charset="0"/>
                <a:cs typeface="Times New Roman" pitchFamily="18" charset="0"/>
              </a:rPr>
              <a:t>A Class Survey </a:t>
            </a:r>
            <a:r>
              <a:rPr lang="en-US" dirty="0">
                <a:latin typeface="Times New Roman" pitchFamily="18" charset="0"/>
                <a:cs typeface="Times New Roman" pitchFamily="18" charset="0"/>
              </a:rPr>
              <a:t>on</a:t>
            </a:r>
            <a:r>
              <a:rPr lang="en-US" dirty="0" smtClean="0">
                <a:latin typeface="Times New Roman" pitchFamily="18" charset="0"/>
                <a:cs typeface="Times New Roman" pitchFamily="18" charset="0"/>
              </a:rPr>
              <a:t> the Types of Roots</a:t>
            </a:r>
            <a:endParaRPr lang="en-US" dirty="0">
              <a:latin typeface="Times New Roman" pitchFamily="18" charset="0"/>
              <a:cs typeface="Times New Roman" pitchFamily="18" charset="0"/>
            </a:endParaRPr>
          </a:p>
        </p:txBody>
      </p:sp>
      <p:graphicFrame>
        <p:nvGraphicFramePr>
          <p:cNvPr id="3" name="Chart 2"/>
          <p:cNvGraphicFramePr/>
          <p:nvPr>
            <p:extLst>
              <p:ext uri="{D42A27DB-BD31-4B8C-83A1-F6EECF244321}">
                <p14:modId xmlns:p14="http://schemas.microsoft.com/office/powerpoint/2010/main" val="1888500482"/>
              </p:ext>
            </p:extLst>
          </p:nvPr>
        </p:nvGraphicFramePr>
        <p:xfrm>
          <a:off x="1509204" y="2209800"/>
          <a:ext cx="6096000" cy="4368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733800" y="168320"/>
            <a:ext cx="2057400" cy="584775"/>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The Chart</a:t>
            </a:r>
            <a:endParaRPr lang="en-US" sz="3200" b="1" dirty="0"/>
          </a:p>
        </p:txBody>
      </p:sp>
    </p:spTree>
    <p:extLst>
      <p:ext uri="{BB962C8B-B14F-4D97-AF65-F5344CB8AC3E}">
        <p14:creationId xmlns:p14="http://schemas.microsoft.com/office/powerpoint/2010/main" val="220699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300" y="3048000"/>
            <a:ext cx="4114800" cy="990600"/>
          </a:xfrm>
        </p:spPr>
        <p:txBody>
          <a:bodyPr/>
          <a:lstStyle/>
          <a:p>
            <a:pPr algn="ctr"/>
            <a:r>
              <a:rPr lang="en-US" sz="3600" dirty="0" smtClean="0">
                <a:latin typeface="Times New Roman" pitchFamily="18" charset="0"/>
                <a:cs typeface="Times New Roman" pitchFamily="18" charset="0"/>
              </a:rPr>
              <a:t>Write a paragraph on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“Your Roots”</a:t>
            </a:r>
            <a:endParaRPr lang="en-US" sz="3600" dirty="0">
              <a:latin typeface="Times New Roman" pitchFamily="18" charset="0"/>
              <a:cs typeface="Times New Roman" pitchFamily="18" charset="0"/>
            </a:endParaRPr>
          </a:p>
        </p:txBody>
      </p:sp>
      <p:sp>
        <p:nvSpPr>
          <p:cNvPr id="5" name="TextBox 4"/>
          <p:cNvSpPr txBox="1"/>
          <p:nvPr/>
        </p:nvSpPr>
        <p:spPr>
          <a:xfrm>
            <a:off x="3619500" y="762000"/>
            <a:ext cx="2438400" cy="646331"/>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Home Task</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1409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3352800" cy="747712"/>
          </a:xfrm>
        </p:spPr>
        <p:txBody>
          <a:bodyPr>
            <a:noAutofit/>
          </a:bodyPr>
          <a:lstStyle/>
          <a:p>
            <a:pPr algn="ctr"/>
            <a:r>
              <a:rPr lang="en-US" sz="4400" dirty="0">
                <a:latin typeface="Times New Roman" pitchFamily="18" charset="0"/>
                <a:cs typeface="Times New Roman" pitchFamily="18" charset="0"/>
              </a:rPr>
              <a:t>Thank you all</a:t>
            </a:r>
          </a:p>
        </p:txBody>
      </p:sp>
      <p:sp>
        <p:nvSpPr>
          <p:cNvPr id="3" name="Text Placeholder 2"/>
          <p:cNvSpPr>
            <a:spLocks noGrp="1"/>
          </p:cNvSpPr>
          <p:nvPr>
            <p:ph type="body" sz="half" idx="2"/>
          </p:nvPr>
        </p:nvSpPr>
        <p:spPr>
          <a:xfrm>
            <a:off x="533400" y="2895600"/>
            <a:ext cx="4267200" cy="16002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r>
              <a:rPr lang="en-US" sz="14400" dirty="0" smtClean="0">
                <a:latin typeface="Monotype Corsiva" pitchFamily="66" charset="0"/>
                <a:cs typeface="Times New Roman" pitchFamily="18" charset="0"/>
              </a:rPr>
              <a:t>May </a:t>
            </a:r>
            <a:r>
              <a:rPr lang="en-US" sz="14400" dirty="0" err="1" smtClean="0">
                <a:latin typeface="Monotype Corsiva" pitchFamily="66" charset="0"/>
                <a:cs typeface="Times New Roman" pitchFamily="18" charset="0"/>
              </a:rPr>
              <a:t>Allaah</a:t>
            </a:r>
            <a:r>
              <a:rPr lang="en-US" sz="14400" dirty="0" smtClean="0">
                <a:latin typeface="Monotype Corsiva" pitchFamily="66" charset="0"/>
                <a:cs typeface="Times New Roman" pitchFamily="18" charset="0"/>
              </a:rPr>
              <a:t> </a:t>
            </a:r>
            <a:r>
              <a:rPr lang="en-US" sz="14400" dirty="0" err="1" smtClean="0">
                <a:latin typeface="Monotype Corsiva" pitchFamily="66" charset="0"/>
                <a:cs typeface="Times New Roman" pitchFamily="18" charset="0"/>
              </a:rPr>
              <a:t>swt</a:t>
            </a:r>
            <a:r>
              <a:rPr lang="en-US" sz="14400" dirty="0" smtClean="0">
                <a:latin typeface="Monotype Corsiva" pitchFamily="66" charset="0"/>
                <a:cs typeface="Times New Roman" pitchFamily="18" charset="0"/>
              </a:rPr>
              <a:t> save and develop our roots</a:t>
            </a:r>
            <a:r>
              <a:rPr lang="en-US" sz="5600" dirty="0" smtClean="0">
                <a:latin typeface="Monotype Corsiva" pitchFamily="66" charset="0"/>
                <a:cs typeface="Times New Roman" pitchFamily="18" charset="0"/>
              </a:rPr>
              <a:t>.</a:t>
            </a:r>
            <a:endParaRPr lang="en-US" sz="5600" dirty="0">
              <a:latin typeface="Monotype Corsiva" pitchFamily="66" charset="0"/>
              <a:cs typeface="Times New Roman" pitchFamily="18" charset="0"/>
            </a:endParaRPr>
          </a:p>
        </p:txBody>
      </p:sp>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8176" r="8176"/>
          <a:stretch>
            <a:fillRect/>
          </a:stretch>
        </p:blipFill>
        <p:spPr>
          <a:xfrm>
            <a:off x="5410200" y="1371600"/>
            <a:ext cx="3429000" cy="3429000"/>
          </a:xfrm>
        </p:spPr>
      </p:pic>
    </p:spTree>
    <p:extLst>
      <p:ext uri="{BB962C8B-B14F-4D97-AF65-F5344CB8AC3E}">
        <p14:creationId xmlns:p14="http://schemas.microsoft.com/office/powerpoint/2010/main" val="283251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850" y="516661"/>
            <a:ext cx="3600450" cy="924475"/>
          </a:xfrm>
        </p:spPr>
        <p:txBody>
          <a:bodyPr/>
          <a:lstStyle/>
          <a:p>
            <a:pPr algn="ctr"/>
            <a:r>
              <a:rPr lang="en-US" sz="4000" b="1" dirty="0">
                <a:latin typeface="Times New Roman" pitchFamily="18" charset="0"/>
                <a:cs typeface="Times New Roman" pitchFamily="18" charset="0"/>
              </a:rPr>
              <a:t>L</a:t>
            </a:r>
            <a:r>
              <a:rPr lang="en-US" sz="4000" b="1" dirty="0" smtClean="0">
                <a:latin typeface="Times New Roman" pitchFamily="18" charset="0"/>
                <a:cs typeface="Times New Roman" pitchFamily="18" charset="0"/>
              </a:rPr>
              <a:t>esson Identity</a:t>
            </a:r>
            <a:endParaRPr lang="en-US" sz="4000" b="1" dirty="0">
              <a:latin typeface="Times New Roman" pitchFamily="18" charset="0"/>
              <a:cs typeface="Times New Roman" pitchFamily="18" charset="0"/>
            </a:endParaRPr>
          </a:p>
        </p:txBody>
      </p:sp>
      <p:sp>
        <p:nvSpPr>
          <p:cNvPr id="3" name="TextBox 2"/>
          <p:cNvSpPr txBox="1"/>
          <p:nvPr/>
        </p:nvSpPr>
        <p:spPr>
          <a:xfrm>
            <a:off x="3048000" y="3962400"/>
            <a:ext cx="3486150" cy="1569660"/>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Class</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Ten</a:t>
            </a:r>
          </a:p>
          <a:p>
            <a:pPr algn="ctr"/>
            <a:r>
              <a:rPr lang="en-US" sz="3200" b="1" dirty="0" smtClean="0">
                <a:latin typeface="Times New Roman" panose="02020603050405020304" pitchFamily="18" charset="0"/>
                <a:cs typeface="Times New Roman" panose="02020603050405020304" pitchFamily="18" charset="0"/>
              </a:rPr>
              <a:t>Unit</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Ten </a:t>
            </a:r>
          </a:p>
          <a:p>
            <a:pPr algn="ctr">
              <a:lnSpc>
                <a:spcPts val="3500"/>
              </a:lnSpc>
            </a:pPr>
            <a:r>
              <a:rPr lang="en-US" sz="3200" b="1" dirty="0">
                <a:latin typeface="Times New Roman" pitchFamily="18" charset="0"/>
                <a:cs typeface="Times New Roman" pitchFamily="18" charset="0"/>
              </a:rPr>
              <a:t>06 </a:t>
            </a:r>
            <a:r>
              <a:rPr lang="en-US" sz="3200" b="1" dirty="0" smtClean="0">
                <a:latin typeface="Times New Roman" pitchFamily="18" charset="0"/>
                <a:cs typeface="Times New Roman" pitchFamily="18" charset="0"/>
              </a:rPr>
              <a:t>March </a:t>
            </a:r>
            <a:r>
              <a:rPr lang="en-US" sz="3200" b="1" dirty="0">
                <a:latin typeface="Times New Roman" pitchFamily="18" charset="0"/>
                <a:cs typeface="Times New Roman" pitchFamily="18" charset="0"/>
              </a:rPr>
              <a:t>2019</a:t>
            </a:r>
          </a:p>
        </p:txBody>
      </p:sp>
      <p:sp>
        <p:nvSpPr>
          <p:cNvPr id="4" name="TextBox 3"/>
          <p:cNvSpPr txBox="1"/>
          <p:nvPr/>
        </p:nvSpPr>
        <p:spPr>
          <a:xfrm>
            <a:off x="3888581" y="2317047"/>
            <a:ext cx="1804988" cy="769441"/>
          </a:xfrm>
          <a:prstGeom prst="rect">
            <a:avLst/>
          </a:prstGeom>
          <a:noFill/>
        </p:spPr>
        <p:txBody>
          <a:bodyPr wrap="square" rtlCol="0">
            <a:spAutoFit/>
          </a:bodyPr>
          <a:lstStyle/>
          <a:p>
            <a:pPr algn="ctr"/>
            <a:r>
              <a:rPr lang="en-US" sz="4400" b="1" dirty="0" smtClean="0">
                <a:latin typeface="Monotype Corsiva" panose="03010101010201010101" pitchFamily="66" charset="0"/>
                <a:cs typeface="Times New Roman" pitchFamily="18" charset="0"/>
              </a:rPr>
              <a:t>Roots </a:t>
            </a:r>
            <a:endParaRPr lang="en-US" sz="4400" b="1" dirty="0">
              <a:latin typeface="Monotype Corsiva" panose="03010101010201010101" pitchFamily="66" charset="0"/>
              <a:cs typeface="Times New Roman" pitchFamily="18" charset="0"/>
            </a:endParaRPr>
          </a:p>
        </p:txBody>
      </p:sp>
    </p:spTree>
    <p:extLst>
      <p:ext uri="{BB962C8B-B14F-4D97-AF65-F5344CB8AC3E}">
        <p14:creationId xmlns:p14="http://schemas.microsoft.com/office/powerpoint/2010/main" val="224732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45" y="226326"/>
            <a:ext cx="8534399" cy="6324600"/>
          </a:xfrm>
          <a:prstGeom prst="rect">
            <a:avLst/>
          </a:prstGeom>
        </p:spPr>
      </p:pic>
    </p:spTree>
    <p:extLst>
      <p:ext uri="{BB962C8B-B14F-4D97-AF65-F5344CB8AC3E}">
        <p14:creationId xmlns:p14="http://schemas.microsoft.com/office/powerpoint/2010/main" val="5045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094" y="685800"/>
            <a:ext cx="4343400" cy="924475"/>
          </a:xfrm>
        </p:spPr>
        <p:txBody>
          <a:bodyPr/>
          <a:lstStyle/>
          <a:p>
            <a:pPr algn="ctr"/>
            <a:r>
              <a:rPr lang="en-US" sz="3600" b="1" dirty="0" smtClean="0">
                <a:latin typeface="Times New Roman" pitchFamily="18" charset="0"/>
                <a:cs typeface="Times New Roman" pitchFamily="18" charset="0"/>
              </a:rPr>
              <a:t>Let’s Watch a Video </a:t>
            </a:r>
            <a:endParaRPr lang="en-US" sz="3600" b="1" dirty="0">
              <a:latin typeface="Times New Roman" pitchFamily="18" charset="0"/>
              <a:cs typeface="Times New Roman" pitchFamily="18"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018865823"/>
              </p:ext>
            </p:extLst>
          </p:nvPr>
        </p:nvGraphicFramePr>
        <p:xfrm>
          <a:off x="3992563" y="3184525"/>
          <a:ext cx="1160462" cy="488950"/>
        </p:xfrm>
        <a:graphic>
          <a:graphicData uri="http://schemas.openxmlformats.org/presentationml/2006/ole">
            <mc:AlternateContent xmlns:mc="http://schemas.openxmlformats.org/markup-compatibility/2006">
              <mc:Choice xmlns:v="urn:schemas-microsoft-com:vml" Requires="v">
                <p:oleObj spid="_x0000_s1067" name="Packager Shell Object" showAsIcon="1" r:id="rId3" imgW="1160280" imgH="488520" progId="Package">
                  <p:embed/>
                </p:oleObj>
              </mc:Choice>
              <mc:Fallback>
                <p:oleObj name="Packager Shell Object" showAsIcon="1" r:id="rId3" imgW="1160280" imgH="488520" progId="Package">
                  <p:embed/>
                  <p:pic>
                    <p:nvPicPr>
                      <p:cNvPr id="0" name=""/>
                      <p:cNvPicPr/>
                      <p:nvPr/>
                    </p:nvPicPr>
                    <p:blipFill>
                      <a:blip r:embed="rId4"/>
                      <a:stretch>
                        <a:fillRect/>
                      </a:stretch>
                    </p:blipFill>
                    <p:spPr>
                      <a:xfrm>
                        <a:off x="3992563" y="3184525"/>
                        <a:ext cx="1160462" cy="488950"/>
                      </a:xfrm>
                      <a:prstGeom prst="rect">
                        <a:avLst/>
                      </a:prstGeom>
                    </p:spPr>
                  </p:pic>
                </p:oleObj>
              </mc:Fallback>
            </mc:AlternateContent>
          </a:graphicData>
        </a:graphic>
      </p:graphicFrame>
    </p:spTree>
    <p:extLst>
      <p:ext uri="{BB962C8B-B14F-4D97-AF65-F5344CB8AC3E}">
        <p14:creationId xmlns:p14="http://schemas.microsoft.com/office/powerpoint/2010/main" val="256232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0" y="459651"/>
            <a:ext cx="2590800" cy="609600"/>
          </a:xfrm>
          <a:gradFill>
            <a:gsLst>
              <a:gs pos="49534">
                <a:srgbClr val="3E547F"/>
              </a:gs>
              <a:gs pos="40698">
                <a:srgbClr val="284174"/>
              </a:gs>
              <a:gs pos="24744">
                <a:srgbClr val="002060"/>
              </a:gs>
              <a:gs pos="13300">
                <a:srgbClr val="19356D"/>
              </a:gs>
              <a:gs pos="0">
                <a:srgbClr val="002060"/>
              </a:gs>
              <a:gs pos="58416">
                <a:srgbClr val="55678A"/>
              </a:gs>
              <a:gs pos="100000">
                <a:schemeClr val="accent1">
                  <a:shade val="90000"/>
                  <a:lumMod val="90000"/>
                </a:schemeClr>
              </a:gs>
            </a:gsLst>
          </a:gradFill>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n-US" sz="6700" b="1" dirty="0" smtClean="0">
                <a:latin typeface="Monotype Corsiva" pitchFamily="66" charset="0"/>
                <a:cs typeface="Times New Roman" pitchFamily="18" charset="0"/>
              </a:rPr>
              <a:t>TOPIC</a:t>
            </a:r>
            <a:r>
              <a:rPr lang="en-US" sz="4800" b="1" dirty="0" smtClean="0">
                <a:latin typeface="Monotype Corsiva" pitchFamily="66" charset="0"/>
                <a:cs typeface="Times New Roman" pitchFamily="18" charset="0"/>
              </a:rPr>
              <a:t> </a:t>
            </a:r>
            <a:endParaRPr lang="en-US" sz="4800" b="1" dirty="0">
              <a:latin typeface="Monotype Corsiva" pitchFamily="66" charset="0"/>
              <a:cs typeface="Times New Roman" pitchFamily="18" charset="0"/>
            </a:endParaRPr>
          </a:p>
        </p:txBody>
      </p:sp>
      <p:sp>
        <p:nvSpPr>
          <p:cNvPr id="3" name="Content Placeholder 2"/>
          <p:cNvSpPr>
            <a:spLocks noGrp="1"/>
          </p:cNvSpPr>
          <p:nvPr>
            <p:ph idx="1"/>
          </p:nvPr>
        </p:nvSpPr>
        <p:spPr>
          <a:xfrm>
            <a:off x="2057400" y="3429000"/>
            <a:ext cx="5257800" cy="2666998"/>
          </a:xfrm>
        </p:spPr>
        <p:txBody>
          <a:bodyPr>
            <a:normAutofit/>
          </a:bodyPr>
          <a:lstStyle/>
          <a:p>
            <a:pPr marL="0" indent="0">
              <a:lnSpc>
                <a:spcPts val="3500"/>
              </a:lnSpc>
              <a:spcBef>
                <a:spcPts val="0"/>
              </a:spcBef>
              <a:buNone/>
            </a:pPr>
            <a:r>
              <a:rPr lang="en-US" sz="3200" dirty="0" smtClean="0">
                <a:latin typeface="Times New Roman" pitchFamily="18" charset="0"/>
                <a:cs typeface="Times New Roman" pitchFamily="18" charset="0"/>
              </a:rPr>
              <a:t>Subject 		: 	English 1</a:t>
            </a:r>
            <a:r>
              <a:rPr lang="en-US" sz="3200" baseline="30000" dirty="0" smtClean="0">
                <a:latin typeface="Times New Roman" pitchFamily="18" charset="0"/>
                <a:cs typeface="Times New Roman" pitchFamily="18" charset="0"/>
              </a:rPr>
              <a:t>st</a:t>
            </a:r>
            <a:r>
              <a:rPr lang="en-US" sz="3200" dirty="0" smtClean="0">
                <a:latin typeface="Times New Roman" pitchFamily="18" charset="0"/>
                <a:cs typeface="Times New Roman" pitchFamily="18" charset="0"/>
              </a:rPr>
              <a:t> Paper</a:t>
            </a:r>
          </a:p>
          <a:p>
            <a:pPr marL="0" indent="0">
              <a:lnSpc>
                <a:spcPts val="3500"/>
              </a:lnSpc>
              <a:spcBef>
                <a:spcPts val="0"/>
              </a:spcBef>
              <a:buNone/>
            </a:pPr>
            <a:r>
              <a:rPr lang="en-US" sz="3200" dirty="0" smtClean="0">
                <a:latin typeface="Times New Roman" pitchFamily="18" charset="0"/>
                <a:cs typeface="Times New Roman" pitchFamily="18" charset="0"/>
              </a:rPr>
              <a:t>Lesson	 	: 	</a:t>
            </a:r>
            <a:r>
              <a:rPr lang="en-US" sz="3200" dirty="0">
                <a:latin typeface="Times New Roman" pitchFamily="18" charset="0"/>
                <a:cs typeface="Times New Roman" pitchFamily="18" charset="0"/>
              </a:rPr>
              <a:t>1</a:t>
            </a:r>
            <a:endParaRPr lang="en-US" sz="3200" dirty="0" smtClean="0">
              <a:latin typeface="Times New Roman" pitchFamily="18" charset="0"/>
              <a:cs typeface="Times New Roman" pitchFamily="18" charset="0"/>
            </a:endParaRPr>
          </a:p>
          <a:p>
            <a:pPr marL="0" indent="0">
              <a:lnSpc>
                <a:spcPts val="3500"/>
              </a:lnSpc>
              <a:spcBef>
                <a:spcPts val="0"/>
              </a:spcBef>
              <a:buNone/>
            </a:pPr>
            <a:r>
              <a:rPr lang="en-US" sz="3200" dirty="0" smtClean="0">
                <a:latin typeface="Times New Roman" pitchFamily="18" charset="0"/>
                <a:cs typeface="Times New Roman" pitchFamily="18" charset="0"/>
              </a:rPr>
              <a:t>Period 		: 	1</a:t>
            </a:r>
            <a:r>
              <a:rPr lang="en-US" sz="3200" baseline="30000" dirty="0" smtClean="0">
                <a:latin typeface="Times New Roman" pitchFamily="18" charset="0"/>
                <a:cs typeface="Times New Roman" pitchFamily="18" charset="0"/>
              </a:rPr>
              <a:t>st</a:t>
            </a:r>
            <a:endParaRPr lang="en-US" sz="3200" dirty="0" smtClean="0">
              <a:latin typeface="Times New Roman" pitchFamily="18" charset="0"/>
              <a:cs typeface="Times New Roman" pitchFamily="18" charset="0"/>
            </a:endParaRPr>
          </a:p>
          <a:p>
            <a:pPr marL="0" indent="0">
              <a:lnSpc>
                <a:spcPts val="3500"/>
              </a:lnSpc>
              <a:spcBef>
                <a:spcPts val="0"/>
              </a:spcBef>
              <a:buNone/>
            </a:pPr>
            <a:r>
              <a:rPr lang="en-US" sz="3200" dirty="0" smtClean="0">
                <a:latin typeface="Times New Roman" pitchFamily="18" charset="0"/>
                <a:cs typeface="Times New Roman" pitchFamily="18" charset="0"/>
              </a:rPr>
              <a:t>Time 		: 	50 minutes</a:t>
            </a:r>
          </a:p>
          <a:p>
            <a:pPr marL="0" indent="0">
              <a:lnSpc>
                <a:spcPts val="3500"/>
              </a:lnSpc>
              <a:spcBef>
                <a:spcPts val="0"/>
              </a:spcBef>
              <a:buNone/>
            </a:pPr>
            <a:r>
              <a:rPr lang="en-US" sz="3200" dirty="0" smtClean="0">
                <a:latin typeface="Times New Roman" pitchFamily="18" charset="0"/>
                <a:cs typeface="Times New Roman" pitchFamily="18" charset="0"/>
              </a:rPr>
              <a:t>Date 			: 	06 March 2019</a:t>
            </a:r>
            <a:endParaRPr lang="en-US" sz="3200" dirty="0">
              <a:latin typeface="Times New Roman" pitchFamily="18" charset="0"/>
              <a:cs typeface="Times New Roman" pitchFamily="18" charset="0"/>
            </a:endParaRPr>
          </a:p>
        </p:txBody>
      </p:sp>
      <p:sp>
        <p:nvSpPr>
          <p:cNvPr id="4" name="TextBox 3"/>
          <p:cNvSpPr txBox="1"/>
          <p:nvPr/>
        </p:nvSpPr>
        <p:spPr>
          <a:xfrm>
            <a:off x="3562350" y="1925960"/>
            <a:ext cx="19431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My roots</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32605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0"/>
                                        <p:tgtEl>
                                          <p:spTgt spid="3">
                                            <p:txEl>
                                              <p:pRg st="4" end="4"/>
                                            </p:txEl>
                                          </p:spTgt>
                                        </p:tgtEl>
                                      </p:cBhvr>
                                    </p:animEffect>
                                    <p:anim calcmode="lin" valueType="num">
                                      <p:cBhvr>
                                        <p:cTn id="5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381000"/>
            <a:ext cx="3810000" cy="655045"/>
          </a:xfrm>
        </p:spPr>
        <p:txBody>
          <a:bodyPr/>
          <a:lstStyle/>
          <a:p>
            <a:pPr algn="ctr"/>
            <a:r>
              <a:rPr lang="en-US" sz="3600" dirty="0" smtClean="0">
                <a:latin typeface="Times New Roman" pitchFamily="18" charset="0"/>
                <a:cs typeface="Times New Roman" pitchFamily="18" charset="0"/>
              </a:rPr>
              <a:t>Learning outcomes</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342900" y="2362200"/>
            <a:ext cx="8572500" cy="2971800"/>
          </a:xfrm>
        </p:spPr>
        <p:txBody>
          <a:bodyPr>
            <a:normAutofit/>
          </a:bodyPr>
          <a:lstStyle/>
          <a:p>
            <a:pPr algn="just"/>
            <a:r>
              <a:rPr lang="en-US" sz="3200" b="1" dirty="0" smtClean="0">
                <a:latin typeface="Times New Roman" pitchFamily="18" charset="0"/>
                <a:cs typeface="Times New Roman" pitchFamily="18" charset="0"/>
              </a:rPr>
              <a:t>After we have studied this lesson, we will be able to</a:t>
            </a:r>
          </a:p>
          <a:p>
            <a:pPr algn="just">
              <a:lnSpc>
                <a:spcPts val="1500"/>
              </a:lnSpc>
              <a:spcBef>
                <a:spcPts val="0"/>
              </a:spcBef>
              <a:spcAft>
                <a:spcPts val="0"/>
              </a:spcAft>
            </a:pPr>
            <a:r>
              <a:rPr lang="en-US" sz="3200" b="1" dirty="0" smtClean="0">
                <a:latin typeface="Times New Roman" pitchFamily="18" charset="0"/>
                <a:cs typeface="Times New Roman" pitchFamily="18" charset="0"/>
              </a:rPr>
              <a:t> </a:t>
            </a:r>
          </a:p>
          <a:p>
            <a:pPr marL="342900" indent="-342900" algn="just">
              <a:lnSpc>
                <a:spcPts val="2880"/>
              </a:lnSpc>
              <a:spcBef>
                <a:spcPts val="0"/>
              </a:spcBef>
              <a:spcAft>
                <a:spcPts val="0"/>
              </a:spcAft>
              <a:buFont typeface="Arial" pitchFamily="34" charset="0"/>
              <a:buChar char="•"/>
            </a:pPr>
            <a:r>
              <a:rPr lang="en-US" sz="3200" dirty="0" smtClean="0">
                <a:latin typeface="Times New Roman" pitchFamily="18" charset="0"/>
                <a:cs typeface="Times New Roman" pitchFamily="18" charset="0"/>
              </a:rPr>
              <a:t>participate in conversations and debates</a:t>
            </a:r>
          </a:p>
          <a:p>
            <a:pPr marL="342900" indent="-342900" algn="just">
              <a:lnSpc>
                <a:spcPts val="2880"/>
              </a:lnSpc>
              <a:spcBef>
                <a:spcPts val="0"/>
              </a:spcBef>
              <a:spcAft>
                <a:spcPts val="0"/>
              </a:spcAft>
              <a:buFont typeface="Arial" pitchFamily="34" charset="0"/>
              <a:buChar char="•"/>
            </a:pPr>
            <a:r>
              <a:rPr lang="en-US" sz="3200" dirty="0">
                <a:latin typeface="Times New Roman" pitchFamily="18" charset="0"/>
                <a:cs typeface="Times New Roman" pitchFamily="18" charset="0"/>
              </a:rPr>
              <a:t>e</a:t>
            </a:r>
            <a:r>
              <a:rPr lang="en-US" sz="3200" dirty="0" smtClean="0">
                <a:latin typeface="Times New Roman" pitchFamily="18" charset="0"/>
                <a:cs typeface="Times New Roman" pitchFamily="18" charset="0"/>
              </a:rPr>
              <a:t>xchange personal information</a:t>
            </a:r>
          </a:p>
          <a:p>
            <a:pPr marL="342900" indent="-342900" algn="just">
              <a:lnSpc>
                <a:spcPts val="2880"/>
              </a:lnSpc>
              <a:spcBef>
                <a:spcPts val="0"/>
              </a:spcBef>
              <a:spcAft>
                <a:spcPts val="0"/>
              </a:spcAft>
              <a:buFont typeface="Arial" pitchFamily="34" charset="0"/>
              <a:buChar char="•"/>
            </a:pPr>
            <a:r>
              <a:rPr lang="en-US" sz="3200" dirty="0">
                <a:latin typeface="Times New Roman" pitchFamily="18" charset="0"/>
                <a:cs typeface="Times New Roman" pitchFamily="18" charset="0"/>
              </a:rPr>
              <a:t>p</a:t>
            </a:r>
            <a:r>
              <a:rPr lang="en-US" sz="3200" dirty="0" smtClean="0">
                <a:latin typeface="Times New Roman" pitchFamily="18" charset="0"/>
                <a:cs typeface="Times New Roman" pitchFamily="18" charset="0"/>
              </a:rPr>
              <a:t>resent own ideas, give and ask for information</a:t>
            </a:r>
          </a:p>
          <a:p>
            <a:pPr marL="342900" indent="-342900" algn="just">
              <a:lnSpc>
                <a:spcPts val="2880"/>
              </a:lnSpc>
              <a:spcBef>
                <a:spcPts val="0"/>
              </a:spcBef>
              <a:spcAft>
                <a:spcPts val="0"/>
              </a:spcAft>
              <a:buFont typeface="Arial" pitchFamily="34" charset="0"/>
              <a:buChar char="•"/>
            </a:pPr>
            <a:r>
              <a:rPr lang="en-US" sz="3200" dirty="0">
                <a:latin typeface="Times New Roman" pitchFamily="18" charset="0"/>
                <a:cs typeface="Times New Roman" pitchFamily="18" charset="0"/>
              </a:rPr>
              <a:t>p</a:t>
            </a:r>
            <a:r>
              <a:rPr lang="en-US" sz="3200" dirty="0" smtClean="0">
                <a:latin typeface="Times New Roman" pitchFamily="18" charset="0"/>
                <a:cs typeface="Times New Roman" pitchFamily="18" charset="0"/>
              </a:rPr>
              <a:t>resent information in a chart.</a:t>
            </a:r>
            <a:endParaRPr lang="en-US" sz="2800" dirty="0" smtClean="0">
              <a:latin typeface="Times New Roman" pitchFamily="18" charset="0"/>
              <a:cs typeface="Times New Roman" pitchFamily="18" charset="0"/>
            </a:endParaRPr>
          </a:p>
          <a:p>
            <a:pPr marL="342900" indent="-342900">
              <a:buFont typeface="Arial" pitchFamily="34" charset="0"/>
              <a:buChar char="•"/>
            </a:pPr>
            <a:endParaRPr lang="en-US" dirty="0" smtClean="0">
              <a:latin typeface="Times New Roman" pitchFamily="18" charset="0"/>
              <a:cs typeface="Times New Roman" pitchFamily="18" charset="0"/>
            </a:endParaRPr>
          </a:p>
          <a:p>
            <a:pPr marL="342900" indent="-342900">
              <a:buFont typeface="Arial" pitchFamily="34" charset="0"/>
              <a:buChar cha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5639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133600"/>
            <a:ext cx="8229600" cy="1828800"/>
          </a:xfrm>
        </p:spPr>
        <p:txBody>
          <a:bodyPr>
            <a:noAutofit/>
          </a:bodyPr>
          <a:lstStyle/>
          <a:p>
            <a:pPr algn="ctr">
              <a:lnSpc>
                <a:spcPts val="2880"/>
              </a:lnSpc>
              <a:spcBef>
                <a:spcPts val="0"/>
              </a:spcBef>
              <a:spcAft>
                <a:spcPts val="0"/>
              </a:spcAft>
            </a:pPr>
            <a:r>
              <a:rPr lang="en-US" sz="3200" dirty="0">
                <a:solidFill>
                  <a:srgbClr val="00B050"/>
                </a:solidFill>
                <a:latin typeface="Monotype Corsiva" panose="03010101010201010101" pitchFamily="66" charset="0"/>
                <a:cs typeface="Times New Roman" pitchFamily="18" charset="0"/>
              </a:rPr>
              <a:t>According to</a:t>
            </a:r>
          </a:p>
          <a:p>
            <a:pPr algn="ctr">
              <a:lnSpc>
                <a:spcPts val="500"/>
              </a:lnSpc>
              <a:spcBef>
                <a:spcPts val="0"/>
              </a:spcBef>
              <a:spcAft>
                <a:spcPts val="0"/>
              </a:spcAft>
            </a:pPr>
            <a:endParaRPr lang="en-US" sz="3200" dirty="0">
              <a:solidFill>
                <a:srgbClr val="00B050"/>
              </a:solidFill>
              <a:latin typeface="Monotype Corsiva" panose="03010101010201010101" pitchFamily="66" charset="0"/>
              <a:cs typeface="Times New Roman" pitchFamily="18" charset="0"/>
            </a:endParaRPr>
          </a:p>
          <a:p>
            <a:pPr algn="ctr">
              <a:lnSpc>
                <a:spcPts val="2880"/>
              </a:lnSpc>
              <a:spcBef>
                <a:spcPts val="0"/>
              </a:spcBef>
              <a:spcAft>
                <a:spcPts val="0"/>
              </a:spcAft>
            </a:pPr>
            <a:r>
              <a:rPr lang="en-US" sz="3200" dirty="0">
                <a:solidFill>
                  <a:srgbClr val="00B050"/>
                </a:solidFill>
                <a:latin typeface="Monotype Corsiva" panose="03010101010201010101" pitchFamily="66" charset="0"/>
                <a:cs typeface="Times New Roman" pitchFamily="18" charset="0"/>
              </a:rPr>
              <a:t>Learning outcomes</a:t>
            </a:r>
            <a:r>
              <a:rPr lang="en-US" sz="3200" b="1" dirty="0">
                <a:solidFill>
                  <a:srgbClr val="00B050"/>
                </a:solidFill>
                <a:latin typeface="Monotype Corsiva" panose="03010101010201010101" pitchFamily="66" charset="0"/>
                <a:cs typeface="Times New Roman" pitchFamily="18" charset="0"/>
              </a:rPr>
              <a:t>-1 : </a:t>
            </a:r>
          </a:p>
          <a:p>
            <a:pPr algn="ctr">
              <a:lnSpc>
                <a:spcPts val="2880"/>
              </a:lnSpc>
              <a:spcBef>
                <a:spcPts val="0"/>
              </a:spcBef>
              <a:spcAft>
                <a:spcPts val="0"/>
              </a:spcAft>
            </a:pPr>
            <a:endParaRPr lang="en-US" sz="3200" b="1" dirty="0">
              <a:solidFill>
                <a:srgbClr val="00B050"/>
              </a:solidFill>
              <a:latin typeface="Monotype Corsiva" panose="03010101010201010101" pitchFamily="66" charset="0"/>
              <a:cs typeface="Times New Roman" pitchFamily="18" charset="0"/>
            </a:endParaRPr>
          </a:p>
          <a:p>
            <a:pPr algn="ctr">
              <a:lnSpc>
                <a:spcPts val="2880"/>
              </a:lnSpc>
              <a:spcBef>
                <a:spcPts val="0"/>
              </a:spcBef>
              <a:spcAft>
                <a:spcPts val="0"/>
              </a:spcAft>
            </a:pPr>
            <a:r>
              <a:rPr lang="en-US" sz="3200" b="1" dirty="0">
                <a:solidFill>
                  <a:srgbClr val="00B050"/>
                </a:solidFill>
                <a:latin typeface="Times New Roman" pitchFamily="18" charset="0"/>
                <a:cs typeface="Times New Roman" pitchFamily="18" charset="0"/>
              </a:rPr>
              <a:t>participate in conversations and debates</a:t>
            </a:r>
          </a:p>
        </p:txBody>
      </p:sp>
    </p:spTree>
    <p:extLst>
      <p:ext uri="{BB962C8B-B14F-4D97-AF65-F5344CB8AC3E}">
        <p14:creationId xmlns:p14="http://schemas.microsoft.com/office/powerpoint/2010/main" val="374627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00200"/>
            <a:ext cx="8382000" cy="4114800"/>
          </a:xfrm>
        </p:spPr>
        <p:txBody>
          <a:bodyPr>
            <a:noAutofit/>
          </a:bodyPr>
          <a:lstStyle/>
          <a:p>
            <a:pPr>
              <a:lnSpc>
                <a:spcPts val="2000"/>
              </a:lnSpc>
              <a:spcBef>
                <a:spcPts val="0"/>
              </a:spcBef>
              <a:spcAft>
                <a:spcPts val="0"/>
              </a:spcAft>
            </a:pPr>
            <a:endParaRPr lang="en-US" sz="2800" dirty="0" smtClean="0">
              <a:latin typeface="Times New Roman" pitchFamily="18" charset="0"/>
              <a:cs typeface="Times New Roman" pitchFamily="18" charset="0"/>
            </a:endParaRPr>
          </a:p>
          <a:p>
            <a:pPr algn="just">
              <a:lnSpc>
                <a:spcPts val="2880"/>
              </a:lnSpc>
              <a:spcBef>
                <a:spcPts val="0"/>
              </a:spcBef>
              <a:spcAft>
                <a:spcPts val="0"/>
              </a:spcAft>
            </a:pPr>
            <a:r>
              <a:rPr lang="en-US" sz="3200" dirty="0" smtClean="0">
                <a:latin typeface="Times New Roman" pitchFamily="18" charset="0"/>
                <a:cs typeface="Times New Roman" pitchFamily="18" charset="0"/>
              </a:rPr>
              <a:t>Now open your books and look at the caption again and try to share your idea with following question-</a:t>
            </a:r>
          </a:p>
          <a:p>
            <a:pPr algn="just">
              <a:lnSpc>
                <a:spcPts val="2880"/>
              </a:lnSpc>
              <a:spcBef>
                <a:spcPts val="0"/>
              </a:spcBef>
              <a:spcAft>
                <a:spcPts val="0"/>
              </a:spcAft>
            </a:pPr>
            <a:endParaRPr lang="en-US" sz="3200" dirty="0" smtClean="0">
              <a:latin typeface="Times New Roman" pitchFamily="18" charset="0"/>
              <a:cs typeface="Times New Roman" pitchFamily="18" charset="0"/>
            </a:endParaRPr>
          </a:p>
          <a:p>
            <a:pPr algn="just">
              <a:lnSpc>
                <a:spcPts val="2880"/>
              </a:lnSpc>
              <a:spcBef>
                <a:spcPts val="0"/>
              </a:spcBef>
              <a:spcAft>
                <a:spcPts val="0"/>
              </a:spcAft>
            </a:pPr>
            <a:endParaRPr lang="en-US" sz="3200" dirty="0" smtClean="0">
              <a:latin typeface="Times New Roman" pitchFamily="18" charset="0"/>
              <a:cs typeface="Times New Roman" pitchFamily="18" charset="0"/>
            </a:endParaRPr>
          </a:p>
          <a:p>
            <a:pPr marL="457200" indent="-457200" algn="just">
              <a:lnSpc>
                <a:spcPts val="2880"/>
              </a:lnSpc>
              <a:spcBef>
                <a:spcPts val="0"/>
              </a:spcBef>
              <a:spcAft>
                <a:spcPts val="0"/>
              </a:spcAft>
              <a:buAutoNum type="arabicPeriod"/>
            </a:pPr>
            <a:r>
              <a:rPr lang="en-US" sz="3200" dirty="0" smtClean="0">
                <a:latin typeface="Times New Roman" pitchFamily="18" charset="0"/>
                <a:cs typeface="Times New Roman" pitchFamily="18" charset="0"/>
              </a:rPr>
              <a:t>How do you feel looking at the photo ?</a:t>
            </a:r>
          </a:p>
          <a:p>
            <a:pPr algn="just">
              <a:lnSpc>
                <a:spcPts val="2880"/>
              </a:lnSpc>
              <a:spcBef>
                <a:spcPts val="0"/>
              </a:spcBef>
              <a:spcAft>
                <a:spcPts val="0"/>
              </a:spcAft>
            </a:pPr>
            <a:endParaRPr lang="en-US" sz="3200" dirty="0" smtClean="0">
              <a:latin typeface="Times New Roman" pitchFamily="18" charset="0"/>
              <a:cs typeface="Times New Roman" pitchFamily="18" charset="0"/>
            </a:endParaRPr>
          </a:p>
          <a:p>
            <a:pPr marL="457200" indent="-457200" algn="just">
              <a:lnSpc>
                <a:spcPts val="2880"/>
              </a:lnSpc>
              <a:spcBef>
                <a:spcPts val="0"/>
              </a:spcBef>
              <a:spcAft>
                <a:spcPts val="0"/>
              </a:spcAft>
              <a:buAutoNum type="arabicPeriod" startAt="2"/>
            </a:pPr>
            <a:r>
              <a:rPr lang="en-US" sz="3200" dirty="0" smtClean="0">
                <a:latin typeface="Times New Roman" pitchFamily="18" charset="0"/>
                <a:cs typeface="Times New Roman" pitchFamily="18" charset="0"/>
              </a:rPr>
              <a:t>Why do you think people take such risks to go home to celebrate </a:t>
            </a:r>
            <a:r>
              <a:rPr lang="en-US" sz="3200" dirty="0" err="1" smtClean="0">
                <a:latin typeface="Times New Roman" pitchFamily="18" charset="0"/>
                <a:cs typeface="Times New Roman" pitchFamily="18" charset="0"/>
              </a:rPr>
              <a:t>Eid</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2" name="TextBox 1"/>
          <p:cNvSpPr txBox="1"/>
          <p:nvPr/>
        </p:nvSpPr>
        <p:spPr>
          <a:xfrm>
            <a:off x="3771900" y="381000"/>
            <a:ext cx="1752600" cy="646331"/>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Part - A </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57367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p:cTn id="3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theme1.xml><?xml version="1.0" encoding="utf-8"?>
<a:theme xmlns:a="http://schemas.openxmlformats.org/drawingml/2006/main" name="Autum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TM02455610[[fn=Autumn]]</Template>
  <TotalTime>841</TotalTime>
  <Words>766</Words>
  <Application>Microsoft Office PowerPoint</Application>
  <PresentationFormat>On-screen Show (4:3)</PresentationFormat>
  <Paragraphs>141</Paragraphs>
  <Slides>25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Calibri</vt:lpstr>
      <vt:lpstr>Courier New</vt:lpstr>
      <vt:lpstr>Monotype Corsiva</vt:lpstr>
      <vt:lpstr>Times New Roman</vt:lpstr>
      <vt:lpstr>Trebuchet MS</vt:lpstr>
      <vt:lpstr>Verdana</vt:lpstr>
      <vt:lpstr>Wingdings 2</vt:lpstr>
      <vt:lpstr>Autumn</vt:lpstr>
      <vt:lpstr>Packager Shell Object</vt:lpstr>
      <vt:lpstr>WELCOME </vt:lpstr>
      <vt:lpstr>PowerPoint Presentation</vt:lpstr>
      <vt:lpstr>Lesson Identity</vt:lpstr>
      <vt:lpstr>PowerPoint Presentation</vt:lpstr>
      <vt:lpstr>Let’s Watch a Video </vt:lpstr>
      <vt:lpstr>TOPIC </vt:lpstr>
      <vt:lpstr>Learning outcomes</vt:lpstr>
      <vt:lpstr>PowerPoint Presentation</vt:lpstr>
      <vt:lpstr>PowerPoint Presentation</vt:lpstr>
      <vt:lpstr>Answer the questions</vt:lpstr>
      <vt:lpstr>Part : B  Read the following text silently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our roots ?</vt:lpstr>
      <vt:lpstr>PowerPoint Presentation</vt:lpstr>
      <vt:lpstr>Survey Report </vt:lpstr>
      <vt:lpstr>A Class Survey on the Types of Roots</vt:lpstr>
      <vt:lpstr>Write a paragraph on  “Your Roots”</vt:lpstr>
      <vt:lpstr>Thank you 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Saiful Islam</dc:creator>
  <cp:lastModifiedBy>Windows User</cp:lastModifiedBy>
  <cp:revision>203</cp:revision>
  <dcterms:created xsi:type="dcterms:W3CDTF">2006-08-16T00:00:00Z</dcterms:created>
  <dcterms:modified xsi:type="dcterms:W3CDTF">2019-10-25T16:25:08Z</dcterms:modified>
</cp:coreProperties>
</file>