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327" r:id="rId2"/>
    <p:sldId id="328" r:id="rId3"/>
    <p:sldId id="330" r:id="rId4"/>
    <p:sldId id="331" r:id="rId5"/>
    <p:sldId id="257" r:id="rId6"/>
    <p:sldId id="283" r:id="rId7"/>
    <p:sldId id="284" r:id="rId8"/>
    <p:sldId id="258" r:id="rId9"/>
    <p:sldId id="289" r:id="rId10"/>
    <p:sldId id="285" r:id="rId11"/>
    <p:sldId id="259" r:id="rId12"/>
    <p:sldId id="292" r:id="rId13"/>
    <p:sldId id="291" r:id="rId14"/>
    <p:sldId id="260" r:id="rId15"/>
    <p:sldId id="295" r:id="rId16"/>
    <p:sldId id="296" r:id="rId17"/>
    <p:sldId id="261" r:id="rId18"/>
    <p:sldId id="297" r:id="rId19"/>
    <p:sldId id="298" r:id="rId20"/>
    <p:sldId id="262" r:id="rId21"/>
    <p:sldId id="303" r:id="rId22"/>
    <p:sldId id="300" r:id="rId23"/>
    <p:sldId id="335" r:id="rId24"/>
    <p:sldId id="301" r:id="rId25"/>
    <p:sldId id="263" r:id="rId26"/>
    <p:sldId id="304" r:id="rId27"/>
    <p:sldId id="264" r:id="rId28"/>
    <p:sldId id="305" r:id="rId29"/>
    <p:sldId id="306" r:id="rId30"/>
    <p:sldId id="265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33" r:id="rId59"/>
    <p:sldId id="334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 snapToGrid="0">
      <p:cViewPr varScale="1">
        <p:scale>
          <a:sx n="67" d="100"/>
          <a:sy n="67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D72BD-E2C8-4E7A-AC7F-F39026D89CF7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4491C-1453-4865-8A60-F5D70C21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06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39CEB-5462-48BF-B095-D4FCF268D08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3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07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1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5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9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2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69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2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5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8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5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2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DC258-5602-4F65-9200-9ACB0113028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0"/>
            <a:ext cx="4119055" cy="2800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406" y="0"/>
            <a:ext cx="4125966" cy="28009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240" y="2800909"/>
            <a:ext cx="2583810" cy="40643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4938285"/>
            <a:ext cx="637177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আসসালামু আলাইকুম...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999" y="0"/>
            <a:ext cx="3569709" cy="28009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16988" y="4763"/>
            <a:ext cx="2737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/০৯/২০১৯</a:t>
            </a:r>
            <a:endParaRPr lang="bn-IN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7737" y="4938285"/>
            <a:ext cx="449426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সবাইকে</a:t>
            </a:r>
            <a:r>
              <a:rPr lang="en-US" sz="6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স্বাগতম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8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0"/>
            <a:ext cx="4119055" cy="2800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406" y="0"/>
            <a:ext cx="4125966" cy="28009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83" y="2800909"/>
            <a:ext cx="2583810" cy="40643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4938285"/>
            <a:ext cx="464457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ধন্যবাদ সবাইকে,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999" y="0"/>
            <a:ext cx="3569709" cy="28009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16988" y="4763"/>
            <a:ext cx="2750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/০৯/২০১৯</a:t>
            </a:r>
            <a:endParaRPr lang="bn-IN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4938285"/>
            <a:ext cx="640080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আসসালামু আলাইকুম...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83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" y="118731"/>
            <a:ext cx="121920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9-10-chapter-4.1-start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96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2" y="1056544"/>
            <a:ext cx="1217814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1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ইডিটিং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চলবে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95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101602"/>
            <a:ext cx="121920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1, 2, 3, 4, 5......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অখণ্ড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" y="3346407"/>
            <a:ext cx="1219200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3, 5, 7, 11, ………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কেবলমাত্র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২টি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63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7" y="118731"/>
            <a:ext cx="121920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1, 3, 5,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7, 9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..…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বিজোড়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x-1 ; x </a:t>
            </a:r>
            <a:r>
              <a:rPr lang="bn-IN" sz="77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NikoshBAN" panose="02000000000000000000" pitchFamily="2" charset="0"/>
              </a:rPr>
              <a:t>∈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N)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8" y="3675403"/>
            <a:ext cx="121920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2, 4, 6,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10……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 ; x </a:t>
            </a:r>
            <a:r>
              <a:rPr lang="bn-IN" sz="77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NikoshBAN" panose="02000000000000000000" pitchFamily="2" charset="0"/>
              </a:rPr>
              <a:t>∈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N)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6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6" y="3389081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…-3, -2, -1, 0, 1, 2, 3……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43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-1, -2, -3, -4, -5……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অখণ্ড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7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769253"/>
            <a:ext cx="121920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গসাগু ১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তাদেরকে পরষ্পরের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 সংখ্যা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 যেমন- 5, 6 একে অপরের সহমৌলিক।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5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6" y="560113"/>
            <a:ext cx="1219200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 q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≈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≈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,যেমন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   ,     ,     ,    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73023" y="209433"/>
            <a:ext cx="561292" cy="1618390"/>
            <a:chOff x="1009599" y="1437144"/>
            <a:chExt cx="300138" cy="161839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928386" y="2775506"/>
            <a:ext cx="561292" cy="1603875"/>
            <a:chOff x="1009599" y="1596801"/>
            <a:chExt cx="300138" cy="1603875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242846" y="2775504"/>
            <a:ext cx="561292" cy="1603875"/>
            <a:chOff x="1009599" y="1596801"/>
            <a:chExt cx="300138" cy="1603875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639193" y="2775502"/>
            <a:ext cx="770241" cy="1603875"/>
            <a:chOff x="954067" y="1596801"/>
            <a:chExt cx="411868" cy="1603875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954067" y="1596801"/>
              <a:ext cx="41186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034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52" y="291131"/>
            <a:ext cx="121920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˃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  ) 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˂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(   ) 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15865" y="-104895"/>
            <a:ext cx="561292" cy="1618390"/>
            <a:chOff x="1009599" y="1437144"/>
            <a:chExt cx="300138" cy="161839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543010" y="2489752"/>
            <a:ext cx="561292" cy="1603875"/>
            <a:chOff x="1009599" y="1596801"/>
            <a:chExt cx="300138" cy="1603875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309387" y="3627997"/>
            <a:ext cx="561292" cy="1603875"/>
            <a:chOff x="1009599" y="1596801"/>
            <a:chExt cx="300138" cy="1603875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114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" y="408621"/>
            <a:ext cx="121920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≈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  ,  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,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2227927" y="3818499"/>
            <a:ext cx="561292" cy="1603875"/>
            <a:chOff x="1009599" y="1596801"/>
            <a:chExt cx="300138" cy="1603875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8855222" y="3868469"/>
            <a:ext cx="1531791" cy="1117880"/>
            <a:chOff x="3584295" y="3590905"/>
            <a:chExt cx="1052947" cy="2462213"/>
          </a:xfrm>
        </p:grpSpPr>
        <p:sp>
          <p:nvSpPr>
            <p:cNvPr id="89" name="Oval 88"/>
            <p:cNvSpPr/>
            <p:nvPr/>
          </p:nvSpPr>
          <p:spPr>
            <a:xfrm>
              <a:off x="4313890" y="3635663"/>
              <a:ext cx="100584" cy="33481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584295" y="3590905"/>
              <a:ext cx="1052947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609053" y="3813736"/>
            <a:ext cx="561292" cy="1603875"/>
            <a:chOff x="1009599" y="1596801"/>
            <a:chExt cx="300138" cy="1603875"/>
          </a:xfrm>
        </p:grpSpPr>
        <p:cxnSp>
          <p:nvCxnSpPr>
            <p:cNvPr id="92" name="Straight Connector 9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751836" y="3808972"/>
            <a:ext cx="861872" cy="1603875"/>
            <a:chOff x="935627" y="1596801"/>
            <a:chExt cx="460866" cy="1603875"/>
          </a:xfrm>
        </p:grpSpPr>
        <p:cxnSp>
          <p:nvCxnSpPr>
            <p:cNvPr id="96" name="Straight Connector 95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935627" y="1596801"/>
              <a:ext cx="46086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214150" y="3818493"/>
            <a:ext cx="561292" cy="1603875"/>
            <a:chOff x="1009599" y="1596801"/>
            <a:chExt cx="300138" cy="1603875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244450" y="23695"/>
            <a:ext cx="561292" cy="1618390"/>
            <a:chOff x="1009599" y="1437144"/>
            <a:chExt cx="300138" cy="1618390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825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27477"/>
            <a:ext cx="12192000" cy="6017032"/>
            <a:chOff x="0" y="1796118"/>
            <a:chExt cx="12192000" cy="6017032"/>
          </a:xfrm>
        </p:grpSpPr>
        <p:sp>
          <p:nvSpPr>
            <p:cNvPr id="63" name="TextBox 62"/>
            <p:cNvSpPr txBox="1"/>
            <p:nvPr/>
          </p:nvSpPr>
          <p:spPr>
            <a:xfrm>
              <a:off x="0" y="1796118"/>
              <a:ext cx="12192000" cy="601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</a:t>
              </a:r>
              <a:r>
                <a:rPr lang="en-US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77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en-US" sz="77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আকারে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প্রকাশ করা যায় না যেখানে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77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≈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এবং 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পূর্ণসংখ্যা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তাকে </a:t>
              </a:r>
              <a:r>
                <a:rPr lang="bn-IN" sz="77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 সংখ্যা 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বলে। পূর্ণবর্গ নয় এমন সংখ্যার বর্গমূল </a:t>
              </a:r>
              <a:r>
                <a:rPr lang="bn-IN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যেমন-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    ,        ,</a:t>
              </a:r>
              <a:endPara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 flipV="1">
              <a:off x="434681" y="4178656"/>
              <a:ext cx="515687" cy="1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1501488" y="4178655"/>
              <a:ext cx="515687" cy="1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087793" y="-333501"/>
            <a:ext cx="561292" cy="1604102"/>
            <a:chOff x="1009599" y="1451432"/>
            <a:chExt cx="300138" cy="160410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022851" y="1451432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720594" y="4536056"/>
            <a:ext cx="1059613" cy="1657851"/>
            <a:chOff x="852648" y="1542825"/>
            <a:chExt cx="566604" cy="1657851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852648" y="1542825"/>
              <a:ext cx="5666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165228" y="4531291"/>
            <a:ext cx="1800961" cy="1632451"/>
            <a:chOff x="852647" y="1542825"/>
            <a:chExt cx="963021" cy="1632451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987743" y="2413001"/>
              <a:ext cx="778480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852647" y="1542825"/>
              <a:ext cx="9630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04662" y="22365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841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-27714" y="264517"/>
            <a:ext cx="123859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  )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7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-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2075861" y="-104462"/>
            <a:ext cx="561292" cy="1618390"/>
            <a:chOff x="1009599" y="1437144"/>
            <a:chExt cx="300138" cy="1618390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665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" y="0"/>
            <a:ext cx="121920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1.34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0.234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0.09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01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7" y="1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1.732…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523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3.745238…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76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-8" y="1302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রকম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1.44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5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8" y="7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রকম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অনাবৃত্ত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1.73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5479832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01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8" y="-8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শকে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পৌনঃপুনিক চিহ্ন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প্রকাশ করা হয়।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.44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9007198" y="2285999"/>
            <a:ext cx="1520627" cy="1277273"/>
            <a:chOff x="3811736" y="368015"/>
            <a:chExt cx="1520627" cy="1277273"/>
          </a:xfrm>
        </p:grpSpPr>
        <p:sp>
          <p:nvSpPr>
            <p:cNvPr id="34" name="TextBox 33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72250" y="3509321"/>
            <a:ext cx="2043888" cy="1277273"/>
            <a:chOff x="3510940" y="1860634"/>
            <a:chExt cx="2043888" cy="1277273"/>
          </a:xfrm>
        </p:grpSpPr>
        <p:sp>
          <p:nvSpPr>
            <p:cNvPr id="37" name="TextBox 36"/>
            <p:cNvSpPr txBox="1"/>
            <p:nvPr/>
          </p:nvSpPr>
          <p:spPr>
            <a:xfrm>
              <a:off x="3510940" y="1860634"/>
              <a:ext cx="204388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512906" y="1928660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004753" y="1928671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91469" y="4689132"/>
            <a:ext cx="2434970" cy="1277273"/>
            <a:chOff x="5218062" y="3597666"/>
            <a:chExt cx="2434970" cy="1277273"/>
          </a:xfrm>
        </p:grpSpPr>
        <p:sp>
          <p:nvSpPr>
            <p:cNvPr id="41" name="TextBox 4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389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6201065" y="3669417"/>
              <a:ext cx="150720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191133" y="3669428"/>
              <a:ext cx="150720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353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-4" y="110831"/>
            <a:ext cx="12192004" cy="36471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1, 2, 3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3,      ,    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335745" y="2466109"/>
            <a:ext cx="1520627" cy="1277273"/>
            <a:chOff x="3811736" y="368015"/>
            <a:chExt cx="1520627" cy="1277273"/>
          </a:xfrm>
        </p:grpSpPr>
        <p:sp>
          <p:nvSpPr>
            <p:cNvPr id="34" name="TextBox 33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155817" y="2302807"/>
            <a:ext cx="561292" cy="1603875"/>
            <a:chOff x="1009599" y="1596801"/>
            <a:chExt cx="300138" cy="1603875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531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" y="110840"/>
            <a:ext cx="12292652" cy="2585323"/>
            <a:chOff x="-4" y="110834"/>
            <a:chExt cx="12292652" cy="2585323"/>
          </a:xfrm>
        </p:grpSpPr>
        <p:sp>
          <p:nvSpPr>
            <p:cNvPr id="3" name="TextBox 2"/>
            <p:cNvSpPr txBox="1"/>
            <p:nvPr/>
          </p:nvSpPr>
          <p:spPr>
            <a:xfrm>
              <a:off x="-4" y="110834"/>
              <a:ext cx="12192004" cy="2585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অপেক্ষা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ছোট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বাস্তব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ঋণাত্মক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-⅓, -⅔, 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 </a:t>
              </a:r>
            </a:p>
            <a:p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,       ,  -2.34578398........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51259" y="1751452"/>
              <a:ext cx="1468567" cy="883221"/>
              <a:chOff x="4267200" y="3924300"/>
              <a:chExt cx="959626" cy="1754326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4267200" y="3924300"/>
                <a:ext cx="95962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flipV="1">
                <a:off x="4705198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10851777" y="883180"/>
              <a:ext cx="1440871" cy="923330"/>
              <a:chOff x="3574471" y="3685309"/>
              <a:chExt cx="1052947" cy="92333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421259" y="1751452"/>
              <a:ext cx="1468567" cy="923330"/>
              <a:chOff x="4267200" y="3924300"/>
              <a:chExt cx="959626" cy="183399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 flipV="1">
                <a:off x="4705198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-4" y="2701618"/>
            <a:ext cx="12192004" cy="1893611"/>
            <a:chOff x="-4" y="5084609"/>
            <a:chExt cx="12192004" cy="1893611"/>
          </a:xfrm>
        </p:grpSpPr>
        <p:sp>
          <p:nvSpPr>
            <p:cNvPr id="17" name="TextBox 16"/>
            <p:cNvSpPr txBox="1"/>
            <p:nvPr/>
          </p:nvSpPr>
          <p:spPr>
            <a:xfrm>
              <a:off x="-4" y="5084609"/>
              <a:ext cx="12192004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শূন্যসহ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ধনাত্মক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অঋণা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ত্মক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2, 3,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⅓, ⅔,    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2,       ,</a:t>
              </a:r>
              <a:endPara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5958033" y="5816630"/>
              <a:ext cx="526042" cy="1161590"/>
              <a:chOff x="1370815" y="3672265"/>
              <a:chExt cx="526042" cy="1161590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1439255" y="3672265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00B050"/>
                    </a:solidFill>
                  </a:rPr>
                  <a:t>3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1370815" y="4245367"/>
                <a:ext cx="526042" cy="206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446512" y="4187524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00B050"/>
                    </a:solidFill>
                  </a:rPr>
                  <a:t>4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9767450" y="5850080"/>
              <a:ext cx="959626" cy="923330"/>
              <a:chOff x="4267200" y="3924300"/>
              <a:chExt cx="959626" cy="92333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267200" y="3924300"/>
                <a:ext cx="9596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V="1">
                <a:off x="4711139" y="4012406"/>
                <a:ext cx="515687" cy="148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>
              <a:off x="10889684" y="5860475"/>
              <a:ext cx="1080656" cy="923330"/>
              <a:chOff x="3574471" y="3685309"/>
              <a:chExt cx="1052947" cy="92333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50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13846" y="4239486"/>
            <a:ext cx="12278796" cy="2585323"/>
            <a:chOff x="-4" y="110834"/>
            <a:chExt cx="12278796" cy="2585323"/>
          </a:xfrm>
        </p:grpSpPr>
        <p:sp>
          <p:nvSpPr>
            <p:cNvPr id="29" name="TextBox 28"/>
            <p:cNvSpPr txBox="1"/>
            <p:nvPr/>
          </p:nvSpPr>
          <p:spPr>
            <a:xfrm>
              <a:off x="-4" y="110834"/>
              <a:ext cx="12192004" cy="2585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মূলদ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বাস্তব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4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R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0,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⅓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⅔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 </a:t>
              </a:r>
            </a:p>
            <a:p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,       ,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2.34578398........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51259" y="1751452"/>
              <a:ext cx="1468567" cy="923330"/>
              <a:chOff x="4267200" y="3924300"/>
              <a:chExt cx="959626" cy="1833994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flipV="1">
                <a:off x="4560343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10571021" y="883180"/>
              <a:ext cx="1707771" cy="923330"/>
              <a:chOff x="3369303" y="3685309"/>
              <a:chExt cx="1247990" cy="923330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369303" y="3685309"/>
                <a:ext cx="124799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±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421259" y="1751452"/>
              <a:ext cx="1468567" cy="923330"/>
              <a:chOff x="4267200" y="3924300"/>
              <a:chExt cx="959626" cy="18339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 flipV="1">
                <a:off x="4560343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/>
          <p:cNvGrpSpPr/>
          <p:nvPr/>
        </p:nvGrpSpPr>
        <p:grpSpPr>
          <a:xfrm>
            <a:off x="2777549" y="5880871"/>
            <a:ext cx="1793204" cy="923330"/>
            <a:chOff x="9247622" y="4744790"/>
            <a:chExt cx="1793204" cy="923330"/>
          </a:xfrm>
        </p:grpSpPr>
        <p:sp>
          <p:nvSpPr>
            <p:cNvPr id="41" name="Oval 40"/>
            <p:cNvSpPr/>
            <p:nvPr/>
          </p:nvSpPr>
          <p:spPr>
            <a:xfrm>
              <a:off x="9968710" y="4845713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247622" y="4744790"/>
              <a:ext cx="17932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10675298" y="484572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558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" y="110840"/>
            <a:ext cx="12192004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, -2.3457839.... ,</a:t>
            </a:r>
          </a:p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, -    , -   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20802" y="3709132"/>
            <a:ext cx="1520627" cy="1277273"/>
            <a:chOff x="3811736" y="368015"/>
            <a:chExt cx="1520627" cy="1277273"/>
          </a:xfrm>
        </p:grpSpPr>
        <p:sp>
          <p:nvSpPr>
            <p:cNvPr id="17" name="TextBox 16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712908" y="3502959"/>
            <a:ext cx="561292" cy="1603875"/>
            <a:chOff x="1009599" y="1596801"/>
            <a:chExt cx="300138" cy="1603875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451228" y="3512482"/>
            <a:ext cx="561292" cy="1603875"/>
            <a:chOff x="1009599" y="1596801"/>
            <a:chExt cx="300138" cy="1603875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694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4" y="115570"/>
            <a:ext cx="12192004" cy="36471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শূন্যসহ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অঋণা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√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3,    ,     ,  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670044" y="2317088"/>
            <a:ext cx="561292" cy="1603875"/>
            <a:chOff x="1009599" y="1596801"/>
            <a:chExt cx="300138" cy="1603875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022596" y="2326611"/>
            <a:ext cx="561292" cy="1603875"/>
            <a:chOff x="1009599" y="1596801"/>
            <a:chExt cx="300138" cy="1603875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9136226" y="2466109"/>
            <a:ext cx="1520627" cy="1277273"/>
            <a:chOff x="3811736" y="368015"/>
            <a:chExt cx="1520627" cy="1277273"/>
          </a:xfrm>
        </p:grpSpPr>
        <p:sp>
          <p:nvSpPr>
            <p:cNvPr id="53" name="TextBox 52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610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28580"/>
            <a:ext cx="34014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সংখ্যার শ্রেণিবিন্যাস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69538" y="14514"/>
            <a:ext cx="171674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8101" y="975701"/>
            <a:ext cx="7743442" cy="8595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332449" y="742750"/>
            <a:ext cx="390926" cy="1040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673861" y="1235892"/>
            <a:ext cx="452481" cy="1040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11307139" y="1243037"/>
            <a:ext cx="466772" cy="1040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378296" y="1514135"/>
            <a:ext cx="104361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endParaRPr lang="en-US" sz="2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68821" y="1352401"/>
            <a:ext cx="943405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11340098" y="2024046"/>
            <a:ext cx="400854" cy="10400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014142" y="2177041"/>
            <a:ext cx="1052762" cy="1384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সীম অনাবৃত্ত দশমিক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85730" y="2489836"/>
            <a:ext cx="6143434" cy="8595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3673861" y="2211593"/>
            <a:ext cx="452481" cy="10400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16200000">
            <a:off x="1511490" y="2750027"/>
            <a:ext cx="452481" cy="10400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16200000">
            <a:off x="7543775" y="2757172"/>
            <a:ext cx="466772" cy="10400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5253" y="3028270"/>
            <a:ext cx="326495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সংখ্যা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-2,-1,0,+1+,2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452" y="3042985"/>
            <a:ext cx="336141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2.9, </a:t>
            </a:r>
            <a:r>
              <a:rPr lang="bn-I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⅔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3.777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074" y="4003971"/>
            <a:ext cx="3353864" cy="859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16200000">
            <a:off x="1516797" y="3725728"/>
            <a:ext cx="452481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6200000">
            <a:off x="410835" y="4276567"/>
            <a:ext cx="452481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6200000">
            <a:off x="2006683" y="4283276"/>
            <a:ext cx="466772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236" y="4431762"/>
            <a:ext cx="1864014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-1,-2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72534" y="4426293"/>
            <a:ext cx="525323" cy="5341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</a:p>
        </p:txBody>
      </p:sp>
      <p:sp>
        <p:nvSpPr>
          <p:cNvPr id="26" name="Rectangle 25"/>
          <p:cNvSpPr/>
          <p:nvPr/>
        </p:nvSpPr>
        <p:spPr>
          <a:xfrm rot="16200000">
            <a:off x="3654373" y="4276133"/>
            <a:ext cx="466772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606887" y="4431762"/>
            <a:ext cx="20626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+1,+2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7076" y="5561900"/>
            <a:ext cx="3472962" cy="85953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16200000">
            <a:off x="3582020" y="5207894"/>
            <a:ext cx="609830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16200000">
            <a:off x="462837" y="5821796"/>
            <a:ext cx="452481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16200000">
            <a:off x="2095624" y="5828505"/>
            <a:ext cx="466772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4289" y="6018756"/>
            <a:ext cx="178973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মৌলিক;২,৩,৫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72661" y="6013287"/>
            <a:ext cx="525323" cy="5341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 rot="16200000">
            <a:off x="3824650" y="5827351"/>
            <a:ext cx="466772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826814" y="6018756"/>
            <a:ext cx="184272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যৌগিক; ৪,৬,৮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621226" y="4026694"/>
            <a:ext cx="4033706" cy="8595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16200000">
            <a:off x="7550921" y="3748451"/>
            <a:ext cx="452481" cy="1040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 rot="16200000">
            <a:off x="6446988" y="4299290"/>
            <a:ext cx="452481" cy="1040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150450" y="4577533"/>
            <a:ext cx="146776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bn-I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⅓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10369543" y="4305999"/>
            <a:ext cx="466772" cy="1040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9789893" y="4431762"/>
            <a:ext cx="162607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4.7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0125641" y="5164790"/>
            <a:ext cx="1569906" cy="859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 rot="16200000">
            <a:off x="10503825" y="5006756"/>
            <a:ext cx="198209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16200000">
            <a:off x="10061599" y="5316598"/>
            <a:ext cx="232090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9340563" y="5396899"/>
            <a:ext cx="1257704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2.9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Rectangle 47"/>
          <p:cNvSpPr/>
          <p:nvPr/>
        </p:nvSpPr>
        <p:spPr>
          <a:xfrm rot="16200000">
            <a:off x="11523834" y="5326788"/>
            <a:ext cx="239420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0905317" y="5396899"/>
            <a:ext cx="1256793" cy="1384995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</a:p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3.77…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010470" y="5574977"/>
            <a:ext cx="1496597" cy="859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 rot="16200000">
            <a:off x="6439897" y="5284242"/>
            <a:ext cx="470983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 rot="16200000">
            <a:off x="5757600" y="5911389"/>
            <a:ext cx="609745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 rot="16200000">
            <a:off x="7150194" y="5911390"/>
            <a:ext cx="609744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5324213" y="6268264"/>
            <a:ext cx="1148534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⅓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Up-Down Arrow 64"/>
          <p:cNvSpPr/>
          <p:nvPr/>
        </p:nvSpPr>
        <p:spPr>
          <a:xfrm rot="16200000">
            <a:off x="8334255" y="6222842"/>
            <a:ext cx="213786" cy="555429"/>
          </a:xfrm>
          <a:prstGeom prst="upDownArrow">
            <a:avLst>
              <a:gd name="adj1" fmla="val 50000"/>
              <a:gd name="adj2" fmla="val 731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/>
          <p:cNvGrpSpPr/>
          <p:nvPr/>
        </p:nvGrpSpPr>
        <p:grpSpPr>
          <a:xfrm>
            <a:off x="8754508" y="6058021"/>
            <a:ext cx="1140126" cy="905739"/>
            <a:chOff x="8754508" y="6058021"/>
            <a:chExt cx="1140126" cy="905739"/>
          </a:xfrm>
        </p:grpSpPr>
        <p:grpSp>
          <p:nvGrpSpPr>
            <p:cNvPr id="77" name="Group 76"/>
            <p:cNvGrpSpPr/>
            <p:nvPr/>
          </p:nvGrpSpPr>
          <p:grpSpPr>
            <a:xfrm>
              <a:off x="9340562" y="6058021"/>
              <a:ext cx="554072" cy="905739"/>
              <a:chOff x="9432002" y="6073261"/>
              <a:chExt cx="554072" cy="905739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9432002" y="6073261"/>
                <a:ext cx="554072" cy="905739"/>
                <a:chOff x="8214911" y="4723647"/>
                <a:chExt cx="554072" cy="905739"/>
              </a:xfrm>
            </p:grpSpPr>
            <p:grpSp>
              <p:nvGrpSpPr>
                <p:cNvPr id="70" name="Group 69"/>
                <p:cNvGrpSpPr/>
                <p:nvPr/>
              </p:nvGrpSpPr>
              <p:grpSpPr>
                <a:xfrm>
                  <a:off x="8433510" y="4723647"/>
                  <a:ext cx="335473" cy="905739"/>
                  <a:chOff x="1036687" y="1695456"/>
                  <a:chExt cx="179386" cy="905739"/>
                </a:xfrm>
              </p:grpSpPr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1036687" y="1695456"/>
                    <a:ext cx="179386" cy="5232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en-US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1036687" y="2077975"/>
                    <a:ext cx="179386" cy="5232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2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en-US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8214911" y="4918717"/>
                  <a:ext cx="335473" cy="52322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6" name="Straight Connector 75"/>
              <p:cNvCxnSpPr/>
              <p:nvPr/>
            </p:nvCxnSpPr>
            <p:spPr>
              <a:xfrm>
                <a:off x="9697958" y="6532202"/>
                <a:ext cx="261845" cy="4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8754508" y="6255626"/>
              <a:ext cx="671954" cy="5232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মিশ্র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858355" y="6070056"/>
            <a:ext cx="1237878" cy="920979"/>
            <a:chOff x="6858355" y="6070056"/>
            <a:chExt cx="1237878" cy="920979"/>
          </a:xfrm>
        </p:grpSpPr>
        <p:sp>
          <p:nvSpPr>
            <p:cNvPr id="62" name="TextBox 61"/>
            <p:cNvSpPr txBox="1"/>
            <p:nvPr/>
          </p:nvSpPr>
          <p:spPr>
            <a:xfrm>
              <a:off x="7119802" y="6268264"/>
              <a:ext cx="976431" cy="5232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অপ্রকৃত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6858355" y="6070056"/>
              <a:ext cx="335473" cy="920979"/>
              <a:chOff x="6797395" y="6070056"/>
              <a:chExt cx="335473" cy="920979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6797395" y="6070056"/>
                <a:ext cx="335473" cy="920979"/>
                <a:chOff x="1036687" y="1710696"/>
                <a:chExt cx="179386" cy="920979"/>
              </a:xfrm>
            </p:grpSpPr>
            <p:sp>
              <p:nvSpPr>
                <p:cNvPr id="68" name="TextBox 67"/>
                <p:cNvSpPr txBox="1"/>
                <p:nvPr/>
              </p:nvSpPr>
              <p:spPr>
                <a:xfrm>
                  <a:off x="1036687" y="1710696"/>
                  <a:ext cx="179386" cy="52322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28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036687" y="2108455"/>
                  <a:ext cx="179386" cy="52322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28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9" name="Straight Connector 78"/>
              <p:cNvCxnSpPr/>
              <p:nvPr/>
            </p:nvCxnSpPr>
            <p:spPr>
              <a:xfrm>
                <a:off x="6824039" y="6536617"/>
                <a:ext cx="288030" cy="4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6988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50"/>
                            </p:stCondLst>
                            <p:childTnLst>
                              <p:par>
                                <p:cTn id="9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"/>
                            </p:stCondLst>
                            <p:childTnLst>
                              <p:par>
                                <p:cTn id="1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7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500"/>
                            </p:stCondLst>
                            <p:childTnLst>
                              <p:par>
                                <p:cTn id="1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50"/>
                            </p:stCondLst>
                            <p:childTnLst>
                              <p:par>
                                <p:cTn id="17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7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500"/>
                            </p:stCondLst>
                            <p:childTnLst>
                              <p:par>
                                <p:cTn id="1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4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3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750"/>
                            </p:stCondLst>
                            <p:childTnLst>
                              <p:par>
                                <p:cTn id="20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7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500"/>
                            </p:stCondLst>
                            <p:childTnLst>
                              <p:par>
                                <p:cTn id="2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750"/>
                            </p:stCondLst>
                            <p:childTnLst>
                              <p:par>
                                <p:cTn id="2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7" dur="1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500"/>
                            </p:stCondLst>
                            <p:childTnLst>
                              <p:par>
                                <p:cTn id="2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1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000"/>
                            </p:stCondLst>
                            <p:childTnLst>
                              <p:par>
                                <p:cTn id="26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" presetID="16" presetClass="entr" presetSubtype="37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1" dur="1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8" grpId="0" animBg="1"/>
      <p:bldP spid="49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3846" y="-32492"/>
            <a:ext cx="12192004" cy="60631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যেমন;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endParaRPr lang="bn-IN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⅓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⅔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</a:t>
            </a:r>
          </a:p>
          <a:p>
            <a:r>
              <a:rPr lang="bn-IN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 2.34578398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bn-IN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,                ,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11256" y="4754289"/>
            <a:ext cx="2289044" cy="1277273"/>
            <a:chOff x="3811736" y="368015"/>
            <a:chExt cx="2289044" cy="1277273"/>
          </a:xfrm>
        </p:grpSpPr>
        <p:sp>
          <p:nvSpPr>
            <p:cNvPr id="45" name="TextBox 44"/>
            <p:cNvSpPr txBox="1"/>
            <p:nvPr/>
          </p:nvSpPr>
          <p:spPr>
            <a:xfrm>
              <a:off x="3811736" y="368015"/>
              <a:ext cx="228904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562651" y="392658"/>
              <a:ext cx="150719" cy="12908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143255" y="4754948"/>
            <a:ext cx="3166749" cy="1277273"/>
            <a:chOff x="4486283" y="3597666"/>
            <a:chExt cx="3166749" cy="1277273"/>
          </a:xfrm>
        </p:grpSpPr>
        <p:sp>
          <p:nvSpPr>
            <p:cNvPr id="48" name="TextBox 47"/>
            <p:cNvSpPr txBox="1"/>
            <p:nvPr/>
          </p:nvSpPr>
          <p:spPr>
            <a:xfrm>
              <a:off x="4486283" y="3597666"/>
              <a:ext cx="316674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221771" y="3690372"/>
              <a:ext cx="137018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03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28580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3.9456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" y="2230147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3357563" y="3369053"/>
            <a:ext cx="2623825" cy="1277273"/>
            <a:chOff x="5029207" y="3597666"/>
            <a:chExt cx="2623825" cy="1277273"/>
          </a:xfrm>
        </p:grpSpPr>
        <p:sp>
          <p:nvSpPr>
            <p:cNvPr id="39" name="TextBox 38"/>
            <p:cNvSpPr txBox="1"/>
            <p:nvPr/>
          </p:nvSpPr>
          <p:spPr>
            <a:xfrm>
              <a:off x="5029207" y="3597666"/>
              <a:ext cx="2623825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221771" y="3690372"/>
              <a:ext cx="137018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-7" y="4412681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3.9453....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26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475" y="-441"/>
            <a:ext cx="121920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বিশুদ্ধ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,        ,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826" y="3127674"/>
            <a:ext cx="121920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7440019" y="60392"/>
            <a:ext cx="2043888" cy="1277273"/>
            <a:chOff x="3510940" y="1860634"/>
            <a:chExt cx="2043888" cy="1277273"/>
          </a:xfrm>
        </p:grpSpPr>
        <p:sp>
          <p:nvSpPr>
            <p:cNvPr id="39" name="TextBox 38"/>
            <p:cNvSpPr txBox="1"/>
            <p:nvPr/>
          </p:nvSpPr>
          <p:spPr>
            <a:xfrm>
              <a:off x="3510940" y="1860634"/>
              <a:ext cx="204388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485196" y="1887095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990898" y="1887106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69130" y="39396"/>
            <a:ext cx="1520627" cy="1277273"/>
            <a:chOff x="3811736" y="368015"/>
            <a:chExt cx="1520627" cy="1277273"/>
          </a:xfrm>
        </p:grpSpPr>
        <p:sp>
          <p:nvSpPr>
            <p:cNvPr id="43" name="TextBox 42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862561" y="392658"/>
              <a:ext cx="150719" cy="12908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632913" y="54341"/>
            <a:ext cx="2434970" cy="1277273"/>
            <a:chOff x="5218062" y="3597666"/>
            <a:chExt cx="2434970" cy="1277273"/>
          </a:xfrm>
        </p:grpSpPr>
        <p:sp>
          <p:nvSpPr>
            <p:cNvPr id="46" name="TextBox 45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6221771" y="3648807"/>
              <a:ext cx="137018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204988" y="366267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549557" y="3156029"/>
            <a:ext cx="2194517" cy="1277273"/>
            <a:chOff x="3510939" y="1860634"/>
            <a:chExt cx="2194517" cy="1277273"/>
          </a:xfrm>
        </p:grpSpPr>
        <p:sp>
          <p:nvSpPr>
            <p:cNvPr id="50" name="TextBox 49"/>
            <p:cNvSpPr txBox="1"/>
            <p:nvPr/>
          </p:nvSpPr>
          <p:spPr>
            <a:xfrm>
              <a:off x="3510939" y="1860634"/>
              <a:ext cx="219451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35,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4990898" y="1887106"/>
              <a:ext cx="165793" cy="15619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37084" y="3149321"/>
            <a:ext cx="2155352" cy="1277273"/>
            <a:chOff x="3570165" y="368015"/>
            <a:chExt cx="2155352" cy="1277273"/>
          </a:xfrm>
        </p:grpSpPr>
        <p:sp>
          <p:nvSpPr>
            <p:cNvPr id="54" name="TextBox 53"/>
            <p:cNvSpPr txBox="1"/>
            <p:nvPr/>
          </p:nvSpPr>
          <p:spPr>
            <a:xfrm>
              <a:off x="3570165" y="368015"/>
              <a:ext cx="2155352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43,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5055657" y="434223"/>
              <a:ext cx="150719" cy="129083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599583" y="3149978"/>
            <a:ext cx="2434970" cy="1277273"/>
            <a:chOff x="5218062" y="3597666"/>
            <a:chExt cx="2434970" cy="1277273"/>
          </a:xfrm>
        </p:grpSpPr>
        <p:sp>
          <p:nvSpPr>
            <p:cNvPr id="57" name="TextBox 56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204988" y="3676528"/>
              <a:ext cx="150720" cy="141991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960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8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335361"/>
            <a:ext cx="1219085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।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49" y="3608521"/>
            <a:ext cx="1219314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9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5611"/>
            <a:ext cx="121920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126669"/>
            <a:ext cx="121920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" y="4275863"/>
            <a:ext cx="121908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5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5" y="-885"/>
            <a:ext cx="121908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" y="1362927"/>
            <a:ext cx="121919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50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7905" y="-8"/>
            <a:ext cx="97840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-139763" y="-31387"/>
            <a:ext cx="2434970" cy="1277273"/>
            <a:chOff x="5218062" y="3597666"/>
            <a:chExt cx="2434970" cy="1277273"/>
          </a:xfrm>
        </p:grpSpPr>
        <p:sp>
          <p:nvSpPr>
            <p:cNvPr id="21" name="TextBox 2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97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04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6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55444" y="2549224"/>
            <a:ext cx="602699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12896" y="3165170"/>
            <a:ext cx="602699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6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8508" y="2549224"/>
            <a:ext cx="970653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769022" y="3145671"/>
            <a:ext cx="1065392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38682" y="2970924"/>
            <a:ext cx="11715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1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36516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37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7115321" y="2497328"/>
            <a:ext cx="557212" cy="3790307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36516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23911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40678" y="4329106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33531" y="5241357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8388610" y="5455092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6719703" y="5228660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96215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58463" y="5934670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76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7905" y="-8"/>
            <a:ext cx="97840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-139763" y="-31387"/>
            <a:ext cx="2434970" cy="1277273"/>
            <a:chOff x="5218062" y="3597666"/>
            <a:chExt cx="2434970" cy="1277273"/>
          </a:xfrm>
        </p:grpSpPr>
        <p:sp>
          <p:nvSpPr>
            <p:cNvPr id="21" name="TextBox 2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1431524" y="6132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70073" y="2610571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5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  <p:bldP spid="12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6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5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80041" y="2549224"/>
            <a:ext cx="106771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3280" y="3165170"/>
            <a:ext cx="1067718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03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" fill="hold">
                                          <p:stCondLst>
                                            <p:cond delay="34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" fill="hold">
                                          <p:stCondLst>
                                            <p:cond delay="6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2700" y="2549224"/>
            <a:ext cx="54790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99814" y="3165170"/>
            <a:ext cx="546715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57388" y="2957069"/>
            <a:ext cx="5952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5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1096" y="2957069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113137" y="1741748"/>
            <a:ext cx="557212" cy="48200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1096" y="2957069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7468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66075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964816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866575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8957" y="4329106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1810" y="5241357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16889" y="5455092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4948040" y="5223759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4494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44205" y="6077549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64617" y="4338627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557470" y="5250878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495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9512549" y="5464613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qual 35"/>
          <p:cNvSpPr/>
          <p:nvPr/>
        </p:nvSpPr>
        <p:spPr>
          <a:xfrm>
            <a:off x="8243700" y="5233280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20154" y="4837831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3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  <p:bldP spid="33" grpId="0"/>
      <p:bldP spid="34" grpId="0"/>
      <p:bldP spid="36" grpId="0" animBg="1"/>
      <p:bldP spid="3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7905" y="-8"/>
            <a:ext cx="97840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-139763" y="-31387"/>
            <a:ext cx="2434970" cy="1277273"/>
            <a:chOff x="5218062" y="3597666"/>
            <a:chExt cx="2434970" cy="1277273"/>
          </a:xfrm>
        </p:grpSpPr>
        <p:sp>
          <p:nvSpPr>
            <p:cNvPr id="21" name="TextBox 2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1431524" y="6132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70073" y="2610571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9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  <p:bldP spid="12" grpId="0" animBg="1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0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97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</a:t>
              </a:r>
              <a:r>
                <a:rPr lang="en-US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80041" y="2549224"/>
            <a:ext cx="106771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3280" y="3165170"/>
            <a:ext cx="1067718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" fill="hold">
                                          <p:stCondLst>
                                            <p:cond delay="34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" fill="hold">
                                          <p:stCondLst>
                                            <p:cond delay="6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</a:t>
              </a:r>
              <a:r>
                <a:rPr lang="en-US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2700" y="2549224"/>
            <a:ext cx="54790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99814" y="3165170"/>
            <a:ext cx="546715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43533" y="2970924"/>
            <a:ext cx="5952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95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3046956" cy="1277273"/>
            <a:chOff x="5218062" y="3597666"/>
            <a:chExt cx="3046956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3046956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9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113137" y="1741748"/>
            <a:ext cx="557212" cy="48200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7468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66075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964816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866575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8957" y="4329106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1810" y="5241357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16889" y="5455092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4948040" y="5223759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4494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44205" y="6077549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3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9756" y="-8"/>
            <a:ext cx="80122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85729" y="2599752"/>
            <a:ext cx="2971800" cy="1037250"/>
            <a:chOff x="5291154" y="3690383"/>
            <a:chExt cx="2971800" cy="1037250"/>
          </a:xfrm>
        </p:grpSpPr>
        <p:sp>
          <p:nvSpPr>
            <p:cNvPr id="25" name="TextBox 24"/>
            <p:cNvSpPr txBox="1"/>
            <p:nvPr/>
          </p:nvSpPr>
          <p:spPr>
            <a:xfrm>
              <a:off x="5291154" y="3711970"/>
              <a:ext cx="2971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1284318" y="2610571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949469" y="426225"/>
            <a:ext cx="2671558" cy="1601168"/>
            <a:chOff x="5916361" y="419729"/>
            <a:chExt cx="2485973" cy="1601168"/>
          </a:xfrm>
        </p:grpSpPr>
        <p:sp>
          <p:nvSpPr>
            <p:cNvPr id="17" name="TextBox 16"/>
            <p:cNvSpPr txBox="1"/>
            <p:nvPr/>
          </p:nvSpPr>
          <p:spPr>
            <a:xfrm>
              <a:off x="5916361" y="1005234"/>
              <a:ext cx="24859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</a:t>
              </a:r>
              <a:endPara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13128" y="419729"/>
              <a:ext cx="3918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.</a:t>
              </a:r>
              <a:endPara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88109" y="426864"/>
              <a:ext cx="3918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.</a:t>
              </a:r>
              <a:endPara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28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42616"/>
            <a:ext cx="2959163" cy="1022962"/>
            <a:chOff x="5218062" y="3590367"/>
            <a:chExt cx="2959163" cy="1022962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189401" y="3590367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56560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217205" y="2647383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74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99752"/>
            <a:ext cx="2959163" cy="1037249"/>
            <a:chOff x="5218062" y="3690383"/>
            <a:chExt cx="2959163" cy="1037249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11969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</a:t>
              </a:r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189401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9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29275" y="2280371"/>
            <a:ext cx="1461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0291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59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99752"/>
            <a:ext cx="2959163" cy="1051535"/>
            <a:chOff x="5218062" y="3690383"/>
            <a:chExt cx="2959163" cy="1051535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26255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189401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6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70842" y="2266083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3098" y="2961402"/>
            <a:ext cx="17258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45639" y="2549224"/>
            <a:ext cx="1187817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613595" y="3165170"/>
            <a:ext cx="1677403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0291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89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" fill="hold">
                                          <p:stCondLst>
                                            <p:cond delay="34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" fill="hold">
                                          <p:stCondLst>
                                            <p:cond delay="6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14040"/>
            <a:ext cx="2959163" cy="1037248"/>
            <a:chOff x="5218062" y="3704671"/>
            <a:chExt cx="2959163" cy="1037248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26256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</a:t>
              </a:r>
              <a:r>
                <a:rPr lang="en-US" sz="6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8</a:t>
              </a:r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175113" y="3704671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6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56555" y="2280369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8069" y="2961402"/>
            <a:ext cx="187299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5533" y="2549224"/>
            <a:ext cx="462969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42662" y="3165170"/>
            <a:ext cx="546715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00669" y="2970924"/>
            <a:ext cx="5952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188629" y="261880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87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14040"/>
            <a:ext cx="3046956" cy="1037249"/>
            <a:chOff x="5218062" y="3704671"/>
            <a:chExt cx="3046956" cy="1037249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26257"/>
              <a:ext cx="30469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160826" y="3704671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7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70842" y="2280368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2914" y="2961402"/>
            <a:ext cx="122125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519611"/>
            <a:ext cx="2192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28604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86141" y="5246121"/>
            <a:ext cx="217041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20291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65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113137" y="1741748"/>
            <a:ext cx="557212" cy="48200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49914"/>
            <a:ext cx="2959163" cy="1015663"/>
            <a:chOff x="5218062" y="3740545"/>
            <a:chExt cx="2959163" cy="101566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40545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175113" y="3776110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5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99418" y="2280369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4830" y="2961402"/>
            <a:ext cx="12493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7468" y="4491034"/>
            <a:ext cx="2192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28604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43104" y="5246121"/>
            <a:ext cx="2184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964816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866575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40407" y="4443409"/>
            <a:ext cx="21178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8624</a:t>
            </a:r>
            <a:endParaRPr lang="en-US" sz="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1810" y="5241357"/>
            <a:ext cx="218268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302370" y="5455092"/>
            <a:ext cx="197860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4948040" y="5223759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4494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44205" y="6077549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217207" y="267595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3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" y="-5423"/>
            <a:ext cx="1218935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E2,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E3,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E4,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E5,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E6,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E7,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E8,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E9,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E10,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E11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</a:t>
            </a:r>
            <a:r>
              <a:rPr lang="bn-IN" sz="5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E13, E14, E15,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W1, </a:t>
            </a:r>
            <a:r>
              <a:rPr lang="en-US" sz="5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10, 11, 12, 13, 14, 15, </a:t>
            </a:r>
            <a:endParaRPr lang="bn-IN" sz="59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68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" y="118731"/>
            <a:ext cx="121920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9-10-chapter-4.1-end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4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1539</Words>
  <Application>Microsoft Office PowerPoint</Application>
  <PresentationFormat>Widescreen</PresentationFormat>
  <Paragraphs>324</Paragraphs>
  <Slides>59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710</cp:revision>
  <dcterms:created xsi:type="dcterms:W3CDTF">2019-06-09T13:56:58Z</dcterms:created>
  <dcterms:modified xsi:type="dcterms:W3CDTF">2019-10-07T16:30:53Z</dcterms:modified>
</cp:coreProperties>
</file>