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3"/>
  </p:notesMasterIdLst>
  <p:sldIdLst>
    <p:sldId id="559" r:id="rId2"/>
    <p:sldId id="557" r:id="rId3"/>
    <p:sldId id="256" r:id="rId4"/>
    <p:sldId id="257" r:id="rId5"/>
    <p:sldId id="258" r:id="rId6"/>
    <p:sldId id="260" r:id="rId7"/>
    <p:sldId id="263" r:id="rId8"/>
    <p:sldId id="264" r:id="rId9"/>
    <p:sldId id="503" r:id="rId10"/>
    <p:sldId id="265" r:id="rId11"/>
    <p:sldId id="266" r:id="rId12"/>
    <p:sldId id="267" r:id="rId13"/>
    <p:sldId id="511" r:id="rId14"/>
    <p:sldId id="504" r:id="rId15"/>
    <p:sldId id="512" r:id="rId16"/>
    <p:sldId id="268" r:id="rId17"/>
    <p:sldId id="269" r:id="rId18"/>
    <p:sldId id="513" r:id="rId19"/>
    <p:sldId id="270" r:id="rId20"/>
    <p:sldId id="271" r:id="rId21"/>
    <p:sldId id="506" r:id="rId22"/>
    <p:sldId id="507" r:id="rId23"/>
    <p:sldId id="508" r:id="rId24"/>
    <p:sldId id="509" r:id="rId25"/>
    <p:sldId id="510" r:id="rId26"/>
    <p:sldId id="272" r:id="rId27"/>
    <p:sldId id="273" r:id="rId28"/>
    <p:sldId id="274" r:id="rId29"/>
    <p:sldId id="275" r:id="rId30"/>
    <p:sldId id="276" r:id="rId31"/>
    <p:sldId id="435" r:id="rId32"/>
    <p:sldId id="505" r:id="rId33"/>
    <p:sldId id="277" r:id="rId34"/>
    <p:sldId id="550" r:id="rId35"/>
    <p:sldId id="551" r:id="rId36"/>
    <p:sldId id="552" r:id="rId37"/>
    <p:sldId id="514" r:id="rId38"/>
    <p:sldId id="515" r:id="rId39"/>
    <p:sldId id="516" r:id="rId40"/>
    <p:sldId id="437" r:id="rId41"/>
    <p:sldId id="438" r:id="rId42"/>
    <p:sldId id="439" r:id="rId43"/>
    <p:sldId id="440" r:id="rId44"/>
    <p:sldId id="441" r:id="rId45"/>
    <p:sldId id="442" r:id="rId46"/>
    <p:sldId id="443" r:id="rId47"/>
    <p:sldId id="444" r:id="rId48"/>
    <p:sldId id="445" r:id="rId49"/>
    <p:sldId id="448" r:id="rId50"/>
    <p:sldId id="449" r:id="rId51"/>
    <p:sldId id="451" r:id="rId52"/>
    <p:sldId id="452" r:id="rId53"/>
    <p:sldId id="517" r:id="rId54"/>
    <p:sldId id="518" r:id="rId55"/>
    <p:sldId id="519" r:id="rId56"/>
    <p:sldId id="453" r:id="rId57"/>
    <p:sldId id="418" r:id="rId58"/>
    <p:sldId id="454" r:id="rId59"/>
    <p:sldId id="455" r:id="rId60"/>
    <p:sldId id="456" r:id="rId61"/>
    <p:sldId id="457" r:id="rId62"/>
    <p:sldId id="464" r:id="rId63"/>
    <p:sldId id="465" r:id="rId64"/>
    <p:sldId id="467" r:id="rId65"/>
    <p:sldId id="466" r:id="rId66"/>
    <p:sldId id="468" r:id="rId67"/>
    <p:sldId id="469" r:id="rId68"/>
    <p:sldId id="470" r:id="rId69"/>
    <p:sldId id="471" r:id="rId70"/>
    <p:sldId id="473" r:id="rId71"/>
    <p:sldId id="474" r:id="rId72"/>
    <p:sldId id="478" r:id="rId73"/>
    <p:sldId id="479" r:id="rId74"/>
    <p:sldId id="480" r:id="rId75"/>
    <p:sldId id="485" r:id="rId76"/>
    <p:sldId id="482" r:id="rId77"/>
    <p:sldId id="486" r:id="rId78"/>
    <p:sldId id="491" r:id="rId79"/>
    <p:sldId id="488" r:id="rId80"/>
    <p:sldId id="489" r:id="rId81"/>
    <p:sldId id="490" r:id="rId82"/>
    <p:sldId id="421" r:id="rId83"/>
    <p:sldId id="460" r:id="rId84"/>
    <p:sldId id="422" r:id="rId85"/>
    <p:sldId id="424" r:id="rId86"/>
    <p:sldId id="425" r:id="rId87"/>
    <p:sldId id="426" r:id="rId88"/>
    <p:sldId id="427" r:id="rId89"/>
    <p:sldId id="428" r:id="rId90"/>
    <p:sldId id="492" r:id="rId91"/>
    <p:sldId id="493" r:id="rId92"/>
    <p:sldId id="494" r:id="rId93"/>
    <p:sldId id="531" r:id="rId94"/>
    <p:sldId id="532" r:id="rId95"/>
    <p:sldId id="533" r:id="rId96"/>
    <p:sldId id="534" r:id="rId97"/>
    <p:sldId id="461" r:id="rId98"/>
    <p:sldId id="462" r:id="rId99"/>
    <p:sldId id="463" r:id="rId100"/>
    <p:sldId id="535" r:id="rId101"/>
    <p:sldId id="537" r:id="rId102"/>
    <p:sldId id="536" r:id="rId103"/>
    <p:sldId id="539" r:id="rId104"/>
    <p:sldId id="541" r:id="rId105"/>
    <p:sldId id="553" r:id="rId106"/>
    <p:sldId id="554" r:id="rId107"/>
    <p:sldId id="555" r:id="rId108"/>
    <p:sldId id="556" r:id="rId109"/>
    <p:sldId id="495" r:id="rId110"/>
    <p:sldId id="416" r:id="rId111"/>
    <p:sldId id="496" r:id="rId112"/>
    <p:sldId id="417" r:id="rId113"/>
    <p:sldId id="497" r:id="rId114"/>
    <p:sldId id="279" r:id="rId115"/>
    <p:sldId id="280" r:id="rId116"/>
    <p:sldId id="281" r:id="rId117"/>
    <p:sldId id="282" r:id="rId118"/>
    <p:sldId id="499" r:id="rId119"/>
    <p:sldId id="498" r:id="rId120"/>
    <p:sldId id="283" r:id="rId121"/>
    <p:sldId id="284" r:id="rId122"/>
    <p:sldId id="285" r:id="rId123"/>
    <p:sldId id="500" r:id="rId124"/>
    <p:sldId id="501" r:id="rId125"/>
    <p:sldId id="286" r:id="rId126"/>
    <p:sldId id="287" r:id="rId127"/>
    <p:sldId id="288" r:id="rId128"/>
    <p:sldId id="289" r:id="rId129"/>
    <p:sldId id="290" r:id="rId130"/>
    <p:sldId id="291" r:id="rId131"/>
    <p:sldId id="292" r:id="rId132"/>
    <p:sldId id="293" r:id="rId133"/>
    <p:sldId id="294" r:id="rId134"/>
    <p:sldId id="295" r:id="rId135"/>
    <p:sldId id="296" r:id="rId136"/>
    <p:sldId id="297" r:id="rId137"/>
    <p:sldId id="298" r:id="rId138"/>
    <p:sldId id="299" r:id="rId139"/>
    <p:sldId id="300" r:id="rId140"/>
    <p:sldId id="301" r:id="rId141"/>
    <p:sldId id="302" r:id="rId142"/>
    <p:sldId id="303" r:id="rId143"/>
    <p:sldId id="304" r:id="rId144"/>
    <p:sldId id="305" r:id="rId145"/>
    <p:sldId id="306" r:id="rId146"/>
    <p:sldId id="307" r:id="rId147"/>
    <p:sldId id="308" r:id="rId148"/>
    <p:sldId id="309" r:id="rId149"/>
    <p:sldId id="310" r:id="rId150"/>
    <p:sldId id="311" r:id="rId151"/>
    <p:sldId id="312" r:id="rId152"/>
    <p:sldId id="313" r:id="rId153"/>
    <p:sldId id="542" r:id="rId154"/>
    <p:sldId id="543" r:id="rId155"/>
    <p:sldId id="544" r:id="rId156"/>
    <p:sldId id="548" r:id="rId157"/>
    <p:sldId id="549" r:id="rId158"/>
    <p:sldId id="314" r:id="rId159"/>
    <p:sldId id="315" r:id="rId160"/>
    <p:sldId id="316" r:id="rId161"/>
    <p:sldId id="317" r:id="rId162"/>
    <p:sldId id="318" r:id="rId163"/>
    <p:sldId id="319" r:id="rId164"/>
    <p:sldId id="320" r:id="rId165"/>
    <p:sldId id="321" r:id="rId166"/>
    <p:sldId id="322" r:id="rId167"/>
    <p:sldId id="323" r:id="rId168"/>
    <p:sldId id="324" r:id="rId169"/>
    <p:sldId id="325" r:id="rId170"/>
    <p:sldId id="326" r:id="rId171"/>
    <p:sldId id="327" r:id="rId172"/>
    <p:sldId id="328" r:id="rId173"/>
    <p:sldId id="329" r:id="rId174"/>
    <p:sldId id="330" r:id="rId175"/>
    <p:sldId id="331" r:id="rId176"/>
    <p:sldId id="332" r:id="rId177"/>
    <p:sldId id="333" r:id="rId178"/>
    <p:sldId id="334" r:id="rId179"/>
    <p:sldId id="335" r:id="rId180"/>
    <p:sldId id="520" r:id="rId181"/>
    <p:sldId id="521" r:id="rId182"/>
    <p:sldId id="522" r:id="rId183"/>
    <p:sldId id="523" r:id="rId184"/>
    <p:sldId id="524" r:id="rId185"/>
    <p:sldId id="502" r:id="rId186"/>
    <p:sldId id="430" r:id="rId187"/>
    <p:sldId id="431" r:id="rId188"/>
    <p:sldId id="432" r:id="rId189"/>
    <p:sldId id="433" r:id="rId190"/>
    <p:sldId id="434" r:id="rId191"/>
    <p:sldId id="525" r:id="rId192"/>
    <p:sldId id="526" r:id="rId193"/>
    <p:sldId id="527" r:id="rId194"/>
    <p:sldId id="529" r:id="rId195"/>
    <p:sldId id="530" r:id="rId196"/>
    <p:sldId id="528" r:id="rId197"/>
    <p:sldId id="336" r:id="rId198"/>
    <p:sldId id="337" r:id="rId199"/>
    <p:sldId id="338" r:id="rId200"/>
    <p:sldId id="339" r:id="rId201"/>
    <p:sldId id="340" r:id="rId202"/>
    <p:sldId id="341" r:id="rId203"/>
    <p:sldId id="342" r:id="rId204"/>
    <p:sldId id="343" r:id="rId205"/>
    <p:sldId id="344" r:id="rId206"/>
    <p:sldId id="345" r:id="rId207"/>
    <p:sldId id="346" r:id="rId208"/>
    <p:sldId id="347" r:id="rId209"/>
    <p:sldId id="348" r:id="rId210"/>
    <p:sldId id="349" r:id="rId211"/>
    <p:sldId id="350" r:id="rId212"/>
    <p:sldId id="351" r:id="rId213"/>
    <p:sldId id="352" r:id="rId214"/>
    <p:sldId id="353" r:id="rId215"/>
    <p:sldId id="354" r:id="rId216"/>
    <p:sldId id="355" r:id="rId217"/>
    <p:sldId id="356" r:id="rId218"/>
    <p:sldId id="357" r:id="rId219"/>
    <p:sldId id="358" r:id="rId220"/>
    <p:sldId id="359" r:id="rId221"/>
    <p:sldId id="361" r:id="rId222"/>
    <p:sldId id="362" r:id="rId223"/>
    <p:sldId id="363" r:id="rId224"/>
    <p:sldId id="364" r:id="rId225"/>
    <p:sldId id="372" r:id="rId226"/>
    <p:sldId id="373" r:id="rId227"/>
    <p:sldId id="378" r:id="rId228"/>
    <p:sldId id="379" r:id="rId229"/>
    <p:sldId id="381" r:id="rId230"/>
    <p:sldId id="380" r:id="rId231"/>
    <p:sldId id="382" r:id="rId232"/>
    <p:sldId id="383" r:id="rId233"/>
    <p:sldId id="384" r:id="rId234"/>
    <p:sldId id="385" r:id="rId235"/>
    <p:sldId id="386" r:id="rId236"/>
    <p:sldId id="387" r:id="rId237"/>
    <p:sldId id="388" r:id="rId238"/>
    <p:sldId id="389" r:id="rId239"/>
    <p:sldId id="390" r:id="rId240"/>
    <p:sldId id="391" r:id="rId241"/>
    <p:sldId id="392" r:id="rId242"/>
    <p:sldId id="393" r:id="rId243"/>
    <p:sldId id="394" r:id="rId244"/>
    <p:sldId id="395" r:id="rId245"/>
    <p:sldId id="396" r:id="rId246"/>
    <p:sldId id="397" r:id="rId247"/>
    <p:sldId id="398" r:id="rId248"/>
    <p:sldId id="399" r:id="rId249"/>
    <p:sldId id="400" r:id="rId250"/>
    <p:sldId id="401" r:id="rId251"/>
    <p:sldId id="402" r:id="rId252"/>
    <p:sldId id="403" r:id="rId253"/>
    <p:sldId id="404" r:id="rId254"/>
    <p:sldId id="405" r:id="rId255"/>
    <p:sldId id="406" r:id="rId256"/>
    <p:sldId id="410" r:id="rId257"/>
    <p:sldId id="411" r:id="rId258"/>
    <p:sldId id="412" r:id="rId259"/>
    <p:sldId id="458" r:id="rId260"/>
    <p:sldId id="459" r:id="rId261"/>
    <p:sldId id="560" r:id="rId2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notesMaster" Target="notesMasters/notesMaster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viewProps" Target="viewProps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theme" Target="theme/theme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tableStyles" Target="tableStyle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5E2C6-E5B8-4AF1-8763-ECDF4B2C182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26918-6218-4D75-AD69-BFC57B3CC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2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26918-6218-4D75-AD69-BFC57B3CC0D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85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26918-6218-4D75-AD69-BFC57B3CC0D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12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26918-6218-4D75-AD69-BFC57B3CC0D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90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26918-6218-4D75-AD69-BFC57B3CC0D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08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26918-6218-4D75-AD69-BFC57B3CC0D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4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26918-6218-4D75-AD69-BFC57B3CC0D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93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3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77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91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9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9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0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7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1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4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10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9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882BC-D751-4C16-AF9E-4CBD415506A9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A4F2D-4E67-4347-BA82-B5828B9D3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" y="118731"/>
            <a:ext cx="121920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9-10-chapter-3.1-start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5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2" y="1056544"/>
            <a:ext cx="1217814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3.1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ইডিটিং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চলবে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68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16459"/>
            <a:ext cx="1219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5² 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5 × 5 = 25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" y="2152665"/>
            <a:ext cx="1219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 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কিউব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7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× 7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343  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9" y="1025485"/>
            <a:ext cx="1219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(-3)²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হোল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×(-3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+9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37" y="3226566"/>
            <a:ext cx="1219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(-3)³ ;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হোল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কিউব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=(-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-27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05997" y="4252267"/>
            <a:ext cx="4888221" cy="2207058"/>
            <a:chOff x="805997" y="4252267"/>
            <a:chExt cx="4888221" cy="2207058"/>
          </a:xfrm>
        </p:grpSpPr>
        <p:grpSp>
          <p:nvGrpSpPr>
            <p:cNvPr id="10" name="Group 9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80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4" name="Minus 13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396797" y="4252267"/>
              <a:ext cx="1085603" cy="2207055"/>
              <a:chOff x="10801653" y="4032747"/>
              <a:chExt cx="2139777" cy="2698120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9" name="Minus 1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5522085" y="4252264"/>
            <a:ext cx="4888221" cy="2207058"/>
            <a:chOff x="805997" y="4252267"/>
            <a:chExt cx="4888221" cy="2207058"/>
          </a:xfrm>
        </p:grpSpPr>
        <p:grpSp>
          <p:nvGrpSpPr>
            <p:cNvPr id="21" name="Group 20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396797" y="4252267"/>
              <a:ext cx="1085603" cy="2207055"/>
              <a:chOff x="10801653" y="4032747"/>
              <a:chExt cx="2139777" cy="2698120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6" name="Minus 25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765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6" y="3010978"/>
            <a:ext cx="61353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8" y="4540852"/>
            <a:ext cx="38050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)³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" y="57195"/>
            <a:ext cx="5899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হাতি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4" y="1359965"/>
            <a:ext cx="58944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ঘোড়া</a:t>
            </a:r>
            <a:r>
              <a:rPr lang="bn-IN" sz="8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1441" y="17870"/>
            <a:ext cx="58993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হাতি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হাতি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01611" y="1305890"/>
            <a:ext cx="58944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ঘোড়া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</a:t>
            </a:r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ঘোড়া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11441" y="2942154"/>
            <a:ext cx="788055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(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11561" y="4545772"/>
            <a:ext cx="818535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0604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9" grpId="0"/>
      <p:bldP spid="10" grpId="0"/>
      <p:bldP spid="11" grpId="0"/>
      <p:bldP spid="13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6" y="76050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(</a:t>
            </a:r>
            <a:r>
              <a:rPr lang="en-US" sz="8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8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4586" y="995366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=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b+b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8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27" y="1973674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=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b+b²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" y="3962391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75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" y="1856493"/>
            <a:ext cx="12192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হাতি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ঘোড়া</a:t>
            </a:r>
            <a:r>
              <a:rPr lang="en-US" sz="8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?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8" y="2978714"/>
            <a:ext cx="12192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লাল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8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  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?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" y="4059372"/>
            <a:ext cx="121920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8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প্লাস</a:t>
            </a:r>
            <a:r>
              <a:rPr lang="bn-IN" sz="8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8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হোল</a:t>
            </a:r>
            <a:r>
              <a:rPr lang="en-US" sz="8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8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8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8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প্লাস</a:t>
            </a:r>
            <a:r>
              <a:rPr lang="en-US" sz="8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টোয়াইছ</a:t>
            </a:r>
            <a:r>
              <a:rPr lang="bn-IN" sz="87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8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প্লাস</a:t>
            </a:r>
            <a:r>
              <a:rPr lang="en-US" sz="8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8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endParaRPr lang="en-US" sz="8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03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781"/>
            <a:ext cx="12192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2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22" y="1056544"/>
            <a:ext cx="121781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বর্গ মানে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 স্কয়ার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" y="1693691"/>
            <a:ext cx="430876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86238" y="1693691"/>
            <a:ext cx="800173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4769" y="3189123"/>
            <a:ext cx="430876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81473" y="3189123"/>
            <a:ext cx="800173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58" y="5403428"/>
            <a:ext cx="12192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২টাই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বর্গ নির্ণ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য়ের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7" grpId="0"/>
      <p:bldP spid="9" grpId="0"/>
      <p:bldP spid="14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051955" y="924564"/>
            <a:ext cx="32973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99020" y="2172562"/>
            <a:ext cx="55418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6" y="1032312"/>
            <a:ext cx="71114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77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25894" y="3346021"/>
            <a:ext cx="21890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1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303807" y="952274"/>
            <a:ext cx="4142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65418" y="1950891"/>
            <a:ext cx="83225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ক /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4a+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69313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4a+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1" y="5691789"/>
            <a:ext cx="12170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6282" y="2946787"/>
            <a:ext cx="9225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4²a²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+ 40ab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8948" y="4910878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67319" y="3923939"/>
            <a:ext cx="9225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16a²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+ 40ab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25b²</a:t>
            </a:r>
          </a:p>
        </p:txBody>
      </p:sp>
    </p:spTree>
    <p:extLst>
      <p:ext uri="{BB962C8B-B14F-4D97-AF65-F5344CB8AC3E}">
        <p14:creationId xmlns:p14="http://schemas.microsoft.com/office/powerpoint/2010/main" val="73250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7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303807" y="952274"/>
            <a:ext cx="4142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65418" y="1950891"/>
            <a:ext cx="83225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ক / 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69313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1" y="5691789"/>
            <a:ext cx="12170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6037" y="2946787"/>
            <a:ext cx="8585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4a²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+ 12ab  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8948" y="4086126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39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22" y="579013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00576" y="-224761"/>
            <a:ext cx="3486062" cy="2412581"/>
            <a:chOff x="214421" y="1989817"/>
            <a:chExt cx="2656406" cy="2412581"/>
          </a:xfrm>
        </p:grpSpPr>
        <p:sp>
          <p:nvSpPr>
            <p:cNvPr id="28" name="TextBox 27"/>
            <p:cNvSpPr txBox="1"/>
            <p:nvPr/>
          </p:nvSpPr>
          <p:spPr>
            <a:xfrm>
              <a:off x="214421" y="2337807"/>
              <a:ext cx="20330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2275" y="1989817"/>
              <a:ext cx="1068552" cy="2412581"/>
              <a:chOff x="10758732" y="4032747"/>
              <a:chExt cx="2106166" cy="2949372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10802485" y="5063213"/>
                <a:ext cx="2062413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2" name="Minus 31"/>
              <p:cNvSpPr/>
              <p:nvPr/>
            </p:nvSpPr>
            <p:spPr>
              <a:xfrm>
                <a:off x="10758732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-4036" y="2361055"/>
            <a:ext cx="12196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          )</a:t>
            </a:r>
            <a:r>
              <a:rPr lang="en-US" sz="8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400413" y="1934829"/>
            <a:ext cx="3486062" cy="2412581"/>
            <a:chOff x="214421" y="1989817"/>
            <a:chExt cx="2656406" cy="2412581"/>
          </a:xfrm>
        </p:grpSpPr>
        <p:sp>
          <p:nvSpPr>
            <p:cNvPr id="35" name="TextBox 34"/>
            <p:cNvSpPr txBox="1"/>
            <p:nvPr/>
          </p:nvSpPr>
          <p:spPr>
            <a:xfrm>
              <a:off x="214421" y="2337807"/>
              <a:ext cx="20330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802275" y="1989817"/>
              <a:ext cx="1068552" cy="2412581"/>
              <a:chOff x="10758732" y="4032747"/>
              <a:chExt cx="2106166" cy="2949372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0802485" y="5063213"/>
                <a:ext cx="2062413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9" name="Minus 38"/>
              <p:cNvSpPr/>
              <p:nvPr/>
            </p:nvSpPr>
            <p:spPr>
              <a:xfrm>
                <a:off x="10758732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7803682" y="1934827"/>
            <a:ext cx="3486062" cy="2412581"/>
            <a:chOff x="214421" y="1989817"/>
            <a:chExt cx="2656406" cy="2412581"/>
          </a:xfrm>
        </p:grpSpPr>
        <p:sp>
          <p:nvSpPr>
            <p:cNvPr id="41" name="TextBox 40"/>
            <p:cNvSpPr txBox="1"/>
            <p:nvPr/>
          </p:nvSpPr>
          <p:spPr>
            <a:xfrm>
              <a:off x="214421" y="2337807"/>
              <a:ext cx="20330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802275" y="1989817"/>
              <a:ext cx="1068552" cy="2412581"/>
              <a:chOff x="10758732" y="4032747"/>
              <a:chExt cx="2106166" cy="2949372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10802485" y="5063213"/>
                <a:ext cx="2062413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5" name="Minus 44"/>
              <p:cNvSpPr/>
              <p:nvPr/>
            </p:nvSpPr>
            <p:spPr>
              <a:xfrm>
                <a:off x="10758732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553188" y="4166288"/>
            <a:ext cx="12191272" cy="2416478"/>
            <a:chOff x="-4770" y="1980285"/>
            <a:chExt cx="12192006" cy="2416478"/>
          </a:xfrm>
        </p:grpSpPr>
        <p:sp>
          <p:nvSpPr>
            <p:cNvPr id="47" name="TextBox 46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= 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115364" y="2314861"/>
              <a:ext cx="11420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093229" y="2184971"/>
              <a:ext cx="10969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7795804" y="1985050"/>
              <a:ext cx="1069221" cy="2411713"/>
              <a:chOff x="10528600" y="4032747"/>
              <a:chExt cx="2107488" cy="2948311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10580325" y="5062150"/>
                <a:ext cx="2055763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9" name="Minus 58"/>
              <p:cNvSpPr/>
              <p:nvPr/>
            </p:nvSpPr>
            <p:spPr>
              <a:xfrm>
                <a:off x="10528600" y="5154544"/>
                <a:ext cx="1915786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9786817" y="1980285"/>
              <a:ext cx="1152537" cy="2397861"/>
              <a:chOff x="10829526" y="4032747"/>
              <a:chExt cx="2271707" cy="2931380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10829526" y="5045219"/>
                <a:ext cx="2271707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1077014" y="4032747"/>
                <a:ext cx="643675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6" name="Minus 55"/>
              <p:cNvSpPr/>
              <p:nvPr/>
            </p:nvSpPr>
            <p:spPr>
              <a:xfrm>
                <a:off x="10886146" y="5154544"/>
                <a:ext cx="1614567" cy="512022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626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4752" y="2223080"/>
            <a:ext cx="12192006" cy="2640421"/>
            <a:chOff x="-4770" y="1756341"/>
            <a:chExt cx="12192006" cy="2640421"/>
          </a:xfrm>
        </p:grpSpPr>
        <p:sp>
          <p:nvSpPr>
            <p:cNvPr id="64" name="TextBox 63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=     +   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129653" y="2300573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230754" y="1756341"/>
              <a:ext cx="15309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6762753" y="2827099"/>
              <a:ext cx="2028384" cy="1569663"/>
              <a:chOff x="8492414" y="5062150"/>
              <a:chExt cx="3998047" cy="1918908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9932606" y="5062150"/>
                <a:ext cx="2055764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Minus 75"/>
              <p:cNvSpPr/>
              <p:nvPr/>
            </p:nvSpPr>
            <p:spPr>
              <a:xfrm>
                <a:off x="8492414" y="5154544"/>
                <a:ext cx="399804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9729661" y="1980285"/>
              <a:ext cx="1152537" cy="2397859"/>
              <a:chOff x="10716870" y="4032747"/>
              <a:chExt cx="2271707" cy="2931377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10716870" y="5045218"/>
                <a:ext cx="2271707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3" name="Minus 7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80" name="TextBox 79"/>
          <p:cNvSpPr txBox="1"/>
          <p:nvPr/>
        </p:nvSpPr>
        <p:spPr>
          <a:xfrm>
            <a:off x="9998948" y="4743357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296010" y="-119973"/>
            <a:ext cx="12191272" cy="2416478"/>
            <a:chOff x="-4770" y="1980285"/>
            <a:chExt cx="12192006" cy="2416478"/>
          </a:xfrm>
        </p:grpSpPr>
        <p:sp>
          <p:nvSpPr>
            <p:cNvPr id="82" name="TextBox 81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= 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15364" y="2314861"/>
              <a:ext cx="11420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093229" y="2184971"/>
              <a:ext cx="10969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7822043" y="1985050"/>
              <a:ext cx="1042978" cy="2411713"/>
              <a:chOff x="10580325" y="4032747"/>
              <a:chExt cx="2055763" cy="2948311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10580325" y="5062150"/>
                <a:ext cx="2055763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2" name="Minus 91"/>
              <p:cNvSpPr/>
              <p:nvPr/>
            </p:nvSpPr>
            <p:spPr>
              <a:xfrm>
                <a:off x="10775808" y="5137077"/>
                <a:ext cx="1640414" cy="506196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9786817" y="1980285"/>
              <a:ext cx="1152537" cy="2397861"/>
              <a:chOff x="10829526" y="4032747"/>
              <a:chExt cx="2271707" cy="2931380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10829526" y="5045219"/>
                <a:ext cx="2271707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1077014" y="4032747"/>
                <a:ext cx="643675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9" name="Minus 88"/>
              <p:cNvSpPr/>
              <p:nvPr/>
            </p:nvSpPr>
            <p:spPr>
              <a:xfrm>
                <a:off x="10886146" y="5154544"/>
                <a:ext cx="1614567" cy="512022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237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092700" y="952274"/>
            <a:ext cx="50952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3xy+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5012" y="1950891"/>
            <a:ext cx="104129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3xy)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3xy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2ax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ক /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3xy+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2ax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6" y="1032312"/>
            <a:ext cx="7247517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3xy+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2ax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1" y="5691789"/>
            <a:ext cx="12170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5012" y="2946787"/>
            <a:ext cx="10426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3²x²y²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+ 12ax²y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a²x²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8948" y="4910878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5013" y="3923939"/>
            <a:ext cx="10417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x²y²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+ 12ax²y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4a²x²</a:t>
            </a:r>
          </a:p>
        </p:txBody>
      </p:sp>
    </p:spTree>
    <p:extLst>
      <p:ext uri="{BB962C8B-B14F-4D97-AF65-F5344CB8AC3E}">
        <p14:creationId xmlns:p14="http://schemas.microsoft.com/office/powerpoint/2010/main" val="201373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7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303807" y="952274"/>
            <a:ext cx="4142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65418" y="1950891"/>
            <a:ext cx="83225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²-2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ক /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3a-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69313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3a-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1" y="5691789"/>
            <a:ext cx="12170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6282" y="2946787"/>
            <a:ext cx="9225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3²a²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- 42ab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7²b²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8948" y="4910878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67319" y="3923939"/>
            <a:ext cx="9225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9a²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- 42ab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49b²</a:t>
            </a:r>
          </a:p>
        </p:txBody>
      </p:sp>
    </p:spTree>
    <p:extLst>
      <p:ext uri="{BB962C8B-B14F-4D97-AF65-F5344CB8AC3E}">
        <p14:creationId xmlns:p14="http://schemas.microsoft.com/office/powerpoint/2010/main" val="342208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7" grpId="0"/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303807" y="952274"/>
            <a:ext cx="4142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65418" y="1950891"/>
            <a:ext cx="83225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4x-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69313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4x-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0" y="5747212"/>
            <a:ext cx="1217412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8511" y="4076340"/>
            <a:ext cx="8585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16x²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- 24xy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9y²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8948" y="4964665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6282" y="2946788"/>
            <a:ext cx="9225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4²x²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- 24xy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²y²</a:t>
            </a:r>
            <a:endParaRPr lang="en-US" sz="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08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7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303807" y="952274"/>
            <a:ext cx="4142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65418" y="1950891"/>
            <a:ext cx="83225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4y-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69313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4y-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0" y="5747212"/>
            <a:ext cx="1217412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6037" y="2946787"/>
            <a:ext cx="8585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16y²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- 40xy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25x²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8948" y="4086126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54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303807" y="952274"/>
            <a:ext cx="4142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5x²-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6037" y="1950891"/>
            <a:ext cx="85719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5x²)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5x²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ঘ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5x²-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630784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5x²-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1" y="5677939"/>
            <a:ext cx="1217010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6037" y="2946787"/>
            <a:ext cx="8585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25x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x²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y²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98948" y="4086126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(Ans.)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1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60453" y="1023990"/>
            <a:ext cx="5242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y+2z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71" y="4517341"/>
            <a:ext cx="12170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=(x)²-2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)(5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y)²+</a:t>
            </a:r>
            <a:r>
              <a:rPr lang="en-US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4z(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)+2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²z²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ঙ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y+2z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713349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y+2z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035" y="5576427"/>
            <a:ext cx="121920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=x²-10xy+2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20yz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3575" y="2133798"/>
            <a:ext cx="68028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y)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)}²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0171" y="3258355"/>
            <a:ext cx="107687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y)²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y)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2z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(2z)²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6985" y="5829260"/>
            <a:ext cx="1780857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84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7" grpId="0"/>
      <p:bldP spid="11" grpId="0"/>
      <p:bldP spid="14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03887" y="952274"/>
            <a:ext cx="5242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c-2a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71" y="4051179"/>
            <a:ext cx="12170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=(3b)²-2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5c</a:t>
            </a:r>
            <a:r>
              <a: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+(5c)²-</a:t>
            </a:r>
            <a:r>
              <a:rPr lang="en-US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4a(3b-5c)+4a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ঙ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c-2a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713349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bn-IN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c-2a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035" y="5020616"/>
            <a:ext cx="121920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²-30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25c²-12ab+20ac+4a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3525" y="1846929"/>
            <a:ext cx="68028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-2a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)}²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0171" y="2917698"/>
            <a:ext cx="107687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c)²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(3b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(2a)²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57083" y="5847191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(Ans.)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7" grpId="0"/>
      <p:bldP spid="11" grpId="0"/>
      <p:bldP spid="14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03887" y="866546"/>
            <a:ext cx="5242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by-</a:t>
            </a:r>
            <a:r>
              <a:rPr lang="en-US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71" y="4051179"/>
            <a:ext cx="12170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=(ax)²-2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by)²-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bn-IN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)+c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চ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by-</a:t>
            </a:r>
            <a:r>
              <a:rPr lang="en-US" sz="6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713349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bn-IN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by-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035" y="4935946"/>
            <a:ext cx="1219200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²-2a</a:t>
            </a:r>
            <a:r>
              <a:rPr lang="en-US" sz="6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bxy</a:t>
            </a:r>
            <a:r>
              <a:rPr lang="bn-IN" sz="6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²y²-2acxz+2bcyz+</a:t>
            </a:r>
            <a:r>
              <a:rPr lang="en-US" sz="6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²z</a:t>
            </a:r>
            <a:r>
              <a:rPr lang="en-US" sz="6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3525" y="1846929"/>
            <a:ext cx="68028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)}²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" y="2917698"/>
            <a:ext cx="111402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by)²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98948" y="5796390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(Ans.)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76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7" grpId="0"/>
      <p:bldP spid="11" grpId="0"/>
      <p:bldP spid="14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53100" y="3082776"/>
            <a:ext cx="64487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a+b+c+d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69270" y="-6781"/>
            <a:ext cx="1244138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১/ </a:t>
            </a:r>
            <a:r>
              <a:rPr lang="bn-IN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7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a+b+c+d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</a:t>
            </a:r>
            <a:endParaRPr lang="en-US" sz="7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6" y="1928230"/>
            <a:ext cx="114911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a+b+c+d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IN" sz="77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9228" y="4580614"/>
            <a:ext cx="122012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</p:spTree>
    <p:extLst>
      <p:ext uri="{BB962C8B-B14F-4D97-AF65-F5344CB8AC3E}">
        <p14:creationId xmlns:p14="http://schemas.microsoft.com/office/powerpoint/2010/main" val="320699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288471"/>
            <a:ext cx="121464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2174747"/>
            <a:ext cx="1216891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7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96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-194172"/>
            <a:ext cx="12168918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7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  <a:p>
            <a:pPr algn="just"/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/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871" y="3207634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=(a)²+2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+(b)²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+{(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2a+2b)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4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871" y="-1723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=(a)²+2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+(b)²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+{(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2a+2b)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+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)²+2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06" y="3298701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=a²+2ab+b²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+{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2ac+2ad+2bc+2bd}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c²+2cd+d²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26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06" y="22101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=a²+2ab+b²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+{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2ac+2ad+2bc+2bd}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+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c²+2cd+d²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30" y="4087590"/>
            <a:ext cx="121701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a²+b²+c²+d²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+2ab+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2ac+2ad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+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2bc+2bd+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2cd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8948" y="5830256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(Ans.)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52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753100" y="2975201"/>
            <a:ext cx="64487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2y-5z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69270" y="-6781"/>
            <a:ext cx="1244138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১/ </a:t>
            </a:r>
            <a:r>
              <a:rPr lang="bn-IN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bn-IN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2y-5z</a:t>
            </a:r>
            <a:r>
              <a:rPr lang="bn-IN" sz="7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</a:t>
            </a:r>
            <a:endParaRPr lang="en-US" sz="7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6" y="2089592"/>
            <a:ext cx="114911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2y-5z 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IN" sz="77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9228" y="4580614"/>
            <a:ext cx="122012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</p:spTree>
    <p:extLst>
      <p:ext uri="{BB962C8B-B14F-4D97-AF65-F5344CB8AC3E}">
        <p14:creationId xmlns:p14="http://schemas.microsoft.com/office/powerpoint/2010/main" val="102828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575340"/>
            <a:ext cx="121464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2174747"/>
            <a:ext cx="121689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=(2a+3x)²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just"/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(2a+3x)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2y+5z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(2y+5z)²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3047"/>
            <a:ext cx="121689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=(2a+3x)²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just"/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(2a+3x)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2y+5z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(2y+5z)²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71" y="2436677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2a)²+2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3x)²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-{(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4a+6x)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5z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5z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98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871" y="-1723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2a)²+2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3x)²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-{(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4a+6x)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5z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5z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06" y="3298701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=4a²+12ax+9x²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-{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8ay+20az+12xy+30xz}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4y²+20yz+25z²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00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06" y="22101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=4a²+12ax+9x²</a:t>
            </a:r>
          </a:p>
          <a:p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-{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8ay+20az+12xy+30xz}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4y²+20yz+25z²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30" y="3298700"/>
            <a:ext cx="1217010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=4a²+12ax+9x²</a:t>
            </a:r>
          </a:p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-8ay-20az-12xy-30xz</a:t>
            </a:r>
          </a:p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+4y²+20yz+25z²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98948" y="5830256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(Ans.)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0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358063" y="723668"/>
            <a:ext cx="495777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bn-IN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2y-5z</a:t>
            </a:r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71" y="3131267"/>
            <a:ext cx="1217010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2a)²+2</a:t>
            </a:r>
            <a:r>
              <a:rPr lang="bn-IN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bn-IN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5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</a:t>
            </a:r>
            <a:r>
              <a:rPr lang="bn-IN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3x)²-{(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4a+6x)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5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+</a:t>
            </a:r>
            <a:r>
              <a:rPr lang="en-US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en-US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)²+2</a:t>
            </a:r>
            <a:r>
              <a:rPr lang="bn-IN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</a:t>
            </a:r>
            <a:r>
              <a:rPr lang="bn-IN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5z</a:t>
            </a:r>
            <a:r>
              <a:rPr lang="bn-IN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5z</a:t>
            </a:r>
            <a:r>
              <a:rPr lang="en-US" sz="5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22" y="-78497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/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2y-5z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803706"/>
            <a:ext cx="78192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bn-IN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2y-5z</a:t>
            </a:r>
            <a:r>
              <a:rPr lang="bn-IN" sz="5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বর্গ</a:t>
            </a:r>
            <a:endParaRPr lang="en-US" sz="5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9175" y="1518308"/>
            <a:ext cx="731722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5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2a+3x</a:t>
            </a:r>
            <a:r>
              <a:rPr lang="en-US" sz="5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</a:t>
            </a:r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72" y="2318710"/>
            <a:ext cx="1215104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=(2a+3x)²</a:t>
            </a:r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5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(2a+3x</a:t>
            </a:r>
            <a:r>
              <a:rPr lang="en-US" sz="5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2y+5z</a:t>
            </a:r>
            <a:r>
              <a:rPr lang="en-US" sz="5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(2y+5z)²</a:t>
            </a:r>
            <a:endParaRPr lang="en-US" sz="5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06" y="4887176"/>
            <a:ext cx="12170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=4a²+12ax+9x²-{(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8ay+20az+12xy+30xz}+</a:t>
            </a:r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4y²+20yz+25z²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630" y="5615470"/>
            <a:ext cx="1217010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=4a²+12ax+9x²-</a:t>
            </a:r>
            <a:r>
              <a:rPr lang="en-US" sz="4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8ay-20az-12xy-30xz+</a:t>
            </a:r>
            <a:r>
              <a:rPr lang="en-US" sz="4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4y²+20yz+25z²</a:t>
            </a:r>
            <a:endParaRPr lang="en-US" sz="4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61600" y="6007248"/>
            <a:ext cx="22028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99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1" grpId="0"/>
      <p:bldP spid="14" grpId="0"/>
      <p:bldP spid="9" grpId="0"/>
      <p:bldP spid="15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60840" y="937986"/>
            <a:ext cx="27830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996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1950891"/>
            <a:ext cx="89875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²-2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 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996 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5788421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996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86038" y="2946787"/>
            <a:ext cx="96157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-8000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5300" y="933224"/>
            <a:ext cx="40671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4875" y="3870715"/>
            <a:ext cx="4457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70" y="5774924"/>
            <a:ext cx="1214109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56090" y="3914678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(Ans.)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0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7" grpId="0"/>
      <p:bldP spid="11" grpId="0"/>
      <p:bldP spid="14" grpId="0"/>
      <p:bldP spid="16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60840" y="937986"/>
            <a:ext cx="27830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1007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1950891"/>
            <a:ext cx="89875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2" y="-6781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 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1007 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নির্ণয় করো-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4035" y="1032312"/>
            <a:ext cx="5788421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1007 </a:t>
            </a:r>
            <a:r>
              <a:rPr lang="bn-IN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বর্গ </a:t>
            </a:r>
            <a:r>
              <a:rPr lang="en-US" sz="61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1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86038" y="2946787"/>
            <a:ext cx="96157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1000000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+14000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5300" y="933224"/>
            <a:ext cx="40671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4875" y="3870715"/>
            <a:ext cx="4457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70" y="5774924"/>
            <a:ext cx="1214109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ভাঙ্গালে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6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endParaRPr lang="en-US" sz="6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56090" y="3914678"/>
            <a:ext cx="220288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(Ans.)</a:t>
            </a:r>
            <a:endParaRPr lang="en-US" sz="6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55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7" grpId="0"/>
      <p:bldP spid="11" grpId="0"/>
      <p:bldP spid="14" grpId="0"/>
      <p:bldP spid="16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8436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1060" y="77132"/>
            <a:ext cx="2220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8909" y="3468232"/>
            <a:ext cx="101790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ধরি,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(</a:t>
            </a:r>
            <a:r>
              <a:rPr lang="en-US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2800" y="4262095"/>
            <a:ext cx="88351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    </a:t>
            </a:r>
            <a:r>
              <a:rPr lang="bn-IN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…(ii)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5331517"/>
            <a:ext cx="12201828" cy="138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867" y="5176504"/>
            <a:ext cx="12170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iii)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7898" y="675313"/>
            <a:ext cx="122474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86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19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521" y="1413169"/>
            <a:ext cx="12194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= 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6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4037" y="-6771"/>
            <a:ext cx="5296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⸫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রাশি দাঁড়ায়, 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2834" y="1084996"/>
            <a:ext cx="750916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2664423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সমী.হতে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en-US" sz="5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4" y="3661951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8²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9" y="4576357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90909" y="4747392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30982" y="-64931"/>
            <a:ext cx="687185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43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8436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1060" y="77132"/>
            <a:ext cx="2220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8909" y="3468232"/>
            <a:ext cx="101790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ধরি,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7y+3z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(</a:t>
            </a:r>
            <a:r>
              <a:rPr lang="en-US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2800" y="4262095"/>
            <a:ext cx="88351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7x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7y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3z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    </a:t>
            </a:r>
            <a:r>
              <a:rPr lang="bn-IN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…(ii)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5331517"/>
            <a:ext cx="12201828" cy="138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867" y="5176504"/>
            <a:ext cx="12170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iii)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7898" y="675313"/>
            <a:ext cx="122474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7y+3z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7y+3z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7y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7x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7y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3z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9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19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521" y="1413169"/>
            <a:ext cx="12194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= 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²+2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4037" y="-6771"/>
            <a:ext cx="5296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⸫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রাশি দাঁড়ায়, 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2834" y="1084996"/>
            <a:ext cx="750916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2664423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সমী.হতে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en-US" sz="5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4" y="3661951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12²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9" y="4576357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90909" y="4747392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30982" y="-64931"/>
            <a:ext cx="687185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2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8436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1060" y="77132"/>
            <a:ext cx="2220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8909" y="3468232"/>
            <a:ext cx="101790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ধরি, 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(</a:t>
            </a:r>
            <a:r>
              <a:rPr lang="en-US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2800" y="4262095"/>
            <a:ext cx="88351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8p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4r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    </a:t>
            </a:r>
            <a:r>
              <a:rPr lang="bn-IN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…(ii)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5331517"/>
            <a:ext cx="12201828" cy="138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867" y="5176504"/>
            <a:ext cx="12170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+7r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7898" y="675313"/>
            <a:ext cx="122474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p+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8p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4r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8p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4r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9419" y="5813819"/>
            <a:ext cx="10608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or   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7r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…(iii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4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19" grpId="0"/>
      <p:bldP spid="21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521" y="1413169"/>
            <a:ext cx="12194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= 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-2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28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4037" y="-6771"/>
            <a:ext cx="5296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⸫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রাশি দাঁড়ায়, 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2834" y="1084996"/>
            <a:ext cx="750916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-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2664423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7r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সমী.হতে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-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en-US" sz="5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4" y="3661951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7r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7r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9" y="4576357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90909" y="5751437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30982" y="-64931"/>
            <a:ext cx="687185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4" y="5463051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49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</p:spTree>
    <p:extLst>
      <p:ext uri="{BB962C8B-B14F-4D97-AF65-F5344CB8AC3E}">
        <p14:creationId xmlns:p14="http://schemas.microsoft.com/office/powerpoint/2010/main" val="308382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8436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খ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1060" y="77132"/>
            <a:ext cx="2220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8909" y="3468232"/>
            <a:ext cx="101790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ধরি,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(</a:t>
            </a:r>
            <a:r>
              <a:rPr lang="en-US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2800" y="4262095"/>
            <a:ext cx="88351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3n+p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     </a:t>
            </a:r>
            <a:r>
              <a:rPr lang="bn-IN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…(ii)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5331517"/>
            <a:ext cx="12201828" cy="138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867" y="5176504"/>
            <a:ext cx="12170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6n-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 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…(iii)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7898" y="675313"/>
            <a:ext cx="122474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3n+p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6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3n+p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9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19" grpId="0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521" y="1413169"/>
            <a:ext cx="12194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= 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-2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36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4037" y="-6771"/>
            <a:ext cx="5296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⸫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রাশি দাঁড়ায়, 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2834" y="974163"/>
            <a:ext cx="750916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-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2664423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6n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সমী.হতে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en-US" sz="5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4" y="3661951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6n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6n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9" y="4576357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90909" y="5751437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30982" y="-64931"/>
            <a:ext cx="687185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4" y="5463051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36n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1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8436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1060" y="77132"/>
            <a:ext cx="2220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3468232"/>
            <a:ext cx="101305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ধরি,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6.35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 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(</a:t>
            </a:r>
            <a:r>
              <a:rPr lang="en-US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43276" y="4262095"/>
            <a:ext cx="8844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3.65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    </a:t>
            </a:r>
            <a:r>
              <a:rPr lang="bn-IN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…(ii)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5331517"/>
            <a:ext cx="12201828" cy="138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867" y="5176504"/>
            <a:ext cx="12170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</a:t>
            </a:r>
            <a:r>
              <a:rPr lang="en-US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iii)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32187" y="832478"/>
            <a:ext cx="123337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6.35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6.35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6.35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3.65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3.65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3.65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16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19" grpId="0"/>
      <p:bldP spid="2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521" y="1413169"/>
            <a:ext cx="12194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= 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+2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9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41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4037" y="-6771"/>
            <a:ext cx="5296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⸫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রাশি দাঁড়ায়, 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2834" y="1799373"/>
            <a:ext cx="750916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2664423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=(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[(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n-IN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সমী.হতে</a:t>
            </a:r>
            <a:r>
              <a:rPr lang="en-US" sz="5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en-US" sz="5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9" y="3704813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=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90909" y="5751437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06708" y="-64931"/>
            <a:ext cx="7110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×m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×n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1916" y="844707"/>
            <a:ext cx="687185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+ 2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07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27" grpId="0"/>
      <p:bldP spid="28" grpId="0"/>
      <p:bldP spid="29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8436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ঘ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1060" y="77132"/>
            <a:ext cx="2220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3468232"/>
            <a:ext cx="101305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ধরি,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2345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43276" y="4262095"/>
            <a:ext cx="8844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759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867" y="832478"/>
            <a:ext cx="121700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2345 </a:t>
            </a:r>
            <a:r>
              <a:rPr lang="en-US" sz="6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6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2345  </a:t>
            </a:r>
            <a:r>
              <a:rPr lang="bn-IN" sz="6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bn-IN" sz="66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759 </a:t>
            </a:r>
            <a:r>
              <a:rPr lang="en-US" sz="6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6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759</a:t>
            </a:r>
          </a:p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2345 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759</a:t>
            </a:r>
            <a:endParaRPr lang="bn-IN" sz="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1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2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521" y="1413169"/>
            <a:ext cx="12194518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=</a:t>
            </a:r>
            <a:r>
              <a:rPr lang="bn-IN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bn-IN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IN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9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IN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18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4037" y="-6771"/>
            <a:ext cx="52964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⸫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রাশি দাঁড়ায়, 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682834" y="-106277"/>
            <a:ext cx="7509150" cy="2363106"/>
            <a:chOff x="-1" y="-106277"/>
            <a:chExt cx="12469091" cy="2363106"/>
          </a:xfrm>
        </p:grpSpPr>
        <p:sp>
          <p:nvSpPr>
            <p:cNvPr id="10" name="TextBox 9"/>
            <p:cNvSpPr txBox="1"/>
            <p:nvPr/>
          </p:nvSpPr>
          <p:spPr>
            <a:xfrm>
              <a:off x="4364796" y="933390"/>
              <a:ext cx="46013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 </a:t>
              </a:r>
              <a:r>
                <a:rPr lang="bn-IN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67349" y="-106277"/>
              <a:ext cx="939336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8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×m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77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80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×n</a:t>
              </a:r>
              <a:endParaRPr lang="bn-IN" sz="8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Minus 12"/>
            <p:cNvSpPr/>
            <p:nvPr/>
          </p:nvSpPr>
          <p:spPr>
            <a:xfrm>
              <a:off x="-1" y="1032298"/>
              <a:ext cx="12469091" cy="353158"/>
            </a:xfrm>
            <a:prstGeom prst="mathMinus">
              <a:avLst>
                <a:gd name="adj1" fmla="val 3042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62274" y="1977946"/>
            <a:ext cx="7509150" cy="2363106"/>
            <a:chOff x="-1" y="-106277"/>
            <a:chExt cx="12469091" cy="2363106"/>
          </a:xfrm>
        </p:grpSpPr>
        <p:sp>
          <p:nvSpPr>
            <p:cNvPr id="18" name="TextBox 17"/>
            <p:cNvSpPr txBox="1"/>
            <p:nvPr/>
          </p:nvSpPr>
          <p:spPr>
            <a:xfrm>
              <a:off x="4684453" y="933390"/>
              <a:ext cx="46013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67349" y="-106277"/>
              <a:ext cx="939336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8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bn-IN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Minus 19"/>
            <p:cNvSpPr/>
            <p:nvPr/>
          </p:nvSpPr>
          <p:spPr>
            <a:xfrm>
              <a:off x="-1" y="1032298"/>
              <a:ext cx="12469091" cy="353158"/>
            </a:xfrm>
            <a:prstGeom prst="mathMinus">
              <a:avLst>
                <a:gd name="adj1" fmla="val 3042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206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394" y="554505"/>
              <a:ext cx="58189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57501" y="4359199"/>
            <a:ext cx="7509150" cy="2434546"/>
            <a:chOff x="-1" y="-106277"/>
            <a:chExt cx="12469091" cy="2434546"/>
          </a:xfrm>
        </p:grpSpPr>
        <p:sp>
          <p:nvSpPr>
            <p:cNvPr id="35" name="TextBox 34"/>
            <p:cNvSpPr txBox="1"/>
            <p:nvPr/>
          </p:nvSpPr>
          <p:spPr>
            <a:xfrm>
              <a:off x="1975275" y="1004830"/>
              <a:ext cx="938543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8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bn-IN" sz="8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37353" y="-106277"/>
              <a:ext cx="972336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7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</a:t>
              </a:r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)(</a:t>
              </a:r>
              <a:r>
                <a:rPr lang="en-US" sz="7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7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bn-IN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Minus 36"/>
            <p:cNvSpPr/>
            <p:nvPr/>
          </p:nvSpPr>
          <p:spPr>
            <a:xfrm>
              <a:off x="-1" y="1032298"/>
              <a:ext cx="12469091" cy="353158"/>
            </a:xfrm>
            <a:prstGeom prst="mathMinus">
              <a:avLst>
                <a:gd name="adj1" fmla="val 3042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206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394" y="554505"/>
              <a:ext cx="58189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740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682834" y="2144512"/>
            <a:ext cx="750916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+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4852667"/>
            <a:ext cx="12191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3104</a:t>
            </a:r>
            <a:endParaRPr lang="en-US" sz="5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90909" y="5751437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4557501" y="-112800"/>
            <a:ext cx="7509150" cy="2448834"/>
            <a:chOff x="-1" y="-106277"/>
            <a:chExt cx="12469091" cy="2448834"/>
          </a:xfrm>
        </p:grpSpPr>
        <p:sp>
          <p:nvSpPr>
            <p:cNvPr id="34" name="TextBox 33"/>
            <p:cNvSpPr txBox="1"/>
            <p:nvPr/>
          </p:nvSpPr>
          <p:spPr>
            <a:xfrm>
              <a:off x="1975275" y="1019118"/>
              <a:ext cx="938543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8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(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bn-IN" sz="80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37353" y="-106277"/>
              <a:ext cx="972336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7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</a:t>
              </a:r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bn-IN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)(</a:t>
              </a:r>
              <a:r>
                <a:rPr lang="en-US" sz="7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7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bn-IN" sz="7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bn-IN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Minus 35"/>
            <p:cNvSpPr/>
            <p:nvPr/>
          </p:nvSpPr>
          <p:spPr>
            <a:xfrm>
              <a:off x="-1" y="1032298"/>
              <a:ext cx="12469091" cy="353158"/>
            </a:xfrm>
            <a:prstGeom prst="mathMinus">
              <a:avLst>
                <a:gd name="adj1" fmla="val 3042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206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8394" y="554505"/>
              <a:ext cx="58189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0" y="3711389"/>
            <a:ext cx="121872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2345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759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[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IN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67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8" grpId="0"/>
      <p:bldP spid="3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0907" y="541238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5455" y="466261"/>
            <a:ext cx="699654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x-y=2,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=24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892" y="1558777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5333" y="1472634"/>
            <a:ext cx="9736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77013" y="2708706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75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2" y="1882934"/>
            <a:ext cx="12192012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)²=(a-b)²+</a:t>
            </a:r>
            <a:r>
              <a:rPr lang="en-US" sz="1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2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890" y="-223"/>
            <a:ext cx="6250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 </a:t>
            </a:r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73" y="803348"/>
            <a:ext cx="3121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76736" y="-7778"/>
            <a:ext cx="5815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x-y=2, 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=24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28926" y="639909"/>
            <a:ext cx="936307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 (x-y)²+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07" y="1606698"/>
            <a:ext cx="88201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(2)²+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4(24)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3" y="2573495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4+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597" y="3397411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87" y="4207035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21" y="5173828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± √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2513" y="1774391"/>
            <a:ext cx="3543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]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90909" y="5751437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0074" y="6021559"/>
            <a:ext cx="754381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 </a:t>
            </a:r>
            <a:r>
              <a:rPr lang="en-US" sz="5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±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52947" y="5514692"/>
            <a:ext cx="34326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n-IN" sz="3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উভয় দিকে বর্গমূল করে]</a:t>
            </a:r>
            <a:endParaRPr lang="en-US" sz="33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44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0907" y="541238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5455" y="466261"/>
            <a:ext cx="699654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892" y="1558777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5333" y="1472634"/>
            <a:ext cx="9736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77013" y="2708706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2" y="1882934"/>
            <a:ext cx="12192012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)²=(a-b)²+</a:t>
            </a:r>
            <a:r>
              <a:rPr lang="en-US" sz="1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2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890" y="-223"/>
            <a:ext cx="6250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 </a:t>
            </a:r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73" y="803348"/>
            <a:ext cx="3121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76736" y="-7778"/>
            <a:ext cx="5815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a-b=4,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ab=60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28926" y="639909"/>
            <a:ext cx="936307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 (a-b)²+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07" y="1606698"/>
            <a:ext cx="88201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(4)²+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4(60)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3" y="2573495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16+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597" y="3397411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256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87" y="4207035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⸫(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256</a:t>
            </a:r>
            <a:r>
              <a:rPr lang="bn-IN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21" y="5173828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± √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256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2513" y="1774391"/>
            <a:ext cx="3543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]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90909" y="5751437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0074" y="6021559"/>
            <a:ext cx="754381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 </a:t>
            </a:r>
            <a:r>
              <a:rPr lang="en-US" sz="55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±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95811" y="5543268"/>
            <a:ext cx="34326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n-IN" sz="3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উভয় দিকে বর্গমূল করে]</a:t>
            </a:r>
            <a:endParaRPr lang="en-US" sz="33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67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7988" y="541238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86263" y="466261"/>
            <a:ext cx="78057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=9m,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ab=18m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892" y="1558777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5333" y="1472634"/>
            <a:ext cx="9736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 - b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77013" y="2708706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9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2" y="1882934"/>
            <a:ext cx="12192012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(a-b)²=(</a:t>
            </a:r>
            <a:r>
              <a:rPr lang="en-US" sz="11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- </a:t>
            </a:r>
            <a:r>
              <a:rPr lang="en-US" sz="1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7132"/>
            <a:ext cx="12191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5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7890" y="-223"/>
            <a:ext cx="6250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4 </a:t>
            </a:r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73" y="803348"/>
            <a:ext cx="3121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5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5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91798" y="-7778"/>
            <a:ext cx="62001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=9m, </a:t>
            </a:r>
            <a:r>
              <a:rPr lang="en-US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ab=18m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28926" y="639909"/>
            <a:ext cx="936307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- b)²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404" y="1592410"/>
            <a:ext cx="86630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= (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9m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4(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18m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3" y="2573495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81m²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597" y="3397411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87" y="4092731"/>
            <a:ext cx="12192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⸫(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- b)²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m²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21" y="5173828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 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- b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± √(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m²)</a:t>
            </a:r>
            <a:endParaRPr lang="en-US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2513" y="1774391"/>
            <a:ext cx="3543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]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33773" y="5865741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0074" y="6021559"/>
            <a:ext cx="754381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⸫  </a:t>
            </a:r>
            <a:r>
              <a:rPr lang="en-US" sz="5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±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3m</a:t>
            </a:r>
            <a:endParaRPr lang="en-US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8793" y="5571844"/>
            <a:ext cx="34326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bn-IN" sz="3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উভয় দিকে বর্গমূল করে]</a:t>
            </a:r>
            <a:endParaRPr lang="en-US" sz="33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80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2265" y="555356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0191" y="555356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77013" y="1805538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186539" y="39239"/>
            <a:ext cx="4228716" cy="1994632"/>
            <a:chOff x="2341418" y="142380"/>
            <a:chExt cx="4228716" cy="1994632"/>
          </a:xfrm>
        </p:grpSpPr>
        <p:grpSp>
          <p:nvGrpSpPr>
            <p:cNvPr id="9" name="Group 8"/>
            <p:cNvGrpSpPr/>
            <p:nvPr/>
          </p:nvGrpSpPr>
          <p:grpSpPr>
            <a:xfrm>
              <a:off x="2341418" y="142380"/>
              <a:ext cx="2324974" cy="1994632"/>
              <a:chOff x="2341418" y="1292313"/>
              <a:chExt cx="2324974" cy="199463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901224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3023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5" name="Minus 14"/>
              <p:cNvSpPr/>
              <p:nvPr/>
            </p:nvSpPr>
            <p:spPr>
              <a:xfrm>
                <a:off x="3847251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41418" y="1732581"/>
                <a:ext cx="1559806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502724" y="582646"/>
              <a:ext cx="206741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= 4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285383" y="3058084"/>
            <a:ext cx="5653299" cy="2188598"/>
            <a:chOff x="2036617" y="1292313"/>
            <a:chExt cx="5653299" cy="2188598"/>
          </a:xfrm>
        </p:grpSpPr>
        <p:sp>
          <p:nvSpPr>
            <p:cNvPr id="22" name="TextBox 21"/>
            <p:cNvSpPr txBox="1"/>
            <p:nvPr/>
          </p:nvSpPr>
          <p:spPr>
            <a:xfrm>
              <a:off x="3837715" y="2203638"/>
              <a:ext cx="971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x⁴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Minus 23"/>
            <p:cNvSpPr/>
            <p:nvPr/>
          </p:nvSpPr>
          <p:spPr>
            <a:xfrm>
              <a:off x="3694846" y="2168375"/>
              <a:ext cx="1255331" cy="418834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36617" y="1732581"/>
              <a:ext cx="565329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x⁴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= 322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6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71714" y="1583258"/>
            <a:ext cx="9371236" cy="2188598"/>
            <a:chOff x="422627" y="1583258"/>
            <a:chExt cx="9049136" cy="2188598"/>
          </a:xfrm>
        </p:grpSpPr>
        <p:grpSp>
          <p:nvGrpSpPr>
            <p:cNvPr id="3" name="Group 2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8" name="Minus 7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" name="TextBox 4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5" name="Minus 14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2" name="Minus 21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987443" y="1635596"/>
                <a:ext cx="2057253" cy="1318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 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-4" y="-4"/>
            <a:ext cx="121920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bn-IN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</a:t>
            </a:r>
            <a:r>
              <a:rPr lang="bn-IN" sz="9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r>
              <a:rPr lang="bn-IN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²-2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endParaRPr lang="en-US" sz="9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52397" y="3582382"/>
            <a:ext cx="9371236" cy="2188598"/>
            <a:chOff x="422627" y="1583258"/>
            <a:chExt cx="9049136" cy="2188598"/>
          </a:xfrm>
        </p:grpSpPr>
        <p:grpSp>
          <p:nvGrpSpPr>
            <p:cNvPr id="35" name="Group 34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50" name="TextBox 49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52" name="Minus 51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44" name="TextBox 43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6" name="Minus 45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sz="7700" b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0" name="Minus 39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987443" y="1635596"/>
                <a:ext cx="2057253" cy="1318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7700" b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7700" b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366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71714" y="1583258"/>
            <a:ext cx="9371236" cy="2188598"/>
            <a:chOff x="422627" y="1583258"/>
            <a:chExt cx="9049136" cy="2188598"/>
          </a:xfrm>
        </p:grpSpPr>
        <p:grpSp>
          <p:nvGrpSpPr>
            <p:cNvPr id="3" name="Group 2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8" name="Minus 7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" name="TextBox 4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5" name="Minus 14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2" name="Minus 21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-4" y="-110844"/>
            <a:ext cx="121920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9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52397" y="3582382"/>
            <a:ext cx="9371236" cy="2188598"/>
            <a:chOff x="422627" y="1583258"/>
            <a:chExt cx="9049136" cy="2188598"/>
          </a:xfrm>
        </p:grpSpPr>
        <p:grpSp>
          <p:nvGrpSpPr>
            <p:cNvPr id="35" name="Group 34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50" name="TextBox 49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52" name="Minus 51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44" name="TextBox 43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6" name="Minus 45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0" name="Minus 39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493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23" y="1060020"/>
            <a:ext cx="19265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855528" y="-210147"/>
            <a:ext cx="4228716" cy="1994632"/>
            <a:chOff x="2341418" y="142380"/>
            <a:chExt cx="4228716" cy="1994632"/>
          </a:xfrm>
        </p:grpSpPr>
        <p:grpSp>
          <p:nvGrpSpPr>
            <p:cNvPr id="14" name="Group 13"/>
            <p:cNvGrpSpPr/>
            <p:nvPr/>
          </p:nvGrpSpPr>
          <p:grpSpPr>
            <a:xfrm>
              <a:off x="2341418" y="142380"/>
              <a:ext cx="2324974" cy="1994632"/>
              <a:chOff x="2341418" y="1292313"/>
              <a:chExt cx="2324974" cy="199463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3901224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93023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8" name="Minus 17"/>
              <p:cNvSpPr/>
              <p:nvPr/>
            </p:nvSpPr>
            <p:spPr>
              <a:xfrm>
                <a:off x="3847251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341418" y="1732581"/>
                <a:ext cx="1559806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502724" y="582646"/>
              <a:ext cx="206741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=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972238" y="691398"/>
            <a:ext cx="3713273" cy="2216308"/>
            <a:chOff x="2036618" y="1292313"/>
            <a:chExt cx="2773067" cy="2216308"/>
          </a:xfrm>
        </p:grpSpPr>
        <p:sp>
          <p:nvSpPr>
            <p:cNvPr id="72" name="TextBox 71"/>
            <p:cNvSpPr txBox="1"/>
            <p:nvPr/>
          </p:nvSpPr>
          <p:spPr>
            <a:xfrm>
              <a:off x="3837715" y="2231348"/>
              <a:ext cx="971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x⁴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4" name="Minus 73"/>
            <p:cNvSpPr/>
            <p:nvPr/>
          </p:nvSpPr>
          <p:spPr>
            <a:xfrm>
              <a:off x="3694846" y="2168375"/>
              <a:ext cx="941192" cy="506376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36618" y="1732581"/>
              <a:ext cx="165822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x⁴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389538" y="2156715"/>
            <a:ext cx="6465990" cy="2244018"/>
            <a:chOff x="2036618" y="1292313"/>
            <a:chExt cx="2773067" cy="2244018"/>
          </a:xfrm>
        </p:grpSpPr>
        <p:sp>
          <p:nvSpPr>
            <p:cNvPr id="77" name="TextBox 76"/>
            <p:cNvSpPr txBox="1"/>
            <p:nvPr/>
          </p:nvSpPr>
          <p:spPr>
            <a:xfrm>
              <a:off x="3837715" y="2259058"/>
              <a:ext cx="971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9" name="Minus 78"/>
            <p:cNvSpPr/>
            <p:nvPr/>
          </p:nvSpPr>
          <p:spPr>
            <a:xfrm>
              <a:off x="3694846" y="2168375"/>
              <a:ext cx="1114839" cy="506376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2060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036618" y="1732581"/>
              <a:ext cx="165822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(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63236" y="4150422"/>
            <a:ext cx="9260397" cy="2202444"/>
            <a:chOff x="2770900" y="1583259"/>
            <a:chExt cx="6700863" cy="2202444"/>
          </a:xfrm>
        </p:grpSpPr>
        <p:sp>
          <p:nvSpPr>
            <p:cNvPr id="96" name="TextBox 95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3640556" y="1583259"/>
              <a:ext cx="3247495" cy="2147036"/>
              <a:chOff x="2213540" y="142380"/>
              <a:chExt cx="3247495" cy="2147036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2213540" y="142380"/>
                <a:ext cx="2452852" cy="2147036"/>
                <a:chOff x="2213540" y="1292313"/>
                <a:chExt cx="2452852" cy="2147036"/>
              </a:xfrm>
            </p:grpSpPr>
            <p:sp>
              <p:nvSpPr>
                <p:cNvPr id="91" name="TextBox 90"/>
                <p:cNvSpPr txBox="1"/>
                <p:nvPr/>
              </p:nvSpPr>
              <p:spPr>
                <a:xfrm>
                  <a:off x="3901224" y="2162076"/>
                  <a:ext cx="765168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93" name="Minus 92"/>
                <p:cNvSpPr/>
                <p:nvPr/>
              </p:nvSpPr>
              <p:spPr>
                <a:xfrm>
                  <a:off x="3787098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2213540" y="1739155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r>
                    <a:rPr lang="bn-IN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0" name="TextBox 89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6723091" y="1638668"/>
              <a:ext cx="2748672" cy="2147035"/>
              <a:chOff x="1987443" y="1292313"/>
              <a:chExt cx="2851425" cy="2147035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4073700" y="2162075"/>
                <a:ext cx="76516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x²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7" name="Minus 86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- 2</a:t>
                </a:r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360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263236" y="-5934"/>
            <a:ext cx="9260398" cy="2202444"/>
            <a:chOff x="2770900" y="1583259"/>
            <a:chExt cx="6700864" cy="2202444"/>
          </a:xfrm>
        </p:grpSpPr>
        <p:sp>
          <p:nvSpPr>
            <p:cNvPr id="36" name="TextBox 35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3640556" y="1583259"/>
              <a:ext cx="3474950" cy="2147036"/>
              <a:chOff x="2213540" y="142380"/>
              <a:chExt cx="3474950" cy="2147036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2213540" y="142380"/>
                <a:ext cx="2452852" cy="2147036"/>
                <a:chOff x="2213540" y="1292313"/>
                <a:chExt cx="2452852" cy="2147036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3901224" y="2162076"/>
                  <a:ext cx="765168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7" name="Minus 46"/>
                <p:cNvSpPr/>
                <p:nvPr/>
              </p:nvSpPr>
              <p:spPr>
                <a:xfrm>
                  <a:off x="3787098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2213540" y="1739155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r>
                    <a:rPr lang="bn-IN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4" name="TextBox 43"/>
              <p:cNvSpPr txBox="1"/>
              <p:nvPr/>
            </p:nvSpPr>
            <p:spPr>
              <a:xfrm>
                <a:off x="4730184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7144148" y="1638668"/>
              <a:ext cx="2327616" cy="2147035"/>
              <a:chOff x="2424243" y="1292313"/>
              <a:chExt cx="2414625" cy="2147035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4073700" y="2162075"/>
                <a:ext cx="76516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x²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1" name="Minus 40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424243" y="171872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7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263233" y="1947558"/>
            <a:ext cx="9227126" cy="2147036"/>
            <a:chOff x="2770900" y="1583259"/>
            <a:chExt cx="6034982" cy="2147036"/>
          </a:xfrm>
        </p:grpSpPr>
        <p:sp>
          <p:nvSpPr>
            <p:cNvPr id="50" name="TextBox 49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640556" y="1583259"/>
              <a:ext cx="3247495" cy="2147036"/>
              <a:chOff x="2213540" y="142380"/>
              <a:chExt cx="3247495" cy="2147036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213540" y="142380"/>
                <a:ext cx="2452852" cy="2147036"/>
                <a:chOff x="2213540" y="1292313"/>
                <a:chExt cx="2452852" cy="2147036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>
                  <a:off x="3901224" y="2162076"/>
                  <a:ext cx="765168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61" name="Minus 60"/>
                <p:cNvSpPr/>
                <p:nvPr/>
              </p:nvSpPr>
              <p:spPr>
                <a:xfrm>
                  <a:off x="3787098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2213540" y="1739155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r>
                    <a:rPr lang="bn-IN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8" name="TextBox 57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6822763" y="1981951"/>
              <a:ext cx="198311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63233" y="3956029"/>
            <a:ext cx="10834258" cy="2050041"/>
            <a:chOff x="263233" y="3568095"/>
            <a:chExt cx="10834258" cy="2050041"/>
          </a:xfrm>
        </p:grpSpPr>
        <p:grpSp>
          <p:nvGrpSpPr>
            <p:cNvPr id="97" name="Group 96"/>
            <p:cNvGrpSpPr/>
            <p:nvPr/>
          </p:nvGrpSpPr>
          <p:grpSpPr>
            <a:xfrm>
              <a:off x="263233" y="3568095"/>
              <a:ext cx="7638611" cy="2050041"/>
              <a:chOff x="2770900" y="1568971"/>
              <a:chExt cx="6147214" cy="2050041"/>
            </a:xfrm>
          </p:grpSpPr>
          <p:sp>
            <p:nvSpPr>
              <p:cNvPr id="112" name="TextBox 111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3894912" y="1568971"/>
                <a:ext cx="3119619" cy="1994632"/>
                <a:chOff x="2467896" y="128092"/>
                <a:chExt cx="3119619" cy="1994632"/>
              </a:xfrm>
            </p:grpSpPr>
            <p:grpSp>
              <p:nvGrpSpPr>
                <p:cNvPr id="105" name="Group 104"/>
                <p:cNvGrpSpPr/>
                <p:nvPr/>
              </p:nvGrpSpPr>
              <p:grpSpPr>
                <a:xfrm>
                  <a:off x="2467896" y="128092"/>
                  <a:ext cx="2269231" cy="1994632"/>
                  <a:chOff x="2467896" y="1278025"/>
                  <a:chExt cx="2269231" cy="1994632"/>
                </a:xfrm>
              </p:grpSpPr>
              <p:sp>
                <p:nvSpPr>
                  <p:cNvPr id="107" name="TextBox 106"/>
                  <p:cNvSpPr txBox="1"/>
                  <p:nvPr/>
                </p:nvSpPr>
                <p:spPr>
                  <a:xfrm>
                    <a:off x="4061155" y="1995384"/>
                    <a:ext cx="326564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endPara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4056716" y="1278025"/>
                    <a:ext cx="326564" cy="12772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sz="7700" b="1" dirty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09" name="Minus 108"/>
                  <p:cNvSpPr/>
                  <p:nvPr/>
                </p:nvSpPr>
                <p:spPr>
                  <a:xfrm>
                    <a:off x="3917986" y="2140232"/>
                    <a:ext cx="819141" cy="418834"/>
                  </a:xfrm>
                  <a:prstGeom prst="mathMinus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7700" b="1">
                      <a:solidFill>
                        <a:srgbClr val="00B050"/>
                      </a:solidFill>
                    </a:endParaRPr>
                  </a:p>
                </p:txBody>
              </p:sp>
              <p:sp>
                <p:nvSpPr>
                  <p:cNvPr id="110" name="TextBox 109"/>
                  <p:cNvSpPr txBox="1"/>
                  <p:nvPr/>
                </p:nvSpPr>
                <p:spPr>
                  <a:xfrm>
                    <a:off x="2467896" y="1621308"/>
                    <a:ext cx="1559806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bn-IN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  <a:endPara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06" name="TextBox 105"/>
                <p:cNvSpPr txBox="1"/>
                <p:nvPr/>
              </p:nvSpPr>
              <p:spPr>
                <a:xfrm>
                  <a:off x="4629209" y="263556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0" name="Group 99"/>
              <p:cNvGrpSpPr/>
              <p:nvPr/>
            </p:nvGrpSpPr>
            <p:grpSpPr>
              <a:xfrm>
                <a:off x="6671174" y="1624380"/>
                <a:ext cx="2246940" cy="1994632"/>
                <a:chOff x="1933587" y="1278025"/>
                <a:chExt cx="2330939" cy="1994632"/>
              </a:xfrm>
            </p:grpSpPr>
            <p:sp>
              <p:nvSpPr>
                <p:cNvPr id="101" name="TextBox 100"/>
                <p:cNvSpPr txBox="1"/>
                <p:nvPr/>
              </p:nvSpPr>
              <p:spPr>
                <a:xfrm>
                  <a:off x="3499358" y="1995384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3527842" y="1278025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03" name="Minus 102"/>
                <p:cNvSpPr/>
                <p:nvPr/>
              </p:nvSpPr>
              <p:spPr>
                <a:xfrm>
                  <a:off x="3445385" y="2140232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1933587" y="1621308"/>
                  <a:ext cx="1648539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+ 2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17" name="TextBox 116"/>
            <p:cNvSpPr txBox="1"/>
            <p:nvPr/>
          </p:nvSpPr>
          <p:spPr>
            <a:xfrm>
              <a:off x="7970742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139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10830" y="104900"/>
            <a:ext cx="10834258" cy="2050041"/>
            <a:chOff x="263233" y="3582383"/>
            <a:chExt cx="10834258" cy="2050041"/>
          </a:xfrm>
        </p:grpSpPr>
        <p:grpSp>
          <p:nvGrpSpPr>
            <p:cNvPr id="53" name="Group 52"/>
            <p:cNvGrpSpPr/>
            <p:nvPr/>
          </p:nvGrpSpPr>
          <p:grpSpPr>
            <a:xfrm>
              <a:off x="263233" y="3582383"/>
              <a:ext cx="7481443" cy="2050041"/>
              <a:chOff x="2770900" y="1583259"/>
              <a:chExt cx="6020736" cy="2050041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64" name="Group 63"/>
              <p:cNvGrpSpPr/>
              <p:nvPr/>
            </p:nvGrpSpPr>
            <p:grpSpPr>
              <a:xfrm>
                <a:off x="3768434" y="1583259"/>
                <a:ext cx="3119617" cy="1994632"/>
                <a:chOff x="2341418" y="142380"/>
                <a:chExt cx="3119617" cy="1994632"/>
              </a:xfrm>
            </p:grpSpPr>
            <p:grpSp>
              <p:nvGrpSpPr>
                <p:cNvPr id="70" name="Group 69"/>
                <p:cNvGrpSpPr/>
                <p:nvPr/>
              </p:nvGrpSpPr>
              <p:grpSpPr>
                <a:xfrm>
                  <a:off x="2341418" y="142380"/>
                  <a:ext cx="2269224" cy="1994632"/>
                  <a:chOff x="2341418" y="1292313"/>
                  <a:chExt cx="2269224" cy="1994632"/>
                </a:xfrm>
              </p:grpSpPr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3934674" y="2009672"/>
                    <a:ext cx="326564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endPara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3930232" y="1292313"/>
                    <a:ext cx="326564" cy="12772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sz="7700" b="1" dirty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74" name="Minus 73"/>
                  <p:cNvSpPr/>
                  <p:nvPr/>
                </p:nvSpPr>
                <p:spPr>
                  <a:xfrm>
                    <a:off x="3791501" y="2154520"/>
                    <a:ext cx="819141" cy="418834"/>
                  </a:xfrm>
                  <a:prstGeom prst="mathMinus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7700" b="1">
                      <a:solidFill>
                        <a:srgbClr val="00B050"/>
                      </a:solidFill>
                    </a:endParaRPr>
                  </a:p>
                </p:txBody>
              </p:sp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2341418" y="1635596"/>
                    <a:ext cx="1559806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bn-IN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  <a:endPara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71" name="TextBox 70"/>
                <p:cNvSpPr txBox="1"/>
                <p:nvPr/>
              </p:nvSpPr>
              <p:spPr>
                <a:xfrm>
                  <a:off x="4502729" y="277844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6544696" y="1638668"/>
                <a:ext cx="2246940" cy="1994632"/>
                <a:chOff x="1802379" y="1292313"/>
                <a:chExt cx="2330939" cy="1994632"/>
              </a:xfrm>
            </p:grpSpPr>
            <p:sp>
              <p:nvSpPr>
                <p:cNvPr id="66" name="TextBox 65"/>
                <p:cNvSpPr txBox="1"/>
                <p:nvPr/>
              </p:nvSpPr>
              <p:spPr>
                <a:xfrm>
                  <a:off x="3368150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396634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68" name="Minus 67"/>
                <p:cNvSpPr/>
                <p:nvPr/>
              </p:nvSpPr>
              <p:spPr>
                <a:xfrm>
                  <a:off x="3314177" y="2154520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802379" y="1635596"/>
                  <a:ext cx="1648539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+ 2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54" name="TextBox 53"/>
            <p:cNvSpPr txBox="1"/>
            <p:nvPr/>
          </p:nvSpPr>
          <p:spPr>
            <a:xfrm>
              <a:off x="7970742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10826" y="2557153"/>
            <a:ext cx="10834258" cy="1994632"/>
            <a:chOff x="263233" y="3582383"/>
            <a:chExt cx="10834258" cy="1994632"/>
          </a:xfrm>
        </p:grpSpPr>
        <p:grpSp>
          <p:nvGrpSpPr>
            <p:cNvPr id="77" name="Group 76"/>
            <p:cNvGrpSpPr/>
            <p:nvPr/>
          </p:nvGrpSpPr>
          <p:grpSpPr>
            <a:xfrm>
              <a:off x="263233" y="3582383"/>
              <a:ext cx="6968851" cy="1994632"/>
              <a:chOff x="2770900" y="1583259"/>
              <a:chExt cx="5608227" cy="1994632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4013734" y="1583259"/>
                <a:ext cx="3119617" cy="1994632"/>
                <a:chOff x="2586718" y="142380"/>
                <a:chExt cx="3119617" cy="1994632"/>
              </a:xfrm>
            </p:grpSpPr>
            <p:grpSp>
              <p:nvGrpSpPr>
                <p:cNvPr id="87" name="Group 86"/>
                <p:cNvGrpSpPr/>
                <p:nvPr/>
              </p:nvGrpSpPr>
              <p:grpSpPr>
                <a:xfrm>
                  <a:off x="2586718" y="142380"/>
                  <a:ext cx="2269224" cy="1994632"/>
                  <a:chOff x="2586718" y="1292313"/>
                  <a:chExt cx="2269224" cy="1994632"/>
                </a:xfrm>
              </p:grpSpPr>
              <p:sp>
                <p:nvSpPr>
                  <p:cNvPr id="89" name="TextBox 88"/>
                  <p:cNvSpPr txBox="1"/>
                  <p:nvPr/>
                </p:nvSpPr>
                <p:spPr>
                  <a:xfrm>
                    <a:off x="4179974" y="2009672"/>
                    <a:ext cx="326564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endPara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4175532" y="1292313"/>
                    <a:ext cx="326564" cy="12772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sz="7700" b="1" dirty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91" name="Minus 90"/>
                  <p:cNvSpPr/>
                  <p:nvPr/>
                </p:nvSpPr>
                <p:spPr>
                  <a:xfrm>
                    <a:off x="4036801" y="2154520"/>
                    <a:ext cx="819141" cy="418834"/>
                  </a:xfrm>
                  <a:prstGeom prst="mathMinus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7700" b="1">
                      <a:solidFill>
                        <a:srgbClr val="00B050"/>
                      </a:solidFill>
                    </a:endParaRPr>
                  </a:p>
                </p:txBody>
              </p:sp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2586718" y="1635596"/>
                    <a:ext cx="1559806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bn-IN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</a:t>
                    </a:r>
                    <a:endPara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8" name="TextBox 87"/>
                <p:cNvSpPr txBox="1"/>
                <p:nvPr/>
              </p:nvSpPr>
              <p:spPr>
                <a:xfrm>
                  <a:off x="4748029" y="277844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6789996" y="1981951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7970742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110824" y="4424435"/>
            <a:ext cx="10515601" cy="1651349"/>
            <a:chOff x="263233" y="3648572"/>
            <a:chExt cx="10515601" cy="1651349"/>
          </a:xfrm>
        </p:grpSpPr>
        <p:grpSp>
          <p:nvGrpSpPr>
            <p:cNvPr id="94" name="Group 93"/>
            <p:cNvGrpSpPr/>
            <p:nvPr/>
          </p:nvGrpSpPr>
          <p:grpSpPr>
            <a:xfrm>
              <a:off x="263233" y="3648572"/>
              <a:ext cx="6927286" cy="1651349"/>
              <a:chOff x="2770900" y="1649448"/>
              <a:chExt cx="5574777" cy="1651349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4392657" y="1649448"/>
                <a:ext cx="2528850" cy="1569660"/>
                <a:chOff x="2965641" y="208569"/>
                <a:chExt cx="2528850" cy="1569660"/>
              </a:xfrm>
            </p:grpSpPr>
            <p:sp>
              <p:nvSpPr>
                <p:cNvPr id="121" name="TextBox 120"/>
                <p:cNvSpPr txBox="1"/>
                <p:nvPr/>
              </p:nvSpPr>
              <p:spPr>
                <a:xfrm>
                  <a:off x="2965641" y="485663"/>
                  <a:ext cx="145552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  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4536185" y="208569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3" name="TextBox 112"/>
              <p:cNvSpPr txBox="1"/>
              <p:nvPr/>
            </p:nvSpPr>
            <p:spPr>
              <a:xfrm>
                <a:off x="6756546" y="191267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5" name="TextBox 94"/>
            <p:cNvSpPr txBox="1"/>
            <p:nvPr/>
          </p:nvSpPr>
          <p:spPr>
            <a:xfrm>
              <a:off x="7652085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395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110824" y="-64436"/>
            <a:ext cx="10515601" cy="1651349"/>
            <a:chOff x="263233" y="3648572"/>
            <a:chExt cx="10515601" cy="1651349"/>
          </a:xfrm>
        </p:grpSpPr>
        <p:grpSp>
          <p:nvGrpSpPr>
            <p:cNvPr id="42" name="Group 41"/>
            <p:cNvGrpSpPr/>
            <p:nvPr/>
          </p:nvGrpSpPr>
          <p:grpSpPr>
            <a:xfrm>
              <a:off x="263233" y="3648572"/>
              <a:ext cx="6927286" cy="1651349"/>
              <a:chOff x="2770900" y="1649448"/>
              <a:chExt cx="5574777" cy="1651349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4392657" y="1649448"/>
                <a:ext cx="2528850" cy="1569660"/>
                <a:chOff x="2965641" y="208569"/>
                <a:chExt cx="2528850" cy="1569660"/>
              </a:xfrm>
            </p:grpSpPr>
            <p:sp>
              <p:nvSpPr>
                <p:cNvPr id="48" name="TextBox 47"/>
                <p:cNvSpPr txBox="1"/>
                <p:nvPr/>
              </p:nvSpPr>
              <p:spPr>
                <a:xfrm>
                  <a:off x="2965641" y="485663"/>
                  <a:ext cx="145552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  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4536185" y="208569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7" name="TextBox 46"/>
              <p:cNvSpPr txBox="1"/>
              <p:nvPr/>
            </p:nvSpPr>
            <p:spPr>
              <a:xfrm>
                <a:off x="6756546" y="191267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7652085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10821" y="1487273"/>
            <a:ext cx="9268687" cy="1595931"/>
            <a:chOff x="263233" y="3703990"/>
            <a:chExt cx="9268687" cy="1595931"/>
          </a:xfrm>
        </p:grpSpPr>
        <p:grpSp>
          <p:nvGrpSpPr>
            <p:cNvPr id="51" name="Group 50"/>
            <p:cNvGrpSpPr/>
            <p:nvPr/>
          </p:nvGrpSpPr>
          <p:grpSpPr>
            <a:xfrm>
              <a:off x="263233" y="3911800"/>
              <a:ext cx="5999027" cy="1388121"/>
              <a:chOff x="2770900" y="1912676"/>
              <a:chExt cx="4827753" cy="1388121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392657" y="1926542"/>
                <a:ext cx="145552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009522" y="191267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6405171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10818" y="2858878"/>
            <a:ext cx="6733313" cy="1582065"/>
            <a:chOff x="263233" y="3731700"/>
            <a:chExt cx="6733313" cy="1582065"/>
          </a:xfrm>
        </p:grpSpPr>
        <p:grpSp>
          <p:nvGrpSpPr>
            <p:cNvPr id="83" name="Group 82"/>
            <p:cNvGrpSpPr/>
            <p:nvPr/>
          </p:nvGrpSpPr>
          <p:grpSpPr>
            <a:xfrm>
              <a:off x="263233" y="4022648"/>
              <a:ext cx="3906993" cy="1291117"/>
              <a:chOff x="2770900" y="2023524"/>
              <a:chExt cx="3144174" cy="1291117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325943" y="2037368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3869797" y="373170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10815" y="3994958"/>
            <a:ext cx="6054437" cy="1665202"/>
            <a:chOff x="263233" y="3634719"/>
            <a:chExt cx="6054437" cy="1665202"/>
          </a:xfrm>
        </p:grpSpPr>
        <p:grpSp>
          <p:nvGrpSpPr>
            <p:cNvPr id="102" name="Group 101"/>
            <p:cNvGrpSpPr/>
            <p:nvPr/>
          </p:nvGrpSpPr>
          <p:grpSpPr>
            <a:xfrm>
              <a:off x="263233" y="3856380"/>
              <a:ext cx="3477500" cy="1443541"/>
              <a:chOff x="2770900" y="1857256"/>
              <a:chExt cx="2798536" cy="1443541"/>
            </a:xfrm>
          </p:grpSpPr>
          <p:sp>
            <p:nvSpPr>
              <p:cNvPr id="105" name="TextBox 104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3980305" y="185725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324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3190921" y="3634719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110814" y="5449676"/>
            <a:ext cx="3477500" cy="1443541"/>
            <a:chOff x="2770900" y="1857256"/>
            <a:chExt cx="2798536" cy="1443541"/>
          </a:xfrm>
        </p:grpSpPr>
        <p:sp>
          <p:nvSpPr>
            <p:cNvPr id="110" name="TextBox 109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980305" y="1857256"/>
              <a:ext cx="1589131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322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4277013" y="5435428"/>
            <a:ext cx="42573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প্রমাণিত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19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928" y="555356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0191" y="555356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56421" y="1805538"/>
            <a:ext cx="59355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917089" y="39239"/>
            <a:ext cx="5498165" cy="1994632"/>
            <a:chOff x="2134784" y="142380"/>
            <a:chExt cx="4435350" cy="1994632"/>
          </a:xfrm>
        </p:grpSpPr>
        <p:grpSp>
          <p:nvGrpSpPr>
            <p:cNvPr id="9" name="Group 8"/>
            <p:cNvGrpSpPr/>
            <p:nvPr/>
          </p:nvGrpSpPr>
          <p:grpSpPr>
            <a:xfrm>
              <a:off x="2134784" y="142380"/>
              <a:ext cx="2453960" cy="1994632"/>
              <a:chOff x="2134784" y="1292313"/>
              <a:chExt cx="2453960" cy="199463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901224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3023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5" name="Minus 14"/>
              <p:cNvSpPr/>
              <p:nvPr/>
            </p:nvSpPr>
            <p:spPr>
              <a:xfrm>
                <a:off x="3769603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134784" y="1732581"/>
                <a:ext cx="176644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502724" y="582646"/>
              <a:ext cx="206741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= 3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0436" y="1493982"/>
            <a:ext cx="3478507" cy="2234764"/>
            <a:chOff x="1471670" y="1292313"/>
            <a:chExt cx="3478507" cy="2234764"/>
          </a:xfrm>
        </p:grpSpPr>
        <p:sp>
          <p:nvSpPr>
            <p:cNvPr id="22" name="TextBox 21"/>
            <p:cNvSpPr txBox="1"/>
            <p:nvPr/>
          </p:nvSpPr>
          <p:spPr>
            <a:xfrm>
              <a:off x="3837715" y="2203638"/>
              <a:ext cx="111246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8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Minus 23"/>
            <p:cNvSpPr/>
            <p:nvPr/>
          </p:nvSpPr>
          <p:spPr>
            <a:xfrm>
              <a:off x="3694846" y="2168375"/>
              <a:ext cx="1255331" cy="418834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471670" y="1718726"/>
              <a:ext cx="229229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63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71714" y="1583258"/>
            <a:ext cx="9371236" cy="2188598"/>
            <a:chOff x="422627" y="1583258"/>
            <a:chExt cx="9049136" cy="2188598"/>
          </a:xfrm>
        </p:grpSpPr>
        <p:grpSp>
          <p:nvGrpSpPr>
            <p:cNvPr id="3" name="Group 2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8" name="Minus 7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" name="TextBox 4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5" name="Minus 14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2" name="Minus 21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-4" y="-110844"/>
            <a:ext cx="121920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bn-IN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9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9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52397" y="3582382"/>
            <a:ext cx="9371236" cy="2188598"/>
            <a:chOff x="422627" y="1583258"/>
            <a:chExt cx="9049136" cy="2188598"/>
          </a:xfrm>
        </p:grpSpPr>
        <p:grpSp>
          <p:nvGrpSpPr>
            <p:cNvPr id="35" name="Group 34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50" name="TextBox 49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52" name="Minus 51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44" name="TextBox 43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6" name="Minus 45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0" name="Minus 39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368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9822" y="-62201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 /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823" y="4460451"/>
            <a:ext cx="19265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7003456" y="282133"/>
            <a:ext cx="5068546" cy="1994632"/>
            <a:chOff x="2134784" y="142380"/>
            <a:chExt cx="4088778" cy="1994632"/>
          </a:xfrm>
        </p:grpSpPr>
        <p:grpSp>
          <p:nvGrpSpPr>
            <p:cNvPr id="50" name="Group 49"/>
            <p:cNvGrpSpPr/>
            <p:nvPr/>
          </p:nvGrpSpPr>
          <p:grpSpPr>
            <a:xfrm>
              <a:off x="2134784" y="142380"/>
              <a:ext cx="2453960" cy="1994632"/>
              <a:chOff x="2134784" y="1292313"/>
              <a:chExt cx="2453960" cy="1994632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3901224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93023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4" name="Minus 53"/>
              <p:cNvSpPr/>
              <p:nvPr/>
            </p:nvSpPr>
            <p:spPr>
              <a:xfrm>
                <a:off x="3769603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134784" y="1732581"/>
                <a:ext cx="176644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4502724" y="582646"/>
              <a:ext cx="172083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= 3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814888" y="1863295"/>
            <a:ext cx="6880870" cy="1994632"/>
            <a:chOff x="672789" y="142380"/>
            <a:chExt cx="5550773" cy="1994632"/>
          </a:xfrm>
        </p:grpSpPr>
        <p:grpSp>
          <p:nvGrpSpPr>
            <p:cNvPr id="57" name="Group 56"/>
            <p:cNvGrpSpPr/>
            <p:nvPr/>
          </p:nvGrpSpPr>
          <p:grpSpPr>
            <a:xfrm>
              <a:off x="672789" y="142380"/>
              <a:ext cx="3915955" cy="1994632"/>
              <a:chOff x="672789" y="1292313"/>
              <a:chExt cx="3915955" cy="1994632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3901224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93023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1" name="Minus 60"/>
              <p:cNvSpPr/>
              <p:nvPr/>
            </p:nvSpPr>
            <p:spPr>
              <a:xfrm>
                <a:off x="3769603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72789" y="1732584"/>
                <a:ext cx="3228436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   </a:t>
                </a:r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4502724" y="582646"/>
              <a:ext cx="172083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= 3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029199" y="3439688"/>
            <a:ext cx="6016368" cy="2151800"/>
            <a:chOff x="5029199" y="3654005"/>
            <a:chExt cx="6016368" cy="2151800"/>
          </a:xfrm>
        </p:grpSpPr>
        <p:grpSp>
          <p:nvGrpSpPr>
            <p:cNvPr id="63" name="Group 62"/>
            <p:cNvGrpSpPr/>
            <p:nvPr/>
          </p:nvGrpSpPr>
          <p:grpSpPr>
            <a:xfrm>
              <a:off x="5029199" y="3658770"/>
              <a:ext cx="5933131" cy="1994632"/>
              <a:chOff x="1437327" y="142380"/>
              <a:chExt cx="4786235" cy="1994632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1437327" y="142380"/>
                <a:ext cx="3151417" cy="1994632"/>
                <a:chOff x="1437327" y="1292313"/>
                <a:chExt cx="3151417" cy="1994632"/>
              </a:xfrm>
            </p:grpSpPr>
            <p:sp>
              <p:nvSpPr>
                <p:cNvPr id="66" name="TextBox 65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68" name="Minus 67"/>
                <p:cNvSpPr/>
                <p:nvPr/>
              </p:nvSpPr>
              <p:spPr>
                <a:xfrm>
                  <a:off x="3769603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437327" y="1732583"/>
                  <a:ext cx="2463897" cy="12772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⸫   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4502724" y="582646"/>
                <a:ext cx="1720838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10236165" y="4528532"/>
              <a:ext cx="40481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0229260" y="3654005"/>
              <a:ext cx="404817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5" name="Minus 94"/>
            <p:cNvSpPr/>
            <p:nvPr/>
          </p:nvSpPr>
          <p:spPr>
            <a:xfrm>
              <a:off x="10030140" y="4530067"/>
              <a:ext cx="1015427" cy="418834"/>
            </a:xfrm>
            <a:prstGeom prst="mathMinus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2060"/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120353" y="4837260"/>
            <a:ext cx="3478507" cy="2234764"/>
            <a:chOff x="1471670" y="1292313"/>
            <a:chExt cx="3478507" cy="2234764"/>
          </a:xfrm>
        </p:grpSpPr>
        <p:sp>
          <p:nvSpPr>
            <p:cNvPr id="98" name="TextBox 97"/>
            <p:cNvSpPr txBox="1"/>
            <p:nvPr/>
          </p:nvSpPr>
          <p:spPr>
            <a:xfrm>
              <a:off x="3837715" y="2203638"/>
              <a:ext cx="111246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8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0" name="Minus 99"/>
            <p:cNvSpPr/>
            <p:nvPr/>
          </p:nvSpPr>
          <p:spPr>
            <a:xfrm>
              <a:off x="3694846" y="2168375"/>
              <a:ext cx="1255331" cy="418834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471670" y="1718726"/>
              <a:ext cx="229229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270047" y="4825396"/>
            <a:ext cx="6939377" cy="2050041"/>
            <a:chOff x="2770900" y="1583259"/>
            <a:chExt cx="6700863" cy="2050041"/>
          </a:xfrm>
        </p:grpSpPr>
        <p:sp>
          <p:nvSpPr>
            <p:cNvPr id="117" name="TextBox 116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14" name="Minus 113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1" name="TextBox 110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106" name="TextBox 105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08" name="Minus 107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758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70047" y="-146674"/>
            <a:ext cx="6939377" cy="2050041"/>
            <a:chOff x="2770900" y="1583259"/>
            <a:chExt cx="6700863" cy="2050041"/>
          </a:xfrm>
        </p:grpSpPr>
        <p:sp>
          <p:nvSpPr>
            <p:cNvPr id="3" name="TextBox 2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4" name="Minus 13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" name="TextBox 10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Minus 7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3265283" y="1491632"/>
            <a:ext cx="6146574" cy="1994632"/>
            <a:chOff x="2770900" y="1583259"/>
            <a:chExt cx="5935310" cy="1994632"/>
          </a:xfrm>
        </p:grpSpPr>
        <p:sp>
          <p:nvSpPr>
            <p:cNvPr id="17" name="TextBox 16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26" name="TextBox 25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28" name="Minus 27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5" name="TextBox 24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723091" y="1981951"/>
              <a:ext cx="198311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146215" y="3044216"/>
            <a:ext cx="6146574" cy="2180374"/>
            <a:chOff x="2770900" y="1583259"/>
            <a:chExt cx="5935310" cy="2180374"/>
          </a:xfrm>
        </p:grpSpPr>
        <p:sp>
          <p:nvSpPr>
            <p:cNvPr id="31" name="TextBox 30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768434" y="1583259"/>
              <a:ext cx="3119617" cy="2180374"/>
              <a:chOff x="2341418" y="142380"/>
              <a:chExt cx="3119617" cy="2180374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2341418" y="142380"/>
                <a:ext cx="1869684" cy="2180374"/>
                <a:chOff x="2341418" y="1292313"/>
                <a:chExt cx="1869684" cy="2180374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3445943" y="2195414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347494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77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38" name="Minus 37"/>
                <p:cNvSpPr/>
                <p:nvPr/>
              </p:nvSpPr>
              <p:spPr>
                <a:xfrm>
                  <a:off x="339196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2341418" y="1732581"/>
                  <a:ext cx="723928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6723091" y="1981951"/>
              <a:ext cx="198311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555662" y="4825401"/>
            <a:ext cx="5203600" cy="2180374"/>
            <a:chOff x="2770900" y="1583259"/>
            <a:chExt cx="5024743" cy="2180374"/>
          </a:xfrm>
        </p:grpSpPr>
        <p:sp>
          <p:nvSpPr>
            <p:cNvPr id="41" name="TextBox 40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818977" y="1583259"/>
              <a:ext cx="819141" cy="2180374"/>
              <a:chOff x="3391961" y="1292313"/>
              <a:chExt cx="819141" cy="2180374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3445943" y="2195414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47494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8" name="Minus 47"/>
              <p:cNvSpPr/>
              <p:nvPr/>
            </p:nvSpPr>
            <p:spPr>
              <a:xfrm>
                <a:off x="3391961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5812524" y="1981951"/>
              <a:ext cx="198311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123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55662" y="114857"/>
            <a:ext cx="5203600" cy="2180374"/>
            <a:chOff x="2770900" y="1583259"/>
            <a:chExt cx="5024743" cy="2180374"/>
          </a:xfrm>
        </p:grpSpPr>
        <p:sp>
          <p:nvSpPr>
            <p:cNvPr id="3" name="TextBox 2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818977" y="1583259"/>
              <a:ext cx="819141" cy="2180374"/>
              <a:chOff x="3391961" y="1292313"/>
              <a:chExt cx="819141" cy="218037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3445943" y="2195414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47494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Minus 7"/>
              <p:cNvSpPr/>
              <p:nvPr/>
            </p:nvSpPr>
            <p:spPr>
              <a:xfrm>
                <a:off x="3391961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5812524" y="1981951"/>
              <a:ext cx="198311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555661" y="2428567"/>
            <a:ext cx="5618521" cy="2180374"/>
            <a:chOff x="2770900" y="1583259"/>
            <a:chExt cx="5425401" cy="2180374"/>
          </a:xfrm>
        </p:grpSpPr>
        <p:sp>
          <p:nvSpPr>
            <p:cNvPr id="10" name="TextBox 9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083162" y="1583259"/>
              <a:ext cx="4113139" cy="2180374"/>
              <a:chOff x="2656146" y="1292313"/>
              <a:chExt cx="4113139" cy="218037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4007834" y="2195414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4941" y="1292313"/>
                <a:ext cx="329434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9 - 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5" name="Minus 14"/>
              <p:cNvSpPr/>
              <p:nvPr/>
            </p:nvSpPr>
            <p:spPr>
              <a:xfrm>
                <a:off x="2656146" y="2168375"/>
                <a:ext cx="3377330" cy="401212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2555663" y="4465187"/>
            <a:ext cx="5521537" cy="2180374"/>
            <a:chOff x="2770900" y="1583259"/>
            <a:chExt cx="5331749" cy="2180374"/>
          </a:xfrm>
        </p:grpSpPr>
        <p:sp>
          <p:nvSpPr>
            <p:cNvPr id="17" name="TextBox 16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4083162" y="1583259"/>
              <a:ext cx="4019487" cy="2180374"/>
              <a:chOff x="2656146" y="1292313"/>
              <a:chExt cx="4019487" cy="2180374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4007834" y="2195414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013341" y="1292313"/>
                <a:ext cx="2662292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Minus 20"/>
              <p:cNvSpPr/>
              <p:nvPr/>
            </p:nvSpPr>
            <p:spPr>
              <a:xfrm>
                <a:off x="2656146" y="2168375"/>
                <a:ext cx="3377330" cy="401212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10390909" y="5751437"/>
            <a:ext cx="1801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3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7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928" y="555356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0191" y="555356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59435" y="1805538"/>
            <a:ext cx="59355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দেখাও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73238" y="39239"/>
            <a:ext cx="5242017" cy="1994632"/>
            <a:chOff x="2341418" y="142380"/>
            <a:chExt cx="4228716" cy="1994632"/>
          </a:xfrm>
        </p:grpSpPr>
        <p:grpSp>
          <p:nvGrpSpPr>
            <p:cNvPr id="9" name="Group 8"/>
            <p:cNvGrpSpPr/>
            <p:nvPr/>
          </p:nvGrpSpPr>
          <p:grpSpPr>
            <a:xfrm>
              <a:off x="2341418" y="142380"/>
              <a:ext cx="2247326" cy="1994632"/>
              <a:chOff x="2341418" y="1292313"/>
              <a:chExt cx="2247326" cy="199463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901224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3023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5" name="Minus 14"/>
              <p:cNvSpPr/>
              <p:nvPr/>
            </p:nvSpPr>
            <p:spPr>
              <a:xfrm>
                <a:off x="3769603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41418" y="1732581"/>
                <a:ext cx="1559806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502724" y="582646"/>
              <a:ext cx="206741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= 2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45942" y="3053838"/>
            <a:ext cx="3478507" cy="2234764"/>
            <a:chOff x="1471670" y="1292313"/>
            <a:chExt cx="3478507" cy="2234764"/>
          </a:xfrm>
        </p:grpSpPr>
        <p:sp>
          <p:nvSpPr>
            <p:cNvPr id="22" name="TextBox 21"/>
            <p:cNvSpPr txBox="1"/>
            <p:nvPr/>
          </p:nvSpPr>
          <p:spPr>
            <a:xfrm>
              <a:off x="3837715" y="2203638"/>
              <a:ext cx="111246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8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Minus 23"/>
            <p:cNvSpPr/>
            <p:nvPr/>
          </p:nvSpPr>
          <p:spPr>
            <a:xfrm>
              <a:off x="3694846" y="2168375"/>
              <a:ext cx="1255331" cy="418834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471670" y="1718726"/>
              <a:ext cx="229229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11628" y="3004287"/>
            <a:ext cx="4508751" cy="2216308"/>
            <a:chOff x="1442556" y="1292313"/>
            <a:chExt cx="3367129" cy="2216308"/>
          </a:xfrm>
        </p:grpSpPr>
        <p:sp>
          <p:nvSpPr>
            <p:cNvPr id="21" name="TextBox 20"/>
            <p:cNvSpPr txBox="1"/>
            <p:nvPr/>
          </p:nvSpPr>
          <p:spPr>
            <a:xfrm>
              <a:off x="3837715" y="2231348"/>
              <a:ext cx="971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a⁴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Minus 26"/>
            <p:cNvSpPr/>
            <p:nvPr/>
          </p:nvSpPr>
          <p:spPr>
            <a:xfrm>
              <a:off x="3694846" y="2168375"/>
              <a:ext cx="941192" cy="506376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42556" y="1732581"/>
              <a:ext cx="225229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a⁴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879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71714" y="1583258"/>
            <a:ext cx="9371236" cy="2188598"/>
            <a:chOff x="422627" y="1583258"/>
            <a:chExt cx="9049136" cy="2188598"/>
          </a:xfrm>
        </p:grpSpPr>
        <p:grpSp>
          <p:nvGrpSpPr>
            <p:cNvPr id="3" name="Group 2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8" name="Minus 7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" name="TextBox 4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5" name="Minus 14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2" name="Minus 21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987443" y="1635596"/>
                <a:ext cx="2057253" cy="1318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 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-4" y="-4"/>
            <a:ext cx="121920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bn-IN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²+</a:t>
            </a:r>
            <a:r>
              <a:rPr lang="bn-IN" sz="9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r>
              <a:rPr lang="bn-IN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²-2</a:t>
            </a:r>
            <a:r>
              <a:rPr lang="en-US" sz="9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endParaRPr lang="en-US" sz="9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52397" y="3582382"/>
            <a:ext cx="9371236" cy="2188598"/>
            <a:chOff x="422627" y="1583258"/>
            <a:chExt cx="9049136" cy="2188598"/>
          </a:xfrm>
        </p:grpSpPr>
        <p:grpSp>
          <p:nvGrpSpPr>
            <p:cNvPr id="35" name="Group 34"/>
            <p:cNvGrpSpPr/>
            <p:nvPr/>
          </p:nvGrpSpPr>
          <p:grpSpPr>
            <a:xfrm>
              <a:off x="422627" y="1583258"/>
              <a:ext cx="3355080" cy="2188598"/>
              <a:chOff x="2348412" y="142380"/>
              <a:chExt cx="3355080" cy="2188598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2348412" y="142380"/>
                <a:ext cx="2601765" cy="2188598"/>
                <a:chOff x="2348412" y="1292313"/>
                <a:chExt cx="2601765" cy="2188598"/>
              </a:xfrm>
            </p:grpSpPr>
            <p:sp>
              <p:nvSpPr>
                <p:cNvPr id="50" name="TextBox 49"/>
                <p:cNvSpPr txBox="1"/>
                <p:nvPr/>
              </p:nvSpPr>
              <p:spPr>
                <a:xfrm>
                  <a:off x="3837715" y="2203638"/>
                  <a:ext cx="971970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3999501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52" name="Minus 51"/>
                <p:cNvSpPr/>
                <p:nvPr/>
              </p:nvSpPr>
              <p:spPr>
                <a:xfrm>
                  <a:off x="3694846" y="2168375"/>
                  <a:ext cx="125533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2348412" y="1750512"/>
                  <a:ext cx="1664920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x²</a:t>
                  </a:r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9" name="TextBox 48"/>
              <p:cNvSpPr txBox="1"/>
              <p:nvPr/>
            </p:nvSpPr>
            <p:spPr>
              <a:xfrm>
                <a:off x="4696685" y="582646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44" name="TextBox 43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6" name="Minus 45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sz="7700" b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0" name="Minus 39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987443" y="1635596"/>
                <a:ext cx="2057253" cy="1318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7700" b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7700" b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197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9822" y="-62201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/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823" y="1573821"/>
            <a:ext cx="29220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বামপক্ষ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042012" y="253023"/>
            <a:ext cx="4432811" cy="1994632"/>
            <a:chOff x="6414485" y="3658770"/>
            <a:chExt cx="4432811" cy="1994632"/>
          </a:xfrm>
        </p:grpSpPr>
        <p:grpSp>
          <p:nvGrpSpPr>
            <p:cNvPr id="64" name="Group 63"/>
            <p:cNvGrpSpPr/>
            <p:nvPr/>
          </p:nvGrpSpPr>
          <p:grpSpPr>
            <a:xfrm>
              <a:off x="6414485" y="3658770"/>
              <a:ext cx="2521286" cy="1994632"/>
              <a:chOff x="2554832" y="1292313"/>
              <a:chExt cx="2033912" cy="1994632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3901224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930232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8" name="Minus 67"/>
              <p:cNvSpPr/>
              <p:nvPr/>
            </p:nvSpPr>
            <p:spPr>
              <a:xfrm>
                <a:off x="3769603" y="2168375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554832" y="1732584"/>
                <a:ext cx="1346392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9098932" y="4098226"/>
              <a:ext cx="174836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2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7223" y="1950630"/>
            <a:ext cx="3478507" cy="2234764"/>
            <a:chOff x="1471670" y="1292313"/>
            <a:chExt cx="3478507" cy="2234764"/>
          </a:xfrm>
        </p:grpSpPr>
        <p:sp>
          <p:nvSpPr>
            <p:cNvPr id="98" name="TextBox 97"/>
            <p:cNvSpPr txBox="1"/>
            <p:nvPr/>
          </p:nvSpPr>
          <p:spPr>
            <a:xfrm>
              <a:off x="3837715" y="2203638"/>
              <a:ext cx="111246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8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0" name="Minus 99"/>
            <p:cNvSpPr/>
            <p:nvPr/>
          </p:nvSpPr>
          <p:spPr>
            <a:xfrm>
              <a:off x="3694846" y="2168375"/>
              <a:ext cx="1255331" cy="418834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471670" y="1718726"/>
              <a:ext cx="229229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8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630269" y="1938766"/>
            <a:ext cx="6939377" cy="2050041"/>
            <a:chOff x="2770900" y="1583259"/>
            <a:chExt cx="6700863" cy="2050041"/>
          </a:xfrm>
        </p:grpSpPr>
        <p:sp>
          <p:nvSpPr>
            <p:cNvPr id="117" name="TextBox 116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14" name="Minus 113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1" name="TextBox 110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6723091" y="1638668"/>
              <a:ext cx="2748672" cy="1994632"/>
              <a:chOff x="1987443" y="1292313"/>
              <a:chExt cx="2851425" cy="1994632"/>
            </a:xfrm>
          </p:grpSpPr>
          <p:sp>
            <p:nvSpPr>
              <p:cNvPr id="106" name="TextBox 105"/>
              <p:cNvSpPr txBox="1"/>
              <p:nvPr/>
            </p:nvSpPr>
            <p:spPr>
              <a:xfrm>
                <a:off x="4073700" y="2009672"/>
                <a:ext cx="32656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08" name="Minus 107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3639235" y="3668954"/>
            <a:ext cx="5631906" cy="1994632"/>
            <a:chOff x="2770900" y="1583259"/>
            <a:chExt cx="5438332" cy="1994632"/>
          </a:xfrm>
        </p:grpSpPr>
        <p:sp>
          <p:nvSpPr>
            <p:cNvPr id="72" name="TextBox 71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3768434" y="1583259"/>
              <a:ext cx="3119617" cy="1994632"/>
              <a:chOff x="2341418" y="142380"/>
              <a:chExt cx="3119617" cy="1994632"/>
            </a:xfrm>
          </p:grpSpPr>
          <p:grpSp>
            <p:nvGrpSpPr>
              <p:cNvPr id="79" name="Group 78"/>
              <p:cNvGrpSpPr/>
              <p:nvPr/>
            </p:nvGrpSpPr>
            <p:grpSpPr>
              <a:xfrm>
                <a:off x="2341418" y="142380"/>
                <a:ext cx="2324974" cy="1994632"/>
                <a:chOff x="2341418" y="1292313"/>
                <a:chExt cx="2324974" cy="1994632"/>
              </a:xfrm>
            </p:grpSpPr>
            <p:sp>
              <p:nvSpPr>
                <p:cNvPr id="81" name="TextBox 80"/>
                <p:cNvSpPr txBox="1"/>
                <p:nvPr/>
              </p:nvSpPr>
              <p:spPr>
                <a:xfrm>
                  <a:off x="3901224" y="2009672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84" name="Minus 83"/>
                <p:cNvSpPr/>
                <p:nvPr/>
              </p:nvSpPr>
              <p:spPr>
                <a:xfrm>
                  <a:off x="3847251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2341418" y="1732581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0" name="TextBox 79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6723092" y="1981951"/>
              <a:ext cx="1486140" cy="1318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648201" y="5245283"/>
            <a:ext cx="5631906" cy="1569660"/>
            <a:chOff x="2770900" y="1787998"/>
            <a:chExt cx="5438332" cy="1569660"/>
          </a:xfrm>
        </p:grpSpPr>
        <p:sp>
          <p:nvSpPr>
            <p:cNvPr id="87" name="TextBox 86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4183919" y="1787998"/>
              <a:ext cx="2704132" cy="1569660"/>
              <a:chOff x="2756903" y="347119"/>
              <a:chExt cx="2704132" cy="1569660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2756903" y="582649"/>
                <a:ext cx="1728511" cy="1277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 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6723092" y="1981951"/>
              <a:ext cx="1486140" cy="1318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7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87979" y="135408"/>
            <a:ext cx="5631906" cy="1569660"/>
            <a:chOff x="2770900" y="1787998"/>
            <a:chExt cx="5438332" cy="1569660"/>
          </a:xfrm>
        </p:grpSpPr>
        <p:sp>
          <p:nvSpPr>
            <p:cNvPr id="3" name="TextBox 2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183919" y="1787998"/>
              <a:ext cx="2704132" cy="1569660"/>
              <a:chOff x="2756903" y="347119"/>
              <a:chExt cx="2704132" cy="156966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756903" y="582649"/>
                <a:ext cx="1728511" cy="1277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 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6723092" y="1981951"/>
              <a:ext cx="1486140" cy="1318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314874" y="1455548"/>
            <a:ext cx="5631906" cy="1318847"/>
            <a:chOff x="2770900" y="1981951"/>
            <a:chExt cx="5438332" cy="1318847"/>
          </a:xfrm>
        </p:grpSpPr>
        <p:sp>
          <p:nvSpPr>
            <p:cNvPr id="9" name="TextBox 8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67788" y="2023528"/>
              <a:ext cx="1044642" cy="1277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23092" y="1981951"/>
              <a:ext cx="1486140" cy="1318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305911" y="2604814"/>
            <a:ext cx="3253351" cy="1277274"/>
            <a:chOff x="2770900" y="2023524"/>
            <a:chExt cx="3141530" cy="1277274"/>
          </a:xfrm>
        </p:grpSpPr>
        <p:sp>
          <p:nvSpPr>
            <p:cNvPr id="15" name="TextBox 14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67788" y="2023528"/>
              <a:ext cx="1044642" cy="1277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499" y="5068618"/>
            <a:ext cx="32288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ডানপপক্ষ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027971" y="4536135"/>
            <a:ext cx="3713273" cy="2216308"/>
            <a:chOff x="2036618" y="1292313"/>
            <a:chExt cx="2773067" cy="2216308"/>
          </a:xfrm>
        </p:grpSpPr>
        <p:sp>
          <p:nvSpPr>
            <p:cNvPr id="20" name="TextBox 19"/>
            <p:cNvSpPr txBox="1"/>
            <p:nvPr/>
          </p:nvSpPr>
          <p:spPr>
            <a:xfrm>
              <a:off x="3837715" y="2231348"/>
              <a:ext cx="971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a⁴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Minus 21"/>
            <p:cNvSpPr/>
            <p:nvPr/>
          </p:nvSpPr>
          <p:spPr>
            <a:xfrm>
              <a:off x="3694846" y="2168375"/>
              <a:ext cx="941192" cy="506376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036618" y="1732581"/>
              <a:ext cx="165822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a⁴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28549" y="4545521"/>
            <a:ext cx="6083979" cy="2244018"/>
            <a:chOff x="2200451" y="1292313"/>
            <a:chExt cx="2609234" cy="2244018"/>
          </a:xfrm>
        </p:grpSpPr>
        <p:sp>
          <p:nvSpPr>
            <p:cNvPr id="25" name="TextBox 24"/>
            <p:cNvSpPr txBox="1"/>
            <p:nvPr/>
          </p:nvSpPr>
          <p:spPr>
            <a:xfrm>
              <a:off x="3837715" y="2259058"/>
              <a:ext cx="971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a²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Minus 26"/>
            <p:cNvSpPr/>
            <p:nvPr/>
          </p:nvSpPr>
          <p:spPr>
            <a:xfrm>
              <a:off x="3694846" y="2168375"/>
              <a:ext cx="1114839" cy="506376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206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00451" y="1732581"/>
              <a:ext cx="1621039" cy="126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(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a²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05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2466" y="116836"/>
            <a:ext cx="6465990" cy="2244018"/>
            <a:chOff x="2036618" y="1292313"/>
            <a:chExt cx="2773067" cy="2244018"/>
          </a:xfrm>
        </p:grpSpPr>
        <p:sp>
          <p:nvSpPr>
            <p:cNvPr id="3" name="TextBox 2"/>
            <p:cNvSpPr txBox="1"/>
            <p:nvPr/>
          </p:nvSpPr>
          <p:spPr>
            <a:xfrm>
              <a:off x="3837715" y="2259058"/>
              <a:ext cx="971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999501" y="1292313"/>
              <a:ext cx="326564" cy="1277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Minus 4"/>
            <p:cNvSpPr/>
            <p:nvPr/>
          </p:nvSpPr>
          <p:spPr>
            <a:xfrm>
              <a:off x="3694846" y="2168375"/>
              <a:ext cx="1114839" cy="506376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206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36618" y="1732581"/>
              <a:ext cx="165822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(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a²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+     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3132" y="2584857"/>
            <a:ext cx="9260397" cy="2202444"/>
            <a:chOff x="2770900" y="1583259"/>
            <a:chExt cx="6700863" cy="2202444"/>
          </a:xfrm>
        </p:grpSpPr>
        <p:sp>
          <p:nvSpPr>
            <p:cNvPr id="8" name="TextBox 7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640556" y="1583259"/>
              <a:ext cx="3247495" cy="2147036"/>
              <a:chOff x="2213540" y="142380"/>
              <a:chExt cx="3247495" cy="2147036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213540" y="142380"/>
                <a:ext cx="2452852" cy="2147036"/>
                <a:chOff x="2213540" y="1292313"/>
                <a:chExt cx="2452852" cy="2147036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>
                  <a:off x="3901224" y="2162076"/>
                  <a:ext cx="765168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9" name="Minus 18"/>
                <p:cNvSpPr/>
                <p:nvPr/>
              </p:nvSpPr>
              <p:spPr>
                <a:xfrm>
                  <a:off x="3787098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2213540" y="1739155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r>
                    <a:rPr lang="bn-IN" sz="7700" b="1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723091" y="1638668"/>
              <a:ext cx="2748672" cy="2147035"/>
              <a:chOff x="1987443" y="1292313"/>
              <a:chExt cx="2851425" cy="2147035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4073700" y="2162075"/>
                <a:ext cx="76516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987443" y="163559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7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</a:t>
                </a:r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527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110834" y="-5934"/>
            <a:ext cx="9260398" cy="2202444"/>
            <a:chOff x="2770900" y="1583259"/>
            <a:chExt cx="6700864" cy="2202444"/>
          </a:xfrm>
        </p:grpSpPr>
        <p:sp>
          <p:nvSpPr>
            <p:cNvPr id="36" name="TextBox 35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3640556" y="1583259"/>
              <a:ext cx="3474950" cy="2147036"/>
              <a:chOff x="2213540" y="142380"/>
              <a:chExt cx="3474950" cy="2147036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2213540" y="142380"/>
                <a:ext cx="2452852" cy="2147036"/>
                <a:chOff x="2213540" y="1292313"/>
                <a:chExt cx="2452852" cy="2147036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3901224" y="2162076"/>
                  <a:ext cx="765168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7" name="Minus 46"/>
                <p:cNvSpPr/>
                <p:nvPr/>
              </p:nvSpPr>
              <p:spPr>
                <a:xfrm>
                  <a:off x="3787098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2213540" y="1725300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r>
                    <a:rPr lang="bn-IN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4" name="TextBox 43"/>
              <p:cNvSpPr txBox="1"/>
              <p:nvPr/>
            </p:nvSpPr>
            <p:spPr>
              <a:xfrm>
                <a:off x="4730184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7144148" y="1638668"/>
              <a:ext cx="2327616" cy="2147035"/>
              <a:chOff x="2424243" y="1292313"/>
              <a:chExt cx="2414625" cy="2147035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4073700" y="2162075"/>
                <a:ext cx="76516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102188" y="1292313"/>
                <a:ext cx="326564" cy="127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1" name="Minus 40"/>
              <p:cNvSpPr/>
              <p:nvPr/>
            </p:nvSpPr>
            <p:spPr>
              <a:xfrm>
                <a:off x="4019727" y="2154520"/>
                <a:ext cx="819141" cy="41883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424243" y="1718726"/>
                <a:ext cx="20572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7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110831" y="1947558"/>
            <a:ext cx="9227126" cy="2147036"/>
            <a:chOff x="2770900" y="1583259"/>
            <a:chExt cx="6034982" cy="2147036"/>
          </a:xfrm>
        </p:grpSpPr>
        <p:sp>
          <p:nvSpPr>
            <p:cNvPr id="50" name="TextBox 49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640556" y="1583259"/>
              <a:ext cx="3247495" cy="2147036"/>
              <a:chOff x="2213540" y="142380"/>
              <a:chExt cx="3247495" cy="2147036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213540" y="142380"/>
                <a:ext cx="2452852" cy="2147036"/>
                <a:chOff x="2213540" y="1292313"/>
                <a:chExt cx="2452852" cy="2147036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>
                  <a:off x="3901224" y="2162076"/>
                  <a:ext cx="765168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3930232" y="1292313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61" name="Minus 60"/>
                <p:cNvSpPr/>
                <p:nvPr/>
              </p:nvSpPr>
              <p:spPr>
                <a:xfrm>
                  <a:off x="3787098" y="2168375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2213540" y="1739155"/>
                  <a:ext cx="1559806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a²</a:t>
                  </a:r>
                  <a:r>
                    <a:rPr lang="bn-IN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8" name="TextBox 57"/>
              <p:cNvSpPr txBox="1"/>
              <p:nvPr/>
            </p:nvSpPr>
            <p:spPr>
              <a:xfrm>
                <a:off x="4502729" y="347119"/>
                <a:ext cx="95830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6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6822763" y="1981951"/>
              <a:ext cx="198311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0831" y="3956029"/>
            <a:ext cx="10834258" cy="2050041"/>
            <a:chOff x="263233" y="3568095"/>
            <a:chExt cx="10834258" cy="2050041"/>
          </a:xfrm>
        </p:grpSpPr>
        <p:grpSp>
          <p:nvGrpSpPr>
            <p:cNvPr id="97" name="Group 96"/>
            <p:cNvGrpSpPr/>
            <p:nvPr/>
          </p:nvGrpSpPr>
          <p:grpSpPr>
            <a:xfrm>
              <a:off x="263233" y="3568095"/>
              <a:ext cx="7638611" cy="2050041"/>
              <a:chOff x="2770900" y="1568971"/>
              <a:chExt cx="6147214" cy="2050041"/>
            </a:xfrm>
          </p:grpSpPr>
          <p:sp>
            <p:nvSpPr>
              <p:cNvPr id="112" name="TextBox 111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3894912" y="1568971"/>
                <a:ext cx="3119619" cy="1994632"/>
                <a:chOff x="2467896" y="128092"/>
                <a:chExt cx="3119619" cy="1994632"/>
              </a:xfrm>
            </p:grpSpPr>
            <p:grpSp>
              <p:nvGrpSpPr>
                <p:cNvPr id="105" name="Group 104"/>
                <p:cNvGrpSpPr/>
                <p:nvPr/>
              </p:nvGrpSpPr>
              <p:grpSpPr>
                <a:xfrm>
                  <a:off x="2467896" y="128092"/>
                  <a:ext cx="2269231" cy="1994632"/>
                  <a:chOff x="2467896" y="1278025"/>
                  <a:chExt cx="2269231" cy="1994632"/>
                </a:xfrm>
              </p:grpSpPr>
              <p:sp>
                <p:nvSpPr>
                  <p:cNvPr id="107" name="TextBox 106"/>
                  <p:cNvSpPr txBox="1"/>
                  <p:nvPr/>
                </p:nvSpPr>
                <p:spPr>
                  <a:xfrm>
                    <a:off x="4061155" y="1995384"/>
                    <a:ext cx="326564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</a:t>
                    </a:r>
                    <a:endPara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4056716" y="1278025"/>
                    <a:ext cx="326564" cy="12772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sz="7700" b="1" dirty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09" name="Minus 108"/>
                  <p:cNvSpPr/>
                  <p:nvPr/>
                </p:nvSpPr>
                <p:spPr>
                  <a:xfrm>
                    <a:off x="3917986" y="2140232"/>
                    <a:ext cx="819141" cy="418834"/>
                  </a:xfrm>
                  <a:prstGeom prst="mathMinus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7700" b="1">
                      <a:solidFill>
                        <a:srgbClr val="00B050"/>
                      </a:solidFill>
                    </a:endParaRPr>
                  </a:p>
                </p:txBody>
              </p:sp>
              <p:sp>
                <p:nvSpPr>
                  <p:cNvPr id="110" name="TextBox 109"/>
                  <p:cNvSpPr txBox="1"/>
                  <p:nvPr/>
                </p:nvSpPr>
                <p:spPr>
                  <a:xfrm>
                    <a:off x="2467896" y="1690583"/>
                    <a:ext cx="1559806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</a:t>
                    </a:r>
                    <a:r>
                      <a:rPr lang="bn-IN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</a:t>
                    </a:r>
                    <a:endPara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06" name="TextBox 105"/>
                <p:cNvSpPr txBox="1"/>
                <p:nvPr/>
              </p:nvSpPr>
              <p:spPr>
                <a:xfrm>
                  <a:off x="4629209" y="263556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0" name="Group 99"/>
              <p:cNvGrpSpPr/>
              <p:nvPr/>
            </p:nvGrpSpPr>
            <p:grpSpPr>
              <a:xfrm>
                <a:off x="6671174" y="1624380"/>
                <a:ext cx="2246940" cy="1994632"/>
                <a:chOff x="1933587" y="1278025"/>
                <a:chExt cx="2330939" cy="1994632"/>
              </a:xfrm>
            </p:grpSpPr>
            <p:sp>
              <p:nvSpPr>
                <p:cNvPr id="101" name="TextBox 100"/>
                <p:cNvSpPr txBox="1"/>
                <p:nvPr/>
              </p:nvSpPr>
              <p:spPr>
                <a:xfrm>
                  <a:off x="3499358" y="1995384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3527842" y="1278025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03" name="Minus 102"/>
                <p:cNvSpPr/>
                <p:nvPr/>
              </p:nvSpPr>
              <p:spPr>
                <a:xfrm>
                  <a:off x="3445385" y="2140232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1933587" y="1621308"/>
                  <a:ext cx="1648539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- 2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17" name="TextBox 116"/>
            <p:cNvSpPr txBox="1"/>
            <p:nvPr/>
          </p:nvSpPr>
          <p:spPr>
            <a:xfrm>
              <a:off x="7970742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858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110826" y="2557153"/>
            <a:ext cx="10834258" cy="1994632"/>
            <a:chOff x="263233" y="3582383"/>
            <a:chExt cx="10834258" cy="1994632"/>
          </a:xfrm>
        </p:grpSpPr>
        <p:grpSp>
          <p:nvGrpSpPr>
            <p:cNvPr id="77" name="Group 76"/>
            <p:cNvGrpSpPr/>
            <p:nvPr/>
          </p:nvGrpSpPr>
          <p:grpSpPr>
            <a:xfrm>
              <a:off x="263233" y="3582383"/>
              <a:ext cx="6968851" cy="1994632"/>
              <a:chOff x="2770900" y="1583259"/>
              <a:chExt cx="5608227" cy="1994632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4013734" y="1583259"/>
                <a:ext cx="3119617" cy="1994632"/>
                <a:chOff x="2586718" y="142380"/>
                <a:chExt cx="3119617" cy="1994632"/>
              </a:xfrm>
            </p:grpSpPr>
            <p:grpSp>
              <p:nvGrpSpPr>
                <p:cNvPr id="87" name="Group 86"/>
                <p:cNvGrpSpPr/>
                <p:nvPr/>
              </p:nvGrpSpPr>
              <p:grpSpPr>
                <a:xfrm>
                  <a:off x="2586718" y="142380"/>
                  <a:ext cx="2269224" cy="1994632"/>
                  <a:chOff x="2586718" y="1292313"/>
                  <a:chExt cx="2269224" cy="1994632"/>
                </a:xfrm>
              </p:grpSpPr>
              <p:sp>
                <p:nvSpPr>
                  <p:cNvPr id="89" name="TextBox 88"/>
                  <p:cNvSpPr txBox="1"/>
                  <p:nvPr/>
                </p:nvSpPr>
                <p:spPr>
                  <a:xfrm>
                    <a:off x="4179974" y="2009672"/>
                    <a:ext cx="326564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</a:t>
                    </a:r>
                    <a:endPara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4175532" y="1292313"/>
                    <a:ext cx="326564" cy="12772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sz="7700" b="1" dirty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91" name="Minus 90"/>
                  <p:cNvSpPr/>
                  <p:nvPr/>
                </p:nvSpPr>
                <p:spPr>
                  <a:xfrm>
                    <a:off x="4036801" y="2154520"/>
                    <a:ext cx="819141" cy="418834"/>
                  </a:xfrm>
                  <a:prstGeom prst="mathMinus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7700" b="1">
                      <a:solidFill>
                        <a:srgbClr val="00B050"/>
                      </a:solidFill>
                    </a:endParaRPr>
                  </a:p>
                </p:txBody>
              </p:sp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2586718" y="1704871"/>
                    <a:ext cx="1559806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</a:t>
                    </a:r>
                    <a:r>
                      <a:rPr lang="bn-IN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</a:t>
                    </a:r>
                    <a:endPara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88" name="TextBox 87"/>
                <p:cNvSpPr txBox="1"/>
                <p:nvPr/>
              </p:nvSpPr>
              <p:spPr>
                <a:xfrm>
                  <a:off x="4748029" y="277844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6789996" y="1981951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7970742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110824" y="4424435"/>
            <a:ext cx="10515601" cy="1651349"/>
            <a:chOff x="263233" y="3648572"/>
            <a:chExt cx="10515601" cy="1651349"/>
          </a:xfrm>
        </p:grpSpPr>
        <p:grpSp>
          <p:nvGrpSpPr>
            <p:cNvPr id="94" name="Group 93"/>
            <p:cNvGrpSpPr/>
            <p:nvPr/>
          </p:nvGrpSpPr>
          <p:grpSpPr>
            <a:xfrm>
              <a:off x="263233" y="3648572"/>
              <a:ext cx="6927286" cy="1651349"/>
              <a:chOff x="2770900" y="1649448"/>
              <a:chExt cx="5574777" cy="1651349"/>
            </a:xfrm>
          </p:grpSpPr>
          <p:sp>
            <p:nvSpPr>
              <p:cNvPr id="98" name="TextBox 97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4392657" y="1649448"/>
                <a:ext cx="2528850" cy="1569660"/>
                <a:chOff x="2965641" y="208569"/>
                <a:chExt cx="2528850" cy="1569660"/>
              </a:xfrm>
            </p:grpSpPr>
            <p:sp>
              <p:nvSpPr>
                <p:cNvPr id="121" name="TextBox 120"/>
                <p:cNvSpPr txBox="1"/>
                <p:nvPr/>
              </p:nvSpPr>
              <p:spPr>
                <a:xfrm>
                  <a:off x="2965641" y="485663"/>
                  <a:ext cx="145552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  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4536185" y="208569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3" name="TextBox 112"/>
              <p:cNvSpPr txBox="1"/>
              <p:nvPr/>
            </p:nvSpPr>
            <p:spPr>
              <a:xfrm>
                <a:off x="6756546" y="191267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5" name="TextBox 94"/>
            <p:cNvSpPr txBox="1"/>
            <p:nvPr/>
          </p:nvSpPr>
          <p:spPr>
            <a:xfrm>
              <a:off x="7652085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10831" y="104464"/>
            <a:ext cx="10834258" cy="2050041"/>
            <a:chOff x="263233" y="3568095"/>
            <a:chExt cx="10834258" cy="2050041"/>
          </a:xfrm>
        </p:grpSpPr>
        <p:grpSp>
          <p:nvGrpSpPr>
            <p:cNvPr id="42" name="Group 41"/>
            <p:cNvGrpSpPr/>
            <p:nvPr/>
          </p:nvGrpSpPr>
          <p:grpSpPr>
            <a:xfrm>
              <a:off x="263233" y="3568095"/>
              <a:ext cx="7638611" cy="2050041"/>
              <a:chOff x="2770900" y="1568971"/>
              <a:chExt cx="6147214" cy="2050041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3894912" y="1568971"/>
                <a:ext cx="3119619" cy="1994632"/>
                <a:chOff x="2467896" y="128092"/>
                <a:chExt cx="3119619" cy="1994632"/>
              </a:xfrm>
            </p:grpSpPr>
            <p:grpSp>
              <p:nvGrpSpPr>
                <p:cNvPr id="56" name="Group 55"/>
                <p:cNvGrpSpPr/>
                <p:nvPr/>
              </p:nvGrpSpPr>
              <p:grpSpPr>
                <a:xfrm>
                  <a:off x="2467896" y="128092"/>
                  <a:ext cx="2269231" cy="1994632"/>
                  <a:chOff x="2467896" y="1278025"/>
                  <a:chExt cx="2269231" cy="1994632"/>
                </a:xfrm>
              </p:grpSpPr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4061155" y="1995384"/>
                    <a:ext cx="326564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</a:t>
                    </a:r>
                    <a:endParaRPr lang="en-US" sz="7700" b="1" dirty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9" name="TextBox 58"/>
                  <p:cNvSpPr txBox="1"/>
                  <p:nvPr/>
                </p:nvSpPr>
                <p:spPr>
                  <a:xfrm>
                    <a:off x="4056716" y="1278025"/>
                    <a:ext cx="326564" cy="12772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sz="7700" b="1" dirty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60" name="Minus 59"/>
                  <p:cNvSpPr/>
                  <p:nvPr/>
                </p:nvSpPr>
                <p:spPr>
                  <a:xfrm>
                    <a:off x="3917986" y="2140232"/>
                    <a:ext cx="819141" cy="418834"/>
                  </a:xfrm>
                  <a:prstGeom prst="mathMinus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7700" b="1">
                      <a:solidFill>
                        <a:srgbClr val="00B050"/>
                      </a:solidFill>
                    </a:endParaRPr>
                  </a:p>
                </p:txBody>
              </p:sp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467896" y="1690583"/>
                    <a:ext cx="1559806" cy="12772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en-US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</a:t>
                    </a:r>
                    <a:r>
                      <a:rPr lang="bn-IN" sz="77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77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</a:t>
                    </a:r>
                    <a:endParaRPr lang="en-US" sz="77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57" name="TextBox 56"/>
                <p:cNvSpPr txBox="1"/>
                <p:nvPr/>
              </p:nvSpPr>
              <p:spPr>
                <a:xfrm>
                  <a:off x="4629209" y="263556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7" name="Group 46"/>
              <p:cNvGrpSpPr/>
              <p:nvPr/>
            </p:nvGrpSpPr>
            <p:grpSpPr>
              <a:xfrm>
                <a:off x="6671174" y="1624380"/>
                <a:ext cx="2246940" cy="1994632"/>
                <a:chOff x="1933587" y="1278025"/>
                <a:chExt cx="2330939" cy="1994632"/>
              </a:xfrm>
            </p:grpSpPr>
            <p:sp>
              <p:nvSpPr>
                <p:cNvPr id="48" name="TextBox 47"/>
                <p:cNvSpPr txBox="1"/>
                <p:nvPr/>
              </p:nvSpPr>
              <p:spPr>
                <a:xfrm>
                  <a:off x="3499358" y="1995384"/>
                  <a:ext cx="32656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3527842" y="1278025"/>
                  <a:ext cx="326564" cy="12772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50" name="Minus 49"/>
                <p:cNvSpPr/>
                <p:nvPr/>
              </p:nvSpPr>
              <p:spPr>
                <a:xfrm>
                  <a:off x="3445385" y="2140232"/>
                  <a:ext cx="819141" cy="418834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1933587" y="1621308"/>
                  <a:ext cx="1648539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- 2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3" name="TextBox 42"/>
            <p:cNvSpPr txBox="1"/>
            <p:nvPr/>
          </p:nvSpPr>
          <p:spPr>
            <a:xfrm>
              <a:off x="7970742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203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110824" y="-64436"/>
            <a:ext cx="10515601" cy="1651349"/>
            <a:chOff x="263233" y="3648572"/>
            <a:chExt cx="10515601" cy="1651349"/>
          </a:xfrm>
        </p:grpSpPr>
        <p:grpSp>
          <p:nvGrpSpPr>
            <p:cNvPr id="42" name="Group 41"/>
            <p:cNvGrpSpPr/>
            <p:nvPr/>
          </p:nvGrpSpPr>
          <p:grpSpPr>
            <a:xfrm>
              <a:off x="263233" y="3648572"/>
              <a:ext cx="6927286" cy="1651349"/>
              <a:chOff x="2770900" y="1649448"/>
              <a:chExt cx="5574777" cy="1651349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4392657" y="1649448"/>
                <a:ext cx="2528850" cy="1569660"/>
                <a:chOff x="2965641" y="208569"/>
                <a:chExt cx="2528850" cy="1569660"/>
              </a:xfrm>
            </p:grpSpPr>
            <p:sp>
              <p:nvSpPr>
                <p:cNvPr id="48" name="TextBox 47"/>
                <p:cNvSpPr txBox="1"/>
                <p:nvPr/>
              </p:nvSpPr>
              <p:spPr>
                <a:xfrm>
                  <a:off x="2965641" y="485663"/>
                  <a:ext cx="1455524" cy="12772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(  </a:t>
                  </a:r>
                  <a:r>
                    <a:rPr lang="en-US" sz="77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4536185" y="208569"/>
                  <a:ext cx="958306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en-US" sz="96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7" name="TextBox 46"/>
              <p:cNvSpPr txBox="1"/>
              <p:nvPr/>
            </p:nvSpPr>
            <p:spPr>
              <a:xfrm>
                <a:off x="6756546" y="191267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7652085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10821" y="1487273"/>
            <a:ext cx="9268687" cy="1595931"/>
            <a:chOff x="263233" y="3703990"/>
            <a:chExt cx="9268687" cy="1595931"/>
          </a:xfrm>
        </p:grpSpPr>
        <p:grpSp>
          <p:nvGrpSpPr>
            <p:cNvPr id="51" name="Group 50"/>
            <p:cNvGrpSpPr/>
            <p:nvPr/>
          </p:nvGrpSpPr>
          <p:grpSpPr>
            <a:xfrm>
              <a:off x="263233" y="3911800"/>
              <a:ext cx="5999027" cy="1388121"/>
              <a:chOff x="2770900" y="1912676"/>
              <a:chExt cx="4827753" cy="1388121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392657" y="1926542"/>
                <a:ext cx="145552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009522" y="191267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6405171" y="370399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10818" y="2858878"/>
            <a:ext cx="6733313" cy="1582065"/>
            <a:chOff x="263233" y="3731700"/>
            <a:chExt cx="6733313" cy="1582065"/>
          </a:xfrm>
        </p:grpSpPr>
        <p:grpSp>
          <p:nvGrpSpPr>
            <p:cNvPr id="83" name="Group 82"/>
            <p:cNvGrpSpPr/>
            <p:nvPr/>
          </p:nvGrpSpPr>
          <p:grpSpPr>
            <a:xfrm>
              <a:off x="263233" y="4022648"/>
              <a:ext cx="3906993" cy="1291117"/>
              <a:chOff x="2770900" y="2023524"/>
              <a:chExt cx="3144174" cy="1291117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325943" y="2037368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3869797" y="3731700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}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112757" y="3939518"/>
              <a:ext cx="119080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{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10815" y="3994958"/>
            <a:ext cx="6054437" cy="1665202"/>
            <a:chOff x="263233" y="3634719"/>
            <a:chExt cx="6054437" cy="1665202"/>
          </a:xfrm>
        </p:grpSpPr>
        <p:grpSp>
          <p:nvGrpSpPr>
            <p:cNvPr id="102" name="Group 101"/>
            <p:cNvGrpSpPr/>
            <p:nvPr/>
          </p:nvGrpSpPr>
          <p:grpSpPr>
            <a:xfrm>
              <a:off x="263233" y="3856380"/>
              <a:ext cx="3477500" cy="1443541"/>
              <a:chOff x="2770900" y="1857256"/>
              <a:chExt cx="2798536" cy="1443541"/>
            </a:xfrm>
          </p:grpSpPr>
          <p:sp>
            <p:nvSpPr>
              <p:cNvPr id="105" name="TextBox 104"/>
              <p:cNvSpPr txBox="1"/>
              <p:nvPr/>
            </p:nvSpPr>
            <p:spPr>
              <a:xfrm>
                <a:off x="2770900" y="2023524"/>
                <a:ext cx="1006807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3980305" y="1857256"/>
                <a:ext cx="1589131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3190921" y="3634719"/>
              <a:ext cx="31267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6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7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110814" y="5449676"/>
            <a:ext cx="3477500" cy="1443541"/>
            <a:chOff x="2770900" y="1857256"/>
            <a:chExt cx="2798536" cy="1443541"/>
          </a:xfrm>
        </p:grpSpPr>
        <p:sp>
          <p:nvSpPr>
            <p:cNvPr id="110" name="TextBox 109"/>
            <p:cNvSpPr txBox="1"/>
            <p:nvPr/>
          </p:nvSpPr>
          <p:spPr>
            <a:xfrm>
              <a:off x="2770900" y="2023524"/>
              <a:ext cx="100680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980305" y="1857256"/>
              <a:ext cx="1589131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2452255" y="5435428"/>
            <a:ext cx="973974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বামপক্ষ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ডানপক্ষ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প্রমাণিত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endParaRPr lang="en-US" sz="7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23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2" y="6485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10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10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800" y="1245173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</a:t>
            </a:r>
            <a:r>
              <a:rPr lang="bn-IN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ab+b²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a²-2ab+b²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1" y="2334923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+a²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-2ab+b²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endParaRPr lang="en-US" sz="10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47" y="3577076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2a² 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+ 2b²</a:t>
            </a:r>
            <a:endParaRPr lang="en-US" sz="10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5" y="4814009"/>
            <a:ext cx="1219203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⸫(</a:t>
            </a:r>
            <a:r>
              <a:rPr lang="en-US" sz="9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r>
              <a:rPr lang="en-US" sz="9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50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6" grpId="0"/>
      <p:bldP spid="8" grpId="0"/>
      <p:bldP spid="7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27988" y="541238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86263" y="466261"/>
            <a:ext cx="7805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bn-IN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√7</a:t>
            </a:r>
            <a:r>
              <a:rPr lang="bn-IN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</a:t>
            </a:r>
            <a:r>
              <a:rPr lang="bn-IN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892" y="1558777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5938" y="2815654"/>
            <a:ext cx="10406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n-IN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(a²+b²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24</a:t>
            </a:r>
            <a:endParaRPr lang="en-US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62569" y="1508548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 কর যে, 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0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8" y="145027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⸫2</a:t>
            </a:r>
            <a:r>
              <a:rPr lang="bn-IN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9" y="1812787"/>
            <a:ext cx="12192029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ab=(</a:t>
            </a:r>
            <a:r>
              <a:rPr lang="en-US" sz="12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</a:t>
            </a:r>
            <a:endParaRPr lang="en-US" sz="1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15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1725662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n-IN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(a²+b²)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9" y="4022700"/>
            <a:ext cx="121920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{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)²+(a-b)²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90" y="-41061"/>
            <a:ext cx="12192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৮/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 আছে, </a:t>
            </a:r>
            <a:r>
              <a:rPr lang="en-US" sz="6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bn-IN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√7</a:t>
            </a:r>
            <a:r>
              <a:rPr lang="bn-IN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6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</a:t>
            </a:r>
            <a:r>
              <a:rPr lang="bn-IN" sz="6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এখন, </a:t>
            </a:r>
            <a:endParaRPr lang="en-US" sz="6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95" y="2835332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</a:t>
            </a:r>
            <a:r>
              <a:rPr lang="bn-IN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(a²+b²)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3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9" y="-6386"/>
            <a:ext cx="1219202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7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</a:t>
            </a:r>
            <a:r>
              <a:rPr lang="en-US" sz="7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}{</a:t>
            </a:r>
            <a:r>
              <a:rPr lang="en-US" sz="7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3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)²+(a-b)²</a:t>
            </a:r>
            <a:r>
              <a:rPr lang="en-US" sz="7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795" y="1160424"/>
            <a:ext cx="1219202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(√7)²-(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}{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√7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)²+(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27" y="2470118"/>
            <a:ext cx="1219202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  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 -   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}    {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 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40" y="3622649"/>
            <a:ext cx="1219202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{  </a:t>
            </a:r>
            <a:r>
              <a:rPr lang="en-US" sz="8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}    {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804" y="4689453"/>
            <a:ext cx="416246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43279" y="4930992"/>
            <a:ext cx="54863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পক্ষ,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IN" sz="63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প্রমাণিত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8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13851"/>
            <a:ext cx="121920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a²+b²+c²+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bc+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" y="3047993"/>
            <a:ext cx="121920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 </a:t>
            </a:r>
          </a:p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96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13851"/>
            <a:ext cx="121920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9" y="2978725"/>
            <a:ext cx="121920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 </a:t>
            </a:r>
            <a:r>
              <a:rPr lang="en-US" sz="6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en-US" sz="6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2" y="4267201"/>
            <a:ext cx="121920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6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6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 </a:t>
            </a:r>
            <a:r>
              <a:rPr lang="en-US" sz="6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38" y="5542378"/>
            <a:ext cx="121920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 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6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61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464117"/>
            <a:ext cx="121920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2" y="1752593"/>
            <a:ext cx="121920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)=(</a:t>
            </a:r>
            <a:r>
              <a:rPr lang="en-US" sz="6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38" y="3027770"/>
            <a:ext cx="121920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 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6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6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31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634" y="541238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9137" y="466261"/>
            <a:ext cx="94728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9, 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ab+bc+ca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=31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892" y="1558777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6264" y="1516243"/>
            <a:ext cx="90457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endParaRPr lang="en-US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62569" y="3000464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91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4" y="13851"/>
            <a:ext cx="121920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endParaRPr lang="en-US" sz="8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84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1545551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a²+b²+c²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90" y="-41061"/>
            <a:ext cx="12192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 আছে, </a:t>
            </a:r>
            <a:r>
              <a:rPr lang="en-US" sz="6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9, </a:t>
            </a:r>
            <a:r>
              <a:rPr lang="en-US" sz="6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ab+bc+ca</a:t>
            </a:r>
            <a:r>
              <a:rPr lang="en-US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=31</a:t>
            </a:r>
            <a:r>
              <a:rPr lang="bn-IN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95" y="2835332"/>
            <a:ext cx="1219202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8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  <a:r>
              <a:rPr lang="en-US" sz="8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- 2(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7" y="3976243"/>
            <a:ext cx="121920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=(9) 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(31)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35" y="5278577"/>
            <a:ext cx="121920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81+62 =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1078" y="5918286"/>
            <a:ext cx="15309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36417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6" grpId="0"/>
      <p:bldP spid="8" grpId="0"/>
      <p:bldP spid="10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4954" y="541238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62569" y="466261"/>
            <a:ext cx="91294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=15;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a²+b²+c²=83, 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892" y="1558777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6264" y="1516243"/>
            <a:ext cx="90457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endParaRPr lang="en-US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62569" y="3000464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8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4" y="-93723"/>
            <a:ext cx="121920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08847" y="5400910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8967" y="2694294"/>
            <a:ext cx="1219200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8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= (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 (</a:t>
            </a:r>
            <a:r>
              <a:rPr lang="en-US" sz="8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a²+b²+c²)</a:t>
            </a:r>
            <a:endParaRPr lang="en-US" sz="8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24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1545551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90" y="-41061"/>
            <a:ext cx="12192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/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 আছে, </a:t>
            </a:r>
            <a:r>
              <a:rPr lang="en-US" sz="6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=15;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a²+b²+c²=83, </a:t>
            </a:r>
            <a:r>
              <a:rPr lang="bn-IN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95" y="2727758"/>
            <a:ext cx="1219202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8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 (</a:t>
            </a:r>
            <a:r>
              <a:rPr lang="en-US" sz="8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a²+b²+c²)</a:t>
            </a:r>
            <a:endParaRPr lang="en-US" sz="8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7" y="3976243"/>
            <a:ext cx="121920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=(15)² 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35" y="5278577"/>
            <a:ext cx="121920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225 - </a:t>
            </a: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142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1078" y="5918286"/>
            <a:ext cx="15309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15990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6" grpId="0"/>
      <p:bldP spid="8" grpId="0"/>
      <p:bldP spid="10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810446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89693" y="850016"/>
            <a:ext cx="46037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1078" y="5918286"/>
            <a:ext cx="15309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36" y="2307549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or,  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99294" y="2329190"/>
            <a:ext cx="44155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142÷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28" y="3679145"/>
            <a:ext cx="93053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or,  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1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1" grpId="0"/>
      <p:bldP spid="12" grpId="0"/>
      <p:bldP spid="1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4954" y="541238"/>
            <a:ext cx="2161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62569" y="466261"/>
            <a:ext cx="91294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a²+b²+c²=9, 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ab+bc+ca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7892" y="1558777"/>
            <a:ext cx="312131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6264" y="1516243"/>
            <a:ext cx="90457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62569" y="3000464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72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4" y="13851"/>
            <a:ext cx="121920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83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1545551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90" y="-41061"/>
            <a:ext cx="12192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/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 আছে, 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a²+b²+c²=9, </a:t>
            </a:r>
            <a:r>
              <a:rPr lang="en-US" sz="6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ab+bc+ca</a:t>
            </a:r>
            <a:r>
              <a:rPr lang="en-US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</a:t>
            </a:r>
            <a:r>
              <a:rPr lang="bn-IN" sz="6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95" y="2835332"/>
            <a:ext cx="1219202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8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a²+b²+c²)</a:t>
            </a:r>
            <a:r>
              <a:rPr lang="en-US" sz="8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+2(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sz="8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8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7" y="3976243"/>
            <a:ext cx="121920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=(9)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35" y="5278577"/>
            <a:ext cx="121920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9+16 = 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1078" y="5918286"/>
            <a:ext cx="15309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371804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6" grpId="0"/>
      <p:bldP spid="8" grpId="0"/>
      <p:bldP spid="10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12" y="-96010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১১/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=2; 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4165" y="2255041"/>
            <a:ext cx="30390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7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06355" y="2231958"/>
            <a:ext cx="31678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</a:t>
            </a:r>
            <a:r>
              <a:rPr lang="en-US" sz="7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11292" y="2231958"/>
            <a:ext cx="312528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</a:t>
            </a:r>
            <a:r>
              <a:rPr lang="en-US" sz="7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365" y="1014924"/>
            <a:ext cx="162389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8442" y="3405196"/>
            <a:ext cx="1202355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91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2" y="356931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bn-IN" sz="7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6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840" y="4391422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c²+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2" y="-96010"/>
            <a:ext cx="1219201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১১/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=2;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a²+b²+c²=1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2" y="3395743"/>
            <a:ext cx="433649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=a²+</a:t>
            </a:r>
            <a:r>
              <a:rPr lang="en-US" sz="6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95241" y="3372107"/>
            <a:ext cx="454429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</a:t>
            </a:r>
            <a:r>
              <a:rPr lang="en-US" sz="6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36702" y="3358255"/>
            <a:ext cx="426719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c²+</a:t>
            </a:r>
            <a:r>
              <a:rPr lang="en-US" sz="6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4690" y="2231958"/>
            <a:ext cx="658092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 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7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11153" y="2249887"/>
            <a:ext cx="31498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b+</a:t>
            </a:r>
            <a:r>
              <a:rPr lang="en-US" sz="7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90463" y="2339532"/>
            <a:ext cx="31791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</a:t>
            </a:r>
            <a:r>
              <a:rPr lang="en-US" sz="7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837" y="5443554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(a²+b²+c²)+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4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837" y="-78700"/>
            <a:ext cx="12178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</a:t>
            </a:r>
          </a:p>
          <a:p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04" y="2189366"/>
            <a:ext cx="12178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ab+bc+ca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4088" y="4457431"/>
            <a:ext cx="12178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6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4088" y="-42848"/>
            <a:ext cx="12178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0" y="2261083"/>
            <a:ext cx="121781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084" y="3399601"/>
            <a:ext cx="121781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82" y="4538114"/>
            <a:ext cx="121781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  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081" y="5533192"/>
            <a:ext cx="121781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41188" y="6112252"/>
            <a:ext cx="15309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32233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12" y="-96010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১১/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=12;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a²+b²+c²=50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70421" y="2255041"/>
            <a:ext cx="25827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8512" y="2231958"/>
            <a:ext cx="297872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2534" y="2231958"/>
            <a:ext cx="28540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365" y="1014924"/>
            <a:ext cx="162389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8442" y="3405196"/>
            <a:ext cx="1202355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63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840" y="4570715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2" y="-96010"/>
            <a:ext cx="1219201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১১/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=12;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a²+b²+c²=50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2" y="3395743"/>
            <a:ext cx="433649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</a:t>
            </a:r>
            <a:r>
              <a:rPr lang="en-US" sz="6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59383" y="3354178"/>
            <a:ext cx="454429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b²-</a:t>
            </a:r>
            <a:r>
              <a:rPr lang="en-US" sz="6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18773" y="3340326"/>
            <a:ext cx="426719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c²-</a:t>
            </a:r>
            <a:r>
              <a:rPr lang="en-US" sz="6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4691" y="2231958"/>
            <a:ext cx="642851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  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8512" y="2231958"/>
            <a:ext cx="297872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2534" y="2231958"/>
            <a:ext cx="28540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837" y="5443554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57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2" y="356931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bn-IN" sz="7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5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840" y="1065509"/>
            <a:ext cx="12136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(a²+b²+c²)-{</a:t>
            </a:r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</a:t>
            </a:r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a²+b²+c²)</a:t>
            </a:r>
            <a:r>
              <a:rPr lang="en-US" sz="6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6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38" y="2090757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(50)-{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(12)²-(50)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41188" y="6112252"/>
            <a:ext cx="15309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37" y="-1278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(a²+b²+c²)-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)}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21" y="3046725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100 - (144-50)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686" y="4085818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100 - (94)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26" y="4986368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100 - 94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29" y="5873062"/>
            <a:ext cx="108412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6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81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12" y="-96010"/>
            <a:ext cx="121920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১১/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a²+b²+c²=14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70421" y="2255041"/>
            <a:ext cx="25827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8512" y="2231958"/>
            <a:ext cx="297872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2534" y="2231958"/>
            <a:ext cx="28540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365" y="1014924"/>
            <a:ext cx="162389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8442" y="3405196"/>
            <a:ext cx="1202355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4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840" y="4570715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2" y="-96010"/>
            <a:ext cx="1219201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১১/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a²+b²+c²=14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2" y="3395743"/>
            <a:ext cx="433649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</a:t>
            </a:r>
            <a:r>
              <a:rPr lang="en-US" sz="6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59383" y="3354178"/>
            <a:ext cx="454429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b²-</a:t>
            </a:r>
            <a:r>
              <a:rPr lang="en-US" sz="6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18773" y="3340326"/>
            <a:ext cx="426719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c²-</a:t>
            </a:r>
            <a:r>
              <a:rPr lang="en-US" sz="6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6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4691" y="2231958"/>
            <a:ext cx="642851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  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8512" y="2231958"/>
            <a:ext cx="297872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82534" y="2231958"/>
            <a:ext cx="28540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(c-</a:t>
            </a:r>
            <a:r>
              <a:rPr lang="en-US" sz="7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7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837" y="5443554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(a²+b²+c²)-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22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2" y="356931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bn-IN" sz="7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840" y="1065509"/>
            <a:ext cx="12136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(a²+b²+c²)-{</a:t>
            </a:r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</a:t>
            </a:r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a²+b²+c²)</a:t>
            </a:r>
            <a:r>
              <a:rPr lang="en-US" sz="6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6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38" y="2090757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(14)-{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(6)²-(14)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41188" y="6112252"/>
            <a:ext cx="153092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37" y="-1278"/>
            <a:ext cx="12178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(a²+b²+c²)-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6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)}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21" y="3046725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28 - (36-14)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686" y="4085818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28 - (22)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26" y="4986368"/>
            <a:ext cx="121365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28 - 22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29" y="5873062"/>
            <a:ext cx="108412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6</a:t>
            </a:r>
            <a:endParaRPr lang="en-US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4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1318589"/>
            <a:ext cx="1219200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9x²+16y²+4z²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-24xy</a:t>
            </a:r>
            <a:r>
              <a:rPr lang="en-US" sz="7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-16yz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+12zx</a:t>
            </a:r>
            <a:endParaRPr lang="en-US" sz="75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035" y="7546"/>
            <a:ext cx="1218551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12)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যদি,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x=3, y=4,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z=5 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হয়, তবে 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87" y="3167839"/>
            <a:ext cx="1218551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3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মান কত ? 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53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13848"/>
            <a:ext cx="4142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</a:t>
            </a:r>
            <a:r>
              <a:rPr lang="en-US" sz="8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255" y="1704102"/>
            <a:ext cx="12025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c+2ac</a:t>
            </a:r>
            <a:endParaRPr lang="en-US" sz="8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2257052"/>
            <a:ext cx="1219200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9x²+16y²+4z²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-24xy</a:t>
            </a:r>
            <a:r>
              <a:rPr lang="en-US" sz="7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-16yz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+12zx</a:t>
            </a:r>
            <a:endParaRPr lang="en-US" sz="75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268" y="3466104"/>
            <a:ext cx="12192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(3x)²+(4y)²+(2z)²</a:t>
            </a:r>
          </a:p>
          <a:p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-2(3x)(4y)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-2(4y)(2z)</a:t>
            </a:r>
            <a:endParaRPr lang="bn-IN" sz="7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+2(2z)(3x)</a:t>
            </a:r>
            <a:endParaRPr lang="en-US" sz="7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035" y="7546"/>
            <a:ext cx="1218551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12)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x=3, y=4,</a:t>
            </a:r>
          </a:p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z=5 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4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0525" y="3742372"/>
            <a:ext cx="121920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3x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4y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2z)²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5268" y="1016"/>
            <a:ext cx="12192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(3x)²+(4y)²+(2z)²</a:t>
            </a:r>
          </a:p>
          <a:p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-2(3x)(4y)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-2(4y)(2z)</a:t>
            </a:r>
            <a:endParaRPr lang="bn-IN" sz="7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+2(2z)(3x)</a:t>
            </a:r>
            <a:endParaRPr lang="en-US" sz="7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1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6" y="-6060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(z)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274" y="1235821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 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মান বসিয়ে]</a:t>
            </a:r>
            <a:endParaRPr lang="en-US" sz="49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530" y="2413818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{9-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+10}²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2" y="3520447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{19-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5281" y="4571491"/>
            <a:ext cx="2706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{3}²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2173" y="5630269"/>
            <a:ext cx="184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91722" y="5654329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86562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" y="1318589"/>
            <a:ext cx="1219200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9x²+16y²+4z²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-24xy</a:t>
            </a:r>
            <a:r>
              <a:rPr lang="en-US" sz="7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-16yz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+12zx</a:t>
            </a:r>
            <a:endParaRPr lang="en-US" sz="75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035" y="7546"/>
            <a:ext cx="1218551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12)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ক/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যদি,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x=3, y=4,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z=5 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হয়, তবে 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87" y="3167839"/>
            <a:ext cx="1218551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3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মান কত ? 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37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13848"/>
            <a:ext cx="4142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IN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255" y="1704102"/>
            <a:ext cx="12025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n-IN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2ac</a:t>
            </a:r>
            <a:endParaRPr lang="en-US" sz="8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58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2039724"/>
            <a:ext cx="1219200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9x²+16y²+4z²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+24xy</a:t>
            </a:r>
            <a:r>
              <a:rPr lang="en-US" sz="7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-16yz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-12zx</a:t>
            </a:r>
            <a:endParaRPr lang="en-US" sz="75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268" y="3257796"/>
            <a:ext cx="12192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(3x)²+(4y)²+(2z)²</a:t>
            </a:r>
          </a:p>
          <a:p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+2(3x)(4y)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-2(4y)(2z)</a:t>
            </a:r>
            <a:endParaRPr lang="bn-IN" sz="7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-2(2z)(3x)</a:t>
            </a:r>
            <a:endParaRPr lang="en-US" sz="7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035" y="7546"/>
            <a:ext cx="1218551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12)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খ 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x=3,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y=4,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z=5 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3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0525" y="3439332"/>
            <a:ext cx="121920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5268" y="234"/>
            <a:ext cx="12192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(3x)²+(4y)²+(2z)²</a:t>
            </a:r>
          </a:p>
          <a:p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+2(3x)(4y)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-2(4y)(2z)</a:t>
            </a:r>
            <a:endParaRPr lang="bn-IN" sz="7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-2(2z)(3x)</a:t>
            </a:r>
            <a:endParaRPr lang="en-US" sz="7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57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6" y="5957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(z)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274" y="1151588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 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মান বসিয়ে]</a:t>
            </a:r>
            <a:endParaRPr lang="en-US" sz="49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530" y="2281453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{9+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-10}²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2" y="3364026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{25-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5281" y="4415068"/>
            <a:ext cx="2873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{15}²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5201" y="5486635"/>
            <a:ext cx="2382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1448" y="5615224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89419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" y="1318589"/>
            <a:ext cx="1219200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9x²+16y²+4z²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-24xy</a:t>
            </a:r>
            <a:r>
              <a:rPr lang="bn-IN" sz="7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16yz</a:t>
            </a:r>
            <a:r>
              <a:rPr lang="bn-IN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12zx</a:t>
            </a:r>
            <a:endParaRPr lang="en-US" sz="75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035" y="7546"/>
            <a:ext cx="1218551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12)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ক/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যদি,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x=3, y=4,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z=5 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হয়, তবে 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87" y="3167839"/>
            <a:ext cx="1218551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3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মান কত ? 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8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13848"/>
            <a:ext cx="4142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IN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255" y="1704102"/>
            <a:ext cx="12025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a²+b²+c²</a:t>
            </a:r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IN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n-IN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2ac</a:t>
            </a:r>
            <a:endParaRPr lang="en-US" sz="8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35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9" y="2039725"/>
            <a:ext cx="1219200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9x²+16y²+4z²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-24xy+</a:t>
            </a:r>
            <a:r>
              <a:rPr lang="en-US" sz="7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16yz-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12zx</a:t>
            </a:r>
            <a:endParaRPr lang="en-US" sz="75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268" y="3243512"/>
            <a:ext cx="12192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(3x)²+(4y)²+(2z)²</a:t>
            </a:r>
          </a:p>
          <a:p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-2(3x)(4y)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+2(4y)(2z)</a:t>
            </a:r>
            <a:endParaRPr lang="bn-IN" sz="7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-2(2z)(3x)</a:t>
            </a:r>
            <a:endParaRPr lang="en-US" sz="7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035" y="7546"/>
            <a:ext cx="1218551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12)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 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bn-IN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x=3,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y=4,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z=5 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3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73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73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35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0525" y="3382182"/>
            <a:ext cx="121920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5268" y="242"/>
            <a:ext cx="12192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(3x)²+(4y)²+(2z)²</a:t>
            </a:r>
          </a:p>
          <a:p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-2(3x)(4y)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+2(4y)(2z)</a:t>
            </a:r>
            <a:endParaRPr lang="bn-IN" sz="7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-2(2z)(3x)</a:t>
            </a:r>
            <a:endParaRPr lang="en-US" sz="7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68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6" y="5958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(y)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(z)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274" y="1151589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 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bn-IN" sz="4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মান বসিয়ে]</a:t>
            </a:r>
            <a:endParaRPr lang="en-US" sz="49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530" y="2281454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{9-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-10}²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2" y="3364027"/>
            <a:ext cx="1219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{9-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5282" y="4415069"/>
            <a:ext cx="3371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{-17}²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5188" y="5615220"/>
            <a:ext cx="2535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289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25390" y="5615218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353742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781"/>
            <a:ext cx="121920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 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পার্থক্য</a:t>
            </a:r>
          </a:p>
          <a:p>
            <a:pPr algn="ctr"/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তিনটাই একই অর্থবোধক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22" y="3418753"/>
            <a:ext cx="121781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মানে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8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 স্কয়ার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08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33062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22" y="2123353"/>
            <a:ext cx="121781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মানে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 স্কয়ার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8" y="3172839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811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271746"/>
            <a:ext cx="12192006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22" y="2123353"/>
            <a:ext cx="121781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মানে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 স্কয়ার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8" y="3172839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7" name="TextBox 6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0" name="Right Bracket 19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Right Bracket 20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16" name="Right Bracket 15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Right Bracket 17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551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5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5346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22" y="2123353"/>
            <a:ext cx="121781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মানে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 স্কয়ার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58" y="3172839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9" name="TextBox 8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2" name="Right Bracket 21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Right Bracket 22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19" name="Right Bracket 18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Right Bracket 19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388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7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2" y="-6781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পার্থক্য</a:t>
            </a:r>
          </a:p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তিনটাই একই অর্থবোধক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22" y="2241119"/>
            <a:ext cx="121920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বানাতে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9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49380"/>
            <a:ext cx="12044362" cy="3709741"/>
            <a:chOff x="-100016" y="498780"/>
            <a:chExt cx="12044362" cy="3709741"/>
          </a:xfrm>
        </p:grpSpPr>
        <p:sp>
          <p:nvSpPr>
            <p:cNvPr id="17" name="TextBox 16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9" name="Right Bracket 28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Right Bracket 29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990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3822573"/>
            <a:ext cx="327333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0" y="-249380"/>
            <a:ext cx="12044362" cy="3709741"/>
            <a:chOff x="-100016" y="498780"/>
            <a:chExt cx="12044362" cy="3709741"/>
          </a:xfrm>
        </p:grpSpPr>
        <p:sp>
          <p:nvSpPr>
            <p:cNvPr id="53" name="TextBox 52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60" name="Right Bracket 59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ight Bracket 60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0" y="3034151"/>
            <a:ext cx="12044362" cy="3709741"/>
            <a:chOff x="-100016" y="498780"/>
            <a:chExt cx="12044362" cy="3709741"/>
          </a:xfrm>
        </p:grpSpPr>
        <p:sp>
          <p:nvSpPr>
            <p:cNvPr id="81" name="TextBox 80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c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3265902" y="924985"/>
              <a:ext cx="3295357" cy="2560283"/>
              <a:chOff x="1650316" y="2606984"/>
              <a:chExt cx="1788445" cy="1415132"/>
            </a:xfrm>
          </p:grpSpPr>
          <p:sp>
            <p:nvSpPr>
              <p:cNvPr id="91" name="Right Bracket 90"/>
              <p:cNvSpPr/>
              <p:nvPr/>
            </p:nvSpPr>
            <p:spPr>
              <a:xfrm rot="10800000">
                <a:off x="1650316" y="2606984"/>
                <a:ext cx="374108" cy="141513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Right Bracket 91"/>
              <p:cNvSpPr/>
              <p:nvPr/>
            </p:nvSpPr>
            <p:spPr>
              <a:xfrm>
                <a:off x="3036979" y="2606984"/>
                <a:ext cx="401782" cy="1405553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3" name="Straight Connector 92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/>
            <p:cNvGrpSpPr/>
            <p:nvPr/>
          </p:nvGrpSpPr>
          <p:grpSpPr>
            <a:xfrm>
              <a:off x="7685511" y="924985"/>
              <a:ext cx="2913155" cy="2560283"/>
              <a:chOff x="1562906" y="2606984"/>
              <a:chExt cx="1832514" cy="1415132"/>
            </a:xfrm>
          </p:grpSpPr>
          <p:sp>
            <p:nvSpPr>
              <p:cNvPr id="88" name="Right Bracket 87"/>
              <p:cNvSpPr/>
              <p:nvPr/>
            </p:nvSpPr>
            <p:spPr>
              <a:xfrm rot="10800000">
                <a:off x="1562906" y="2606984"/>
                <a:ext cx="374108" cy="141513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Right Bracket 88"/>
              <p:cNvSpPr/>
              <p:nvPr/>
            </p:nvSpPr>
            <p:spPr>
              <a:xfrm>
                <a:off x="2993638" y="2606984"/>
                <a:ext cx="401782" cy="1405553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0" name="Straight Connector 89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TextBox 85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372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3822573"/>
            <a:ext cx="327333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33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0" y="-249380"/>
            <a:ext cx="12044362" cy="3709741"/>
            <a:chOff x="-100016" y="498780"/>
            <a:chExt cx="12044362" cy="3709741"/>
          </a:xfrm>
        </p:grpSpPr>
        <p:sp>
          <p:nvSpPr>
            <p:cNvPr id="53" name="TextBox 52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60" name="Right Bracket 59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ight Bracket 60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0" y="2840181"/>
            <a:ext cx="12113637" cy="3903711"/>
            <a:chOff x="-100016" y="304810"/>
            <a:chExt cx="12113637" cy="3903711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486687" y="30481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x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24985"/>
              <a:ext cx="3295357" cy="2560283"/>
              <a:chOff x="1650316" y="2606984"/>
              <a:chExt cx="1788445" cy="141513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6984"/>
                <a:ext cx="374108" cy="141513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36979" y="2606984"/>
                <a:ext cx="401782" cy="1405553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24985"/>
              <a:ext cx="2913155" cy="2560283"/>
              <a:chOff x="1562906" y="2606984"/>
              <a:chExt cx="1832514" cy="141513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6984"/>
                <a:ext cx="374108" cy="141513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93638" y="2606984"/>
                <a:ext cx="401782" cy="1405553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54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5346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8" y="2048889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15=5.3;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5.3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7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a=5, 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b=3</a:t>
            </a:r>
            <a:endParaRPr lang="en-US" sz="75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12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-83119"/>
            <a:ext cx="12113637" cy="3682033"/>
            <a:chOff x="-100016" y="526488"/>
            <a:chExt cx="12113637" cy="3682033"/>
          </a:xfrm>
        </p:grpSpPr>
        <p:sp>
          <p:nvSpPr>
            <p:cNvPr id="46" name="TextBox 45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86687" y="526488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5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265902" y="924985"/>
              <a:ext cx="3295357" cy="2560283"/>
              <a:chOff x="1650316" y="2606984"/>
              <a:chExt cx="1788445" cy="1415132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650316" y="2606984"/>
                <a:ext cx="374108" cy="141513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036979" y="2606984"/>
                <a:ext cx="401782" cy="1405553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685511" y="924985"/>
              <a:ext cx="2913155" cy="2560283"/>
              <a:chOff x="1562906" y="2606984"/>
              <a:chExt cx="1832514" cy="1415132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562906" y="2606984"/>
                <a:ext cx="374108" cy="141513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2993638" y="2606984"/>
                <a:ext cx="401782" cy="1405553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9061" y="3124224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8  ²     2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86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19061" y="20809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8  ²     2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0" y="3215560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94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0" y="2328872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=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" y="4642577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9459" y="505694"/>
            <a:ext cx="933796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35840" y="5519977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311263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/>
      <p:bldP spid="5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5347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8" y="2048889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45=9.5;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9.5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7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a=9, 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b=5</a:t>
            </a:r>
            <a:endParaRPr lang="en-US" sz="75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31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-83119"/>
            <a:ext cx="12113637" cy="3682033"/>
            <a:chOff x="-100016" y="526488"/>
            <a:chExt cx="12113637" cy="3682033"/>
          </a:xfrm>
        </p:grpSpPr>
        <p:sp>
          <p:nvSpPr>
            <p:cNvPr id="46" name="TextBox 45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9.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86687" y="526488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9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265902" y="924985"/>
              <a:ext cx="3295357" cy="2560283"/>
              <a:chOff x="1650316" y="2606984"/>
              <a:chExt cx="1788445" cy="1415132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650316" y="2606984"/>
                <a:ext cx="374108" cy="141513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036979" y="2606984"/>
                <a:ext cx="401782" cy="1405553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685511" y="924985"/>
              <a:ext cx="2913155" cy="2560283"/>
              <a:chOff x="1562906" y="2606984"/>
              <a:chExt cx="1832514" cy="1415132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562906" y="2606984"/>
                <a:ext cx="374108" cy="141513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2993638" y="2606984"/>
                <a:ext cx="401782" cy="1405553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9061" y="3124224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14  ²     4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39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19061" y="20809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14  ²     4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0" y="3215560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96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0" y="2328872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=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" y="4642577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9459" y="505694"/>
            <a:ext cx="933796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35840" y="5558077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142721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/>
      <p:bldP spid="5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5347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8" y="2048889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21=7.3;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7.3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7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a=7, 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b=3</a:t>
            </a:r>
            <a:endParaRPr lang="en-US" sz="75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090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-83119"/>
            <a:ext cx="12113637" cy="3682033"/>
            <a:chOff x="-100016" y="526488"/>
            <a:chExt cx="12113637" cy="3682033"/>
          </a:xfrm>
        </p:grpSpPr>
        <p:sp>
          <p:nvSpPr>
            <p:cNvPr id="46" name="TextBox 45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7.</a:t>
              </a:r>
              <a:r>
                <a:rPr lang="en-US" sz="133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86687" y="526488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7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265902" y="924985"/>
              <a:ext cx="3295357" cy="2560283"/>
              <a:chOff x="1650316" y="2606984"/>
              <a:chExt cx="1788445" cy="1415132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650316" y="2606984"/>
                <a:ext cx="374108" cy="141513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036979" y="2606984"/>
                <a:ext cx="401782" cy="1405553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685511" y="924985"/>
              <a:ext cx="2913155" cy="2560283"/>
              <a:chOff x="1562906" y="2606984"/>
              <a:chExt cx="1832514" cy="1415132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562906" y="2606984"/>
                <a:ext cx="374108" cy="141513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2993638" y="2606984"/>
                <a:ext cx="401782" cy="1405553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9061" y="3124224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10  ²     4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187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19061" y="20809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10  ²     4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0" y="3215560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24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0" y="2328872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= 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" y="4642577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9459" y="505694"/>
            <a:ext cx="933796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35840" y="5558077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85228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/>
      <p:bldP spid="5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5346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8" y="2048889"/>
            <a:ext cx="1219200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a= 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b=(a-b)</a:t>
            </a:r>
            <a:endParaRPr lang="en-US" sz="75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25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-76200" y="316930"/>
            <a:ext cx="12208887" cy="2349182"/>
            <a:chOff x="-176216" y="926537"/>
            <a:chExt cx="12208887" cy="2349182"/>
          </a:xfrm>
        </p:grpSpPr>
        <p:sp>
          <p:nvSpPr>
            <p:cNvPr id="46" name="TextBox 45"/>
            <p:cNvSpPr txBox="1"/>
            <p:nvPr/>
          </p:nvSpPr>
          <p:spPr>
            <a:xfrm>
              <a:off x="-176216" y="1630082"/>
              <a:ext cx="3700463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55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5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55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(a-b</a:t>
              </a:r>
              <a:r>
                <a:rPr lang="en-US" sz="5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5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505737" y="1136088"/>
              <a:ext cx="852693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55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)+</a:t>
              </a:r>
              <a:r>
                <a:rPr lang="en-US" sz="5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55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a-b)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</a:t>
              </a:r>
              <a:r>
                <a:rPr lang="en-US" sz="55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)-</a:t>
              </a:r>
              <a:r>
                <a:rPr lang="en-US" sz="5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55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a-b)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5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475193" y="926537"/>
              <a:ext cx="3714723" cy="2349182"/>
              <a:chOff x="1763899" y="2607846"/>
              <a:chExt cx="2016048" cy="1298451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763899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55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38911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55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911265" y="926537"/>
              <a:ext cx="3601820" cy="2349182"/>
              <a:chOff x="1704912" y="2607846"/>
              <a:chExt cx="2265717" cy="1298451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55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3579795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55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583967" y="2069469"/>
              <a:ext cx="769259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0" y="3688781"/>
            <a:ext cx="12132687" cy="2439259"/>
            <a:chOff x="2452685" y="907488"/>
            <a:chExt cx="9579986" cy="2439259"/>
          </a:xfrm>
        </p:grpSpPr>
        <p:sp>
          <p:nvSpPr>
            <p:cNvPr id="53" name="TextBox 52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505737" y="907488"/>
              <a:ext cx="852693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a-b 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77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77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475193" y="926537"/>
              <a:ext cx="3714723" cy="2349182"/>
              <a:chOff x="1763899" y="2607846"/>
              <a:chExt cx="2016048" cy="1298451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763899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38911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7911265" y="926537"/>
              <a:ext cx="3620869" cy="2349182"/>
              <a:chOff x="1704912" y="2607846"/>
              <a:chExt cx="2277700" cy="1298451"/>
            </a:xfrm>
          </p:grpSpPr>
          <p:sp>
            <p:nvSpPr>
              <p:cNvPr id="60" name="Right Bracket 5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ight Bracket 60"/>
              <p:cNvSpPr/>
              <p:nvPr/>
            </p:nvSpPr>
            <p:spPr>
              <a:xfrm>
                <a:off x="3591778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2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57161" y="3030709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2a  ²   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0" y="145481"/>
            <a:ext cx="12132687" cy="2439259"/>
            <a:chOff x="2452685" y="907488"/>
            <a:chExt cx="9579986" cy="2439259"/>
          </a:xfrm>
        </p:grpSpPr>
        <p:sp>
          <p:nvSpPr>
            <p:cNvPr id="46" name="TextBox 45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505737" y="907488"/>
              <a:ext cx="852693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a-b 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77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</a:t>
              </a:r>
              <a:r>
                <a:rPr lang="en-US" sz="77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475193" y="926537"/>
              <a:ext cx="3714723" cy="2349182"/>
              <a:chOff x="1763899" y="2607846"/>
              <a:chExt cx="2016048" cy="1298451"/>
            </a:xfrm>
          </p:grpSpPr>
          <p:sp>
            <p:nvSpPr>
              <p:cNvPr id="57" name="Right Bracket 56"/>
              <p:cNvSpPr/>
              <p:nvPr/>
            </p:nvSpPr>
            <p:spPr>
              <a:xfrm rot="10800000">
                <a:off x="1763899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Right Bracket 57"/>
              <p:cNvSpPr/>
              <p:nvPr/>
            </p:nvSpPr>
            <p:spPr>
              <a:xfrm>
                <a:off x="338911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9" name="Straight Connector 58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911265" y="926537"/>
              <a:ext cx="3620869" cy="2349182"/>
              <a:chOff x="1704912" y="2607846"/>
              <a:chExt cx="2277700" cy="1298451"/>
            </a:xfrm>
          </p:grpSpPr>
          <p:sp>
            <p:nvSpPr>
              <p:cNvPr id="54" name="Right Bracket 53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Right Bracket 54"/>
              <p:cNvSpPr/>
              <p:nvPr/>
            </p:nvSpPr>
            <p:spPr>
              <a:xfrm>
                <a:off x="3591778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006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57161" y="192259"/>
            <a:ext cx="11839577" cy="3509718"/>
            <a:chOff x="-100016" y="498777"/>
            <a:chExt cx="11839577" cy="3509718"/>
          </a:xfrm>
        </p:grpSpPr>
        <p:sp>
          <p:nvSpPr>
            <p:cNvPr id="32" name="TextBox 31"/>
            <p:cNvSpPr txBox="1"/>
            <p:nvPr/>
          </p:nvSpPr>
          <p:spPr>
            <a:xfrm>
              <a:off x="-100016" y="1287182"/>
              <a:ext cx="312784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662360" y="498777"/>
              <a:ext cx="8077201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2a  ²   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65902" y="914402"/>
              <a:ext cx="3310077" cy="2570867"/>
              <a:chOff x="1650316" y="2601134"/>
              <a:chExt cx="1796433" cy="1420982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50316" y="2601134"/>
                <a:ext cx="374108" cy="1420982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044967" y="2601134"/>
                <a:ext cx="401782" cy="1403506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29277" y="3376002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685511" y="914402"/>
              <a:ext cx="2839555" cy="2570867"/>
              <a:chOff x="1562906" y="2601134"/>
              <a:chExt cx="1786214" cy="1420982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562906" y="2601134"/>
                <a:ext cx="374108" cy="142098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2947338" y="2601134"/>
                <a:ext cx="401782" cy="1411402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735960" y="3376002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830953" y="1869448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045809" y="1869443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0" y="3096494"/>
            <a:ext cx="12191999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(a)² - (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0" y="2214572"/>
            <a:ext cx="1219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a²  -    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5" y="4128227"/>
            <a:ext cx="121920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9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9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 </a:t>
            </a:r>
            <a:r>
              <a:rPr lang="en-US" sz="9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9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- 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4" y="-8656"/>
            <a:ext cx="1219200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(a)² - (</a:t>
            </a:r>
            <a:r>
              <a:rPr lang="en-US" sz="133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35840" y="5558077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57358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/>
      <p:bldP spid="5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121081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১৩/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8" y="2010789"/>
            <a:ext cx="121920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9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6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bn-IN" sz="6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6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6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6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6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6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69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9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9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</a:t>
            </a:r>
            <a:r>
              <a:rPr lang="en-US" sz="6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9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6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9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9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6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=(2a+3b),</a:t>
            </a:r>
            <a:r>
              <a:rPr lang="en-US" sz="6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b=(4a-5b)</a:t>
            </a:r>
            <a:endParaRPr lang="en-US" sz="69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226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-4484" y="-109073"/>
            <a:ext cx="12137171" cy="3439168"/>
            <a:chOff x="-104500" y="-144924"/>
            <a:chExt cx="12137171" cy="3439168"/>
          </a:xfrm>
        </p:grpSpPr>
        <p:sp>
          <p:nvSpPr>
            <p:cNvPr id="46" name="TextBox 45"/>
            <p:cNvSpPr txBox="1"/>
            <p:nvPr/>
          </p:nvSpPr>
          <p:spPr>
            <a:xfrm>
              <a:off x="-104500" y="-144924"/>
              <a:ext cx="605520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(2a+3b)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(4a-5b)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2740086" y="1250388"/>
              <a:ext cx="92925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(2a+3b)+</a:t>
              </a:r>
              <a:r>
                <a:rPr lang="en-US" sz="4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(4a-5b)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(2a+3b)-</a:t>
              </a:r>
              <a:r>
                <a:rPr lang="en-US" sz="4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(4a-5b) </a:t>
              </a:r>
              <a:r>
                <a:rPr lang="en-US" sz="4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152458" y="926537"/>
              <a:ext cx="4001602" cy="2349182"/>
              <a:chOff x="1588747" y="2607846"/>
              <a:chExt cx="2171743" cy="1298451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588747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36965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857481" y="927976"/>
              <a:ext cx="3852833" cy="2366268"/>
              <a:chOff x="1671078" y="2608642"/>
              <a:chExt cx="2423616" cy="1307895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671078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3703860" y="262766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583967" y="2069469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-161361" y="3707830"/>
            <a:ext cx="12532655" cy="2420210"/>
            <a:chOff x="2367743" y="926537"/>
            <a:chExt cx="9895800" cy="2420210"/>
          </a:xfrm>
        </p:grpSpPr>
        <p:sp>
          <p:nvSpPr>
            <p:cNvPr id="53" name="TextBox 52"/>
            <p:cNvSpPr txBox="1"/>
            <p:nvPr/>
          </p:nvSpPr>
          <p:spPr>
            <a:xfrm>
              <a:off x="2367743" y="143397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4002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335861" y="1002738"/>
              <a:ext cx="892768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2a+3b+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4a -5b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2a+3b-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4a+5b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230984" y="926537"/>
              <a:ext cx="4087237" cy="2349182"/>
              <a:chOff x="1631361" y="2607846"/>
              <a:chExt cx="2218215" cy="1298451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631361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458742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7911265" y="926537"/>
              <a:ext cx="3911077" cy="2349182"/>
              <a:chOff x="1704912" y="2607846"/>
              <a:chExt cx="2460256" cy="1298451"/>
            </a:xfrm>
          </p:grpSpPr>
          <p:sp>
            <p:nvSpPr>
              <p:cNvPr id="60" name="Right Bracket 5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ight Bracket 60"/>
              <p:cNvSpPr/>
              <p:nvPr/>
            </p:nvSpPr>
            <p:spPr>
              <a:xfrm>
                <a:off x="377433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87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61361" y="139881"/>
            <a:ext cx="12532655" cy="2420210"/>
            <a:chOff x="2367743" y="926537"/>
            <a:chExt cx="9895800" cy="2420210"/>
          </a:xfrm>
        </p:grpSpPr>
        <p:sp>
          <p:nvSpPr>
            <p:cNvPr id="32" name="TextBox 31"/>
            <p:cNvSpPr txBox="1"/>
            <p:nvPr/>
          </p:nvSpPr>
          <p:spPr>
            <a:xfrm>
              <a:off x="2367743" y="143397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4002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335861" y="1002738"/>
              <a:ext cx="892768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2a+3b+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4a -5b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2a+3b-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4a+5b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230984" y="926537"/>
              <a:ext cx="4087237" cy="2349182"/>
              <a:chOff x="1631361" y="2607846"/>
              <a:chExt cx="2218215" cy="1298451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631361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458742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911265" y="926537"/>
              <a:ext cx="3911077" cy="2349182"/>
              <a:chOff x="1704912" y="2607846"/>
              <a:chExt cx="2460256" cy="1298451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377433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-188251" y="3089265"/>
            <a:ext cx="12532655" cy="2420210"/>
            <a:chOff x="2367743" y="926537"/>
            <a:chExt cx="9895800" cy="2420210"/>
          </a:xfrm>
        </p:grpSpPr>
        <p:sp>
          <p:nvSpPr>
            <p:cNvPr id="46" name="TextBox 45"/>
            <p:cNvSpPr txBox="1"/>
            <p:nvPr/>
          </p:nvSpPr>
          <p:spPr>
            <a:xfrm>
              <a:off x="2367743" y="143397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4002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335861" y="1002738"/>
              <a:ext cx="892768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6a  -  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2b 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8b  -   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 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230984" y="926537"/>
              <a:ext cx="4087237" cy="2349182"/>
              <a:chOff x="1631361" y="2607846"/>
              <a:chExt cx="2218215" cy="1298451"/>
            </a:xfrm>
          </p:grpSpPr>
          <p:sp>
            <p:nvSpPr>
              <p:cNvPr id="57" name="Right Bracket 56"/>
              <p:cNvSpPr/>
              <p:nvPr/>
            </p:nvSpPr>
            <p:spPr>
              <a:xfrm rot="10800000">
                <a:off x="1631361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Right Bracket 57"/>
              <p:cNvSpPr/>
              <p:nvPr/>
            </p:nvSpPr>
            <p:spPr>
              <a:xfrm>
                <a:off x="3458742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9" name="Straight Connector 58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911265" y="926537"/>
              <a:ext cx="3911077" cy="2349182"/>
              <a:chOff x="1704912" y="2607846"/>
              <a:chExt cx="2460256" cy="1298451"/>
            </a:xfrm>
          </p:grpSpPr>
          <p:sp>
            <p:nvSpPr>
              <p:cNvPr id="54" name="Right Bracket 53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Right Bracket 54"/>
              <p:cNvSpPr/>
              <p:nvPr/>
            </p:nvSpPr>
            <p:spPr>
              <a:xfrm>
                <a:off x="377433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73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-224109" y="148846"/>
            <a:ext cx="12532655" cy="2420210"/>
            <a:chOff x="2367743" y="926537"/>
            <a:chExt cx="9895800" cy="2420210"/>
          </a:xfrm>
        </p:grpSpPr>
        <p:sp>
          <p:nvSpPr>
            <p:cNvPr id="46" name="TextBox 45"/>
            <p:cNvSpPr txBox="1"/>
            <p:nvPr/>
          </p:nvSpPr>
          <p:spPr>
            <a:xfrm>
              <a:off x="2367743" y="143397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4002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335861" y="1002738"/>
              <a:ext cx="892768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6a   - 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2b 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8b  -   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 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230984" y="926537"/>
              <a:ext cx="4087237" cy="2349182"/>
              <a:chOff x="1631361" y="2607846"/>
              <a:chExt cx="2218215" cy="1298451"/>
            </a:xfrm>
          </p:grpSpPr>
          <p:sp>
            <p:nvSpPr>
              <p:cNvPr id="57" name="Right Bracket 56"/>
              <p:cNvSpPr/>
              <p:nvPr/>
            </p:nvSpPr>
            <p:spPr>
              <a:xfrm rot="10800000">
                <a:off x="1631361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Right Bracket 57"/>
              <p:cNvSpPr/>
              <p:nvPr/>
            </p:nvSpPr>
            <p:spPr>
              <a:xfrm>
                <a:off x="3458742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9" name="Straight Connector 58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911265" y="926537"/>
              <a:ext cx="3911077" cy="2349182"/>
              <a:chOff x="1704912" y="2607846"/>
              <a:chExt cx="2460256" cy="1298451"/>
            </a:xfrm>
          </p:grpSpPr>
          <p:sp>
            <p:nvSpPr>
              <p:cNvPr id="54" name="Right Bracket 53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Right Bracket 54"/>
              <p:cNvSpPr/>
              <p:nvPr/>
            </p:nvSpPr>
            <p:spPr>
              <a:xfrm>
                <a:off x="377433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-197214" y="3223737"/>
            <a:ext cx="12532655" cy="2420210"/>
            <a:chOff x="2367743" y="926537"/>
            <a:chExt cx="9895800" cy="2420210"/>
          </a:xfrm>
        </p:grpSpPr>
        <p:sp>
          <p:nvSpPr>
            <p:cNvPr id="52" name="TextBox 51"/>
            <p:cNvSpPr txBox="1"/>
            <p:nvPr/>
          </p:nvSpPr>
          <p:spPr>
            <a:xfrm>
              <a:off x="2367743" y="143397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74002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3335861" y="1002738"/>
              <a:ext cx="892768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2(3a   -  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b)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2(4b  - 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a)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230984" y="926537"/>
              <a:ext cx="4016452" cy="2349182"/>
              <a:chOff x="1631361" y="2607846"/>
              <a:chExt cx="2179800" cy="1298451"/>
            </a:xfrm>
          </p:grpSpPr>
          <p:sp>
            <p:nvSpPr>
              <p:cNvPr id="69" name="Right Bracket 68"/>
              <p:cNvSpPr/>
              <p:nvPr/>
            </p:nvSpPr>
            <p:spPr>
              <a:xfrm rot="10800000">
                <a:off x="1631361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Right Bracket 69"/>
              <p:cNvSpPr/>
              <p:nvPr/>
            </p:nvSpPr>
            <p:spPr>
              <a:xfrm>
                <a:off x="3420327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/>
          </p:nvGrpSpPr>
          <p:grpSpPr>
            <a:xfrm>
              <a:off x="7911265" y="926537"/>
              <a:ext cx="3840297" cy="2349182"/>
              <a:chOff x="1704912" y="2607846"/>
              <a:chExt cx="2415731" cy="1298451"/>
            </a:xfrm>
          </p:grpSpPr>
          <p:sp>
            <p:nvSpPr>
              <p:cNvPr id="66" name="Right Bracket 65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Right Bracket 66"/>
              <p:cNvSpPr/>
              <p:nvPr/>
            </p:nvSpPr>
            <p:spPr>
              <a:xfrm>
                <a:off x="3729809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340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97214" y="175737"/>
            <a:ext cx="12532655" cy="2420210"/>
            <a:chOff x="2367743" y="926537"/>
            <a:chExt cx="9895800" cy="2420210"/>
          </a:xfrm>
        </p:grpSpPr>
        <p:sp>
          <p:nvSpPr>
            <p:cNvPr id="3" name="TextBox 2"/>
            <p:cNvSpPr txBox="1"/>
            <p:nvPr/>
          </p:nvSpPr>
          <p:spPr>
            <a:xfrm>
              <a:off x="2367743" y="143397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74002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3335861" y="1002738"/>
              <a:ext cx="892768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2(3a  -  </a:t>
              </a:r>
              <a:r>
                <a:rPr lang="en-US" sz="6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b)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6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2(4b  -  </a:t>
              </a:r>
              <a:r>
                <a:rPr lang="en-US" sz="6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a)    </a:t>
              </a:r>
              <a:r>
                <a:rPr lang="en-US" sz="6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230984" y="926537"/>
              <a:ext cx="4016452" cy="2349182"/>
              <a:chOff x="1631361" y="2607846"/>
              <a:chExt cx="2179800" cy="1298451"/>
            </a:xfrm>
          </p:grpSpPr>
          <p:sp>
            <p:nvSpPr>
              <p:cNvPr id="13" name="Right Bracket 12"/>
              <p:cNvSpPr/>
              <p:nvPr/>
            </p:nvSpPr>
            <p:spPr>
              <a:xfrm rot="10800000">
                <a:off x="1631361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Right Bracket 13"/>
              <p:cNvSpPr/>
              <p:nvPr/>
            </p:nvSpPr>
            <p:spPr>
              <a:xfrm>
                <a:off x="3420327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7911265" y="926537"/>
              <a:ext cx="3840297" cy="2349182"/>
              <a:chOff x="1704912" y="2607846"/>
              <a:chExt cx="2415731" cy="1298451"/>
            </a:xfrm>
          </p:grpSpPr>
          <p:sp>
            <p:nvSpPr>
              <p:cNvPr id="10" name="Right Bracket 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Right Bracket 10"/>
              <p:cNvSpPr/>
              <p:nvPr/>
            </p:nvSpPr>
            <p:spPr>
              <a:xfrm>
                <a:off x="3729809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0" y="3219254"/>
            <a:ext cx="1232647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(3a  -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 -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(4b  -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35840" y="5558077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46905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121081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১৩/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(a+2b)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(3a+2c)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58" y="2010789"/>
            <a:ext cx="1219200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(a+2b</a:t>
            </a:r>
            <a:r>
              <a:rPr lang="en-US" sz="7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1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(3a+2c)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1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7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7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a+2b</a:t>
            </a:r>
            <a:r>
              <a:rPr lang="en-US" sz="7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en-US" sz="7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b=</a:t>
            </a:r>
            <a:r>
              <a:rPr lang="en-US" sz="71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(3a+2c)</a:t>
            </a:r>
            <a:endParaRPr lang="en-US" sz="71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3776235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505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-76200" y="316930"/>
            <a:ext cx="12208887" cy="2349182"/>
            <a:chOff x="-176216" y="926537"/>
            <a:chExt cx="12208887" cy="2349182"/>
          </a:xfrm>
        </p:grpSpPr>
        <p:sp>
          <p:nvSpPr>
            <p:cNvPr id="46" name="TextBox 45"/>
            <p:cNvSpPr txBox="1"/>
            <p:nvPr/>
          </p:nvSpPr>
          <p:spPr>
            <a:xfrm>
              <a:off x="-176216" y="1630082"/>
              <a:ext cx="37004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(a+2b)</a:t>
              </a:r>
              <a:r>
                <a:rPr lang="en-US" sz="4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(3a+2c)</a:t>
              </a:r>
              <a:r>
                <a:rPr lang="en-US" sz="4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505737" y="1250388"/>
              <a:ext cx="852693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</a:t>
              </a:r>
              <a:r>
                <a:rPr lang="bn-IN" sz="4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b)+</a:t>
              </a:r>
              <a:r>
                <a:rPr lang="en-US" sz="4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bn-IN" sz="4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4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a+2c)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(</a:t>
              </a:r>
              <a:r>
                <a:rPr lang="en-US" sz="4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</a:t>
              </a:r>
              <a:r>
                <a:rPr lang="bn-IN" sz="4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)-</a:t>
              </a:r>
              <a:r>
                <a:rPr lang="en-US" sz="42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bn-IN" sz="4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4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a+2c) </a:t>
              </a:r>
              <a:r>
                <a:rPr lang="en-US" sz="4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475193" y="926537"/>
              <a:ext cx="3714723" cy="2349182"/>
              <a:chOff x="1763899" y="2607846"/>
              <a:chExt cx="2016048" cy="1298451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763899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38911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911265" y="926537"/>
              <a:ext cx="3601820" cy="2349182"/>
              <a:chOff x="1704912" y="2607846"/>
              <a:chExt cx="2265717" cy="1298451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3579795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583967" y="2069469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0" y="3707830"/>
            <a:ext cx="12132687" cy="2420210"/>
            <a:chOff x="2452685" y="926537"/>
            <a:chExt cx="9579986" cy="2420210"/>
          </a:xfrm>
        </p:grpSpPr>
        <p:sp>
          <p:nvSpPr>
            <p:cNvPr id="53" name="TextBox 52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</a:t>
              </a:r>
              <a:r>
                <a:rPr lang="bn-IN" sz="6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b+</a:t>
              </a:r>
              <a:r>
                <a:rPr lang="bn-IN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a+2c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a+</a:t>
              </a:r>
              <a:r>
                <a:rPr lang="bn-IN" sz="6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 -</a:t>
              </a:r>
              <a:r>
                <a:rPr lang="bn-IN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-2c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60" name="Right Bracket 5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ight Bracket 60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104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145480"/>
            <a:ext cx="12132687" cy="2420210"/>
            <a:chOff x="2452685" y="926537"/>
            <a:chExt cx="9579986" cy="2420210"/>
          </a:xfrm>
        </p:grpSpPr>
        <p:sp>
          <p:nvSpPr>
            <p:cNvPr id="52" name="TextBox 51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</a:t>
              </a:r>
              <a:r>
                <a:rPr lang="bn-IN" sz="6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b+</a:t>
              </a:r>
              <a:r>
                <a:rPr lang="bn-IN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a+2c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a+</a:t>
              </a:r>
              <a:r>
                <a:rPr lang="bn-IN" sz="6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 -</a:t>
              </a:r>
              <a:r>
                <a:rPr lang="bn-IN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-2c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69" name="Right Bracket 68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Right Bracket 69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66" name="Right Bracket 65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Right Bracket 66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0" y="3098230"/>
            <a:ext cx="12132687" cy="2420210"/>
            <a:chOff x="2452685" y="926537"/>
            <a:chExt cx="9579986" cy="2420210"/>
          </a:xfrm>
        </p:grpSpPr>
        <p:sp>
          <p:nvSpPr>
            <p:cNvPr id="73" name="TextBox 72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4a + </a:t>
              </a:r>
              <a:r>
                <a:rPr lang="bn-IN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+ 2c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bn-IN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 -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 - 2c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83" name="Right Bracket 8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Right Bracket 83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80" name="Right Bracket 7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Right Bracket 80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23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0" y="145480"/>
            <a:ext cx="12132687" cy="2420210"/>
            <a:chOff x="2452685" y="926537"/>
            <a:chExt cx="9579986" cy="2420210"/>
          </a:xfrm>
        </p:grpSpPr>
        <p:sp>
          <p:nvSpPr>
            <p:cNvPr id="73" name="TextBox 72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4a + </a:t>
              </a:r>
              <a:r>
                <a:rPr lang="bn-IN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+ 2c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bn-IN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 -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2a - 2c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83" name="Right Bracket 8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Right Bracket 83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80" name="Right Bracket 7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Right Bracket 80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0" y="2964880"/>
            <a:ext cx="12132687" cy="2420210"/>
            <a:chOff x="2452685" y="926537"/>
            <a:chExt cx="9579986" cy="2420210"/>
          </a:xfrm>
        </p:grpSpPr>
        <p:sp>
          <p:nvSpPr>
            <p:cNvPr id="32" name="TextBox 31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2(2a + b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+c)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bn-IN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(b -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– c) 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571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145480"/>
            <a:ext cx="12132687" cy="2420210"/>
            <a:chOff x="2452685" y="926537"/>
            <a:chExt cx="9579986" cy="2420210"/>
          </a:xfrm>
        </p:grpSpPr>
        <p:sp>
          <p:nvSpPr>
            <p:cNvPr id="32" name="TextBox 31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2(2a + b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+c)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bn-IN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(b -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– c) 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0" y="3460180"/>
            <a:ext cx="12132687" cy="2349182"/>
            <a:chOff x="2452685" y="926537"/>
            <a:chExt cx="9579986" cy="2349182"/>
          </a:xfrm>
        </p:grpSpPr>
        <p:sp>
          <p:nvSpPr>
            <p:cNvPr id="45" name="TextBox 44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(2a + b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+c)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(b -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– c) 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55" name="Right Bracket 5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Right Bracket 55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52" name="Right Bracket 51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Right Bracket 52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129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145480"/>
            <a:ext cx="12132687" cy="2349182"/>
            <a:chOff x="2452685" y="926537"/>
            <a:chExt cx="9579986" cy="2349182"/>
          </a:xfrm>
        </p:grpSpPr>
        <p:sp>
          <p:nvSpPr>
            <p:cNvPr id="45" name="TextBox 44"/>
            <p:cNvSpPr txBox="1"/>
            <p:nvPr/>
          </p:nvSpPr>
          <p:spPr>
            <a:xfrm>
              <a:off x="2452685" y="164913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505737" y="1002738"/>
              <a:ext cx="85269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(2a + b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+c)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6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(b - </a:t>
              </a:r>
              <a:r>
                <a:rPr lang="en-US" sz="66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– c)   </a:t>
              </a:r>
              <a:r>
                <a:rPr lang="en-US" sz="6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55" name="Right Bracket 5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Right Bracket 55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52" name="Right Bracket 51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Right Bracket 52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 27"/>
          <p:cNvGrpSpPr/>
          <p:nvPr/>
        </p:nvGrpSpPr>
        <p:grpSpPr>
          <a:xfrm>
            <a:off x="0" y="3382675"/>
            <a:ext cx="12132687" cy="1373829"/>
            <a:chOff x="2452685" y="906182"/>
            <a:chExt cx="9579986" cy="1373829"/>
          </a:xfrm>
        </p:grpSpPr>
        <p:sp>
          <p:nvSpPr>
            <p:cNvPr id="29" name="TextBox 28"/>
            <p:cNvSpPr txBox="1"/>
            <p:nvPr/>
          </p:nvSpPr>
          <p:spPr>
            <a:xfrm>
              <a:off x="2452685" y="90618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767423" y="162098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505737" y="1002738"/>
              <a:ext cx="852693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(2a + b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+c)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(b -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- c)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9635840" y="5558077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13458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121081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১৪/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+10x+24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2" y="-6781"/>
            <a:ext cx="1219200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পার্থক্য</a:t>
            </a:r>
          </a:p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তিনটাই একই অর্থবোধক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22" y="2241119"/>
            <a:ext cx="121920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বানাতে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7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50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121081"/>
            <a:ext cx="121920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১৪/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+10x+24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58" y="2260179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 + 10x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+24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55" y="3091443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=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+6x+4x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+24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52" y="3881155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(x+6)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(x+6)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49" y="4753994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(x+6)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(x+4)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46" y="5654546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x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+ 10x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(x+6)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(x+4)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3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1" grpId="0"/>
      <p:bldP spid="32" grpId="0"/>
      <p:bldP spid="33" grpId="0"/>
      <p:bldP spid="34" grpId="0"/>
      <p:bldP spid="35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058" y="1874"/>
            <a:ext cx="1219200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(x+6)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x+4)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1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(x+6),  </a:t>
            </a:r>
            <a:r>
              <a:rPr lang="en-US" sz="7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= (x+4)</a:t>
            </a:r>
            <a:endParaRPr lang="en-US" sz="71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2737140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04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-76200" y="316930"/>
            <a:ext cx="12181177" cy="2349182"/>
            <a:chOff x="-176216" y="926537"/>
            <a:chExt cx="12181177" cy="2349182"/>
          </a:xfrm>
        </p:grpSpPr>
        <p:sp>
          <p:nvSpPr>
            <p:cNvPr id="46" name="TextBox 45"/>
            <p:cNvSpPr txBox="1"/>
            <p:nvPr/>
          </p:nvSpPr>
          <p:spPr>
            <a:xfrm>
              <a:off x="-176216" y="1630082"/>
              <a:ext cx="37004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(x+6)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(x+4)</a:t>
              </a:r>
              <a:r>
                <a:rPr 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78027" y="1167258"/>
              <a:ext cx="852693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(x+6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)+</a:t>
              </a:r>
              <a:r>
                <a:rPr lang="en-US" sz="55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(x+4)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(</a:t>
              </a:r>
              <a:r>
                <a:rPr lang="en-US" sz="5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x+6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)-</a:t>
              </a:r>
              <a:r>
                <a:rPr lang="en-US" sz="55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(x+4) </a:t>
              </a:r>
              <a:r>
                <a:rPr lang="en-US" sz="5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5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475193" y="926537"/>
              <a:ext cx="3714723" cy="2349182"/>
              <a:chOff x="1763899" y="2607846"/>
              <a:chExt cx="2016048" cy="1298451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763899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38911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911265" y="926537"/>
              <a:ext cx="3560254" cy="2349182"/>
              <a:chOff x="1704912" y="2607846"/>
              <a:chExt cx="2239570" cy="1298451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3553648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583967" y="2069469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0" y="3707830"/>
            <a:ext cx="12132687" cy="2420210"/>
            <a:chOff x="2452685" y="926537"/>
            <a:chExt cx="9579986" cy="2420210"/>
          </a:xfrm>
        </p:grpSpPr>
        <p:sp>
          <p:nvSpPr>
            <p:cNvPr id="53" name="TextBox 52"/>
            <p:cNvSpPr txBox="1"/>
            <p:nvPr/>
          </p:nvSpPr>
          <p:spPr>
            <a:xfrm>
              <a:off x="2452685" y="1449104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505737" y="1002738"/>
              <a:ext cx="852693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x+6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x+6  -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x- 4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415021" y="926537"/>
              <a:ext cx="3614910" cy="2349182"/>
              <a:chOff x="1731243" y="2607846"/>
              <a:chExt cx="1961874" cy="1298451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30228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78363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60" name="Right Bracket 5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ight Bracket 60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854249" y="3278843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81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0" y="3060127"/>
            <a:ext cx="12132687" cy="2458313"/>
            <a:chOff x="2452685" y="888434"/>
            <a:chExt cx="9579986" cy="2458313"/>
          </a:xfrm>
        </p:grpSpPr>
        <p:sp>
          <p:nvSpPr>
            <p:cNvPr id="73" name="TextBox 72"/>
            <p:cNvSpPr txBox="1"/>
            <p:nvPr/>
          </p:nvSpPr>
          <p:spPr>
            <a:xfrm>
              <a:off x="2452685" y="1434818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3505737" y="888434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+ 10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  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3415021" y="926537"/>
              <a:ext cx="3722244" cy="2349182"/>
              <a:chOff x="1731243" y="2607846"/>
              <a:chExt cx="2020129" cy="1298451"/>
            </a:xfrm>
          </p:grpSpPr>
          <p:sp>
            <p:nvSpPr>
              <p:cNvPr id="83" name="Right Bracket 8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Right Bracket 83"/>
              <p:cNvSpPr/>
              <p:nvPr/>
            </p:nvSpPr>
            <p:spPr>
              <a:xfrm>
                <a:off x="3360538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/>
            <p:cNvGrpSpPr/>
            <p:nvPr/>
          </p:nvGrpSpPr>
          <p:grpSpPr>
            <a:xfrm>
              <a:off x="7911265" y="926537"/>
              <a:ext cx="3620868" cy="2349182"/>
              <a:chOff x="1704912" y="2607846"/>
              <a:chExt cx="2277697" cy="1298451"/>
            </a:xfrm>
          </p:grpSpPr>
          <p:sp>
            <p:nvSpPr>
              <p:cNvPr id="80" name="Right Bracket 7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Right Bracket 80"/>
              <p:cNvSpPr/>
              <p:nvPr/>
            </p:nvSpPr>
            <p:spPr>
              <a:xfrm>
                <a:off x="3591775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0" y="105645"/>
            <a:ext cx="12132687" cy="2420210"/>
            <a:chOff x="2452685" y="926537"/>
            <a:chExt cx="9579986" cy="2420210"/>
          </a:xfrm>
        </p:grpSpPr>
        <p:sp>
          <p:nvSpPr>
            <p:cNvPr id="32" name="TextBox 31"/>
            <p:cNvSpPr txBox="1"/>
            <p:nvPr/>
          </p:nvSpPr>
          <p:spPr>
            <a:xfrm>
              <a:off x="2452685" y="146339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505737" y="1002738"/>
              <a:ext cx="852693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x+6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x+6  -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x- 4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415021" y="926537"/>
              <a:ext cx="3614910" cy="2349182"/>
              <a:chOff x="1731243" y="2607846"/>
              <a:chExt cx="1961874" cy="1298451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30228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8363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854249" y="3278843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690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2741038"/>
            <a:ext cx="12132687" cy="2644052"/>
            <a:chOff x="2452685" y="702695"/>
            <a:chExt cx="9579986" cy="2644052"/>
          </a:xfrm>
        </p:grpSpPr>
        <p:sp>
          <p:nvSpPr>
            <p:cNvPr id="32" name="TextBox 31"/>
            <p:cNvSpPr txBox="1"/>
            <p:nvPr/>
          </p:nvSpPr>
          <p:spPr>
            <a:xfrm>
              <a:off x="2452685" y="1449104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505737" y="702695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+ 5)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1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8373807" y="926537"/>
              <a:ext cx="2590484" cy="2349182"/>
              <a:chOff x="1995873" y="2607846"/>
              <a:chExt cx="1629538" cy="1298451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995873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0" y="116886"/>
            <a:ext cx="12132687" cy="2458313"/>
            <a:chOff x="2452685" y="888434"/>
            <a:chExt cx="9579986" cy="2458313"/>
          </a:xfrm>
        </p:grpSpPr>
        <p:sp>
          <p:nvSpPr>
            <p:cNvPr id="45" name="TextBox 44"/>
            <p:cNvSpPr txBox="1"/>
            <p:nvPr/>
          </p:nvSpPr>
          <p:spPr>
            <a:xfrm>
              <a:off x="2452685" y="1420530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505737" y="888434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+ 10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  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 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415021" y="926537"/>
              <a:ext cx="3722244" cy="2349182"/>
              <a:chOff x="1731243" y="2607846"/>
              <a:chExt cx="2020129" cy="1298451"/>
            </a:xfrm>
          </p:grpSpPr>
          <p:sp>
            <p:nvSpPr>
              <p:cNvPr id="55" name="Right Bracket 5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Right Bracket 55"/>
              <p:cNvSpPr/>
              <p:nvPr/>
            </p:nvSpPr>
            <p:spPr>
              <a:xfrm>
                <a:off x="3360538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7911265" y="926537"/>
              <a:ext cx="3620868" cy="2349182"/>
              <a:chOff x="1704912" y="2607846"/>
              <a:chExt cx="2277697" cy="1298451"/>
            </a:xfrm>
          </p:grpSpPr>
          <p:sp>
            <p:nvSpPr>
              <p:cNvPr id="52" name="Right Bracket 51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Right Bracket 52"/>
              <p:cNvSpPr/>
              <p:nvPr/>
            </p:nvSpPr>
            <p:spPr>
              <a:xfrm>
                <a:off x="3591775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00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126419"/>
            <a:ext cx="12132687" cy="2644052"/>
            <a:chOff x="2452685" y="702695"/>
            <a:chExt cx="9579986" cy="2644052"/>
          </a:xfrm>
        </p:grpSpPr>
        <p:sp>
          <p:nvSpPr>
            <p:cNvPr id="29" name="TextBox 28"/>
            <p:cNvSpPr txBox="1"/>
            <p:nvPr/>
          </p:nvSpPr>
          <p:spPr>
            <a:xfrm>
              <a:off x="2452685" y="1463393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585556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505737" y="702695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+ 5)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1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/>
            <p:cNvGrpSpPr/>
            <p:nvPr/>
          </p:nvGrpSpPr>
          <p:grpSpPr>
            <a:xfrm>
              <a:off x="8373807" y="926537"/>
              <a:ext cx="2590484" cy="2349182"/>
              <a:chOff x="1995873" y="2607846"/>
              <a:chExt cx="1629538" cy="1298451"/>
            </a:xfrm>
          </p:grpSpPr>
          <p:sp>
            <p:nvSpPr>
              <p:cNvPr id="61" name="Right Bracket 60"/>
              <p:cNvSpPr/>
              <p:nvPr/>
            </p:nvSpPr>
            <p:spPr>
              <a:xfrm rot="10800000">
                <a:off x="1995873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Right Bracket 61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524" y="3360171"/>
            <a:ext cx="12132687" cy="2349182"/>
            <a:chOff x="2452685" y="926537"/>
            <a:chExt cx="9579986" cy="2349182"/>
          </a:xfrm>
        </p:grpSpPr>
        <p:sp>
          <p:nvSpPr>
            <p:cNvPr id="67" name="TextBox 66"/>
            <p:cNvSpPr txBox="1"/>
            <p:nvPr/>
          </p:nvSpPr>
          <p:spPr>
            <a:xfrm>
              <a:off x="2452685" y="142052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759649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505737" y="1103611"/>
              <a:ext cx="852693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(x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+ 5)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1  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75" name="Right Bracket 7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Right Bracket 75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8373807" y="926537"/>
              <a:ext cx="2590484" cy="2349182"/>
              <a:chOff x="1995873" y="2607846"/>
              <a:chExt cx="1629538" cy="1298451"/>
            </a:xfrm>
          </p:grpSpPr>
          <p:sp>
            <p:nvSpPr>
              <p:cNvPr id="73" name="Right Bracket 72"/>
              <p:cNvSpPr/>
              <p:nvPr/>
            </p:nvSpPr>
            <p:spPr>
              <a:xfrm rot="10800000">
                <a:off x="1995873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Right Bracket 73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992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/>
          <p:cNvGrpSpPr/>
          <p:nvPr/>
        </p:nvGrpSpPr>
        <p:grpSpPr>
          <a:xfrm>
            <a:off x="9524" y="116898"/>
            <a:ext cx="12132687" cy="2349182"/>
            <a:chOff x="2452685" y="926537"/>
            <a:chExt cx="9579986" cy="2349182"/>
          </a:xfrm>
        </p:grpSpPr>
        <p:sp>
          <p:nvSpPr>
            <p:cNvPr id="67" name="TextBox 66"/>
            <p:cNvSpPr txBox="1"/>
            <p:nvPr/>
          </p:nvSpPr>
          <p:spPr>
            <a:xfrm>
              <a:off x="2452685" y="141360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505737" y="1131323"/>
              <a:ext cx="852693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(x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+ 5)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1  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75" name="Right Bracket 7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Right Bracket 75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8373807" y="926537"/>
              <a:ext cx="2590484" cy="2331852"/>
              <a:chOff x="1995873" y="2607845"/>
              <a:chExt cx="1629538" cy="1288872"/>
            </a:xfrm>
          </p:grpSpPr>
          <p:sp>
            <p:nvSpPr>
              <p:cNvPr id="73" name="Right Bracket 72"/>
              <p:cNvSpPr/>
              <p:nvPr/>
            </p:nvSpPr>
            <p:spPr>
              <a:xfrm rot="10800000">
                <a:off x="1995873" y="2607845"/>
                <a:ext cx="363914" cy="128887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Right Bracket 73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1338410" y="2917259"/>
            <a:ext cx="10799035" cy="1615827"/>
            <a:chOff x="3505737" y="1131323"/>
            <a:chExt cx="8526934" cy="1615827"/>
          </a:xfrm>
        </p:grpSpPr>
        <p:sp>
          <p:nvSpPr>
            <p:cNvPr id="25" name="TextBox 24"/>
            <p:cNvSpPr txBox="1"/>
            <p:nvPr/>
          </p:nvSpPr>
          <p:spPr>
            <a:xfrm>
              <a:off x="3754498" y="138589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505737" y="1131323"/>
              <a:ext cx="852693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bn-IN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+5)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251138" y="5664831"/>
            <a:ext cx="1940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377522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121081"/>
            <a:ext cx="121920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১৪/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+12x+32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রূপে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58" y="2260179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 + 12x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+32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55" y="3091443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=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+8x+4x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+32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52" y="3881155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(x+8)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(x+8)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49" y="4753994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=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(x+8)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(x+4)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46" y="5654546"/>
            <a:ext cx="121920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x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12x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+32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(x+8)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(x+4)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42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1" grpId="0"/>
      <p:bldP spid="32" grpId="0"/>
      <p:bldP spid="33" grpId="0"/>
      <p:bldP spid="34" grpId="0"/>
      <p:bldP spid="35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058" y="1874"/>
            <a:ext cx="1219200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(x+8)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x+4)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1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7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(x+8),  </a:t>
            </a:r>
            <a:r>
              <a:rPr lang="en-US" sz="71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= (x+4)</a:t>
            </a:r>
            <a:endParaRPr lang="en-US" sz="71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2737140"/>
            <a:ext cx="12044362" cy="3500191"/>
            <a:chOff x="-100016" y="498780"/>
            <a:chExt cx="12044362" cy="3500191"/>
          </a:xfrm>
        </p:grpSpPr>
        <p:sp>
          <p:nvSpPr>
            <p:cNvPr id="18" name="TextBox 17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417412" y="498780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33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13300" b="1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a</a:t>
              </a:r>
              <a:r>
                <a:rPr lang="en-US" sz="133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33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13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28" name="Right Bracket 27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ight Bracket 28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>
                <a:off x="1729277" y="3376000"/>
                <a:ext cx="1568119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25" name="Right Bracket 24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ight Bracket 25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735960" y="3376000"/>
                <a:ext cx="1553280" cy="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16610" y="185992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45767" y="185991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044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-76200" y="316930"/>
            <a:ext cx="12181177" cy="2349182"/>
            <a:chOff x="-176216" y="926537"/>
            <a:chExt cx="12181177" cy="2349182"/>
          </a:xfrm>
        </p:grpSpPr>
        <p:sp>
          <p:nvSpPr>
            <p:cNvPr id="46" name="TextBox 45"/>
            <p:cNvSpPr txBox="1"/>
            <p:nvPr/>
          </p:nvSpPr>
          <p:spPr>
            <a:xfrm>
              <a:off x="-176216" y="1630082"/>
              <a:ext cx="37004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(x+8)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(x+4)</a:t>
              </a:r>
              <a:r>
                <a:rPr 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478027" y="1167258"/>
              <a:ext cx="852693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x+8)+</a:t>
              </a:r>
              <a:r>
                <a:rPr lang="en-US" sz="5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55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x+4)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(x+8)-</a:t>
              </a:r>
              <a:r>
                <a:rPr lang="en-US" sz="55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55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x+4) </a:t>
              </a:r>
              <a:r>
                <a:rPr lang="en-US" sz="5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5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475193" y="926537"/>
              <a:ext cx="3714723" cy="2349182"/>
              <a:chOff x="1763899" y="2607846"/>
              <a:chExt cx="2016048" cy="1298451"/>
            </a:xfrm>
          </p:grpSpPr>
          <p:sp>
            <p:nvSpPr>
              <p:cNvPr id="70" name="Right Bracket 69"/>
              <p:cNvSpPr/>
              <p:nvPr/>
            </p:nvSpPr>
            <p:spPr>
              <a:xfrm rot="10800000">
                <a:off x="1763899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ight Bracket 70"/>
              <p:cNvSpPr/>
              <p:nvPr/>
            </p:nvSpPr>
            <p:spPr>
              <a:xfrm>
                <a:off x="338911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7911265" y="926537"/>
              <a:ext cx="3560254" cy="2349182"/>
              <a:chOff x="1704912" y="2607846"/>
              <a:chExt cx="2239570" cy="1298451"/>
            </a:xfrm>
          </p:grpSpPr>
          <p:sp>
            <p:nvSpPr>
              <p:cNvPr id="67" name="Right Bracket 66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ight Bracket 67"/>
              <p:cNvSpPr/>
              <p:nvPr/>
            </p:nvSpPr>
            <p:spPr>
              <a:xfrm>
                <a:off x="3553648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42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/>
            <p:cNvSpPr txBox="1"/>
            <p:nvPr/>
          </p:nvSpPr>
          <p:spPr>
            <a:xfrm>
              <a:off x="5045260" y="2069474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583967" y="2069469"/>
              <a:ext cx="7692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0" y="3707830"/>
            <a:ext cx="12132687" cy="2420210"/>
            <a:chOff x="2452685" y="926537"/>
            <a:chExt cx="9579986" cy="2420210"/>
          </a:xfrm>
        </p:grpSpPr>
        <p:sp>
          <p:nvSpPr>
            <p:cNvPr id="53" name="TextBox 52"/>
            <p:cNvSpPr txBox="1"/>
            <p:nvPr/>
          </p:nvSpPr>
          <p:spPr>
            <a:xfrm>
              <a:off x="2452685" y="1449104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505737" y="1002738"/>
              <a:ext cx="852693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x+8 +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x+8  -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x- 4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415021" y="926537"/>
              <a:ext cx="3614910" cy="2349182"/>
              <a:chOff x="1731243" y="2607846"/>
              <a:chExt cx="1961874" cy="1298451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30228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78363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60" name="Right Bracket 5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ight Bracket 60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854249" y="3278843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441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0" y="3060127"/>
            <a:ext cx="12132687" cy="2458313"/>
            <a:chOff x="2452685" y="888434"/>
            <a:chExt cx="9579986" cy="2458313"/>
          </a:xfrm>
        </p:grpSpPr>
        <p:sp>
          <p:nvSpPr>
            <p:cNvPr id="73" name="TextBox 72"/>
            <p:cNvSpPr txBox="1"/>
            <p:nvPr/>
          </p:nvSpPr>
          <p:spPr>
            <a:xfrm>
              <a:off x="2452685" y="1434818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3505737" y="888434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+ 12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  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 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3415021" y="926537"/>
              <a:ext cx="3722244" cy="2349182"/>
              <a:chOff x="1731243" y="2607846"/>
              <a:chExt cx="2020129" cy="1298451"/>
            </a:xfrm>
          </p:grpSpPr>
          <p:sp>
            <p:nvSpPr>
              <p:cNvPr id="83" name="Right Bracket 8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Right Bracket 83"/>
              <p:cNvSpPr/>
              <p:nvPr/>
            </p:nvSpPr>
            <p:spPr>
              <a:xfrm>
                <a:off x="3360538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/>
            <p:cNvGrpSpPr/>
            <p:nvPr/>
          </p:nvGrpSpPr>
          <p:grpSpPr>
            <a:xfrm>
              <a:off x="7911265" y="926537"/>
              <a:ext cx="3620868" cy="2349182"/>
              <a:chOff x="1704912" y="2607846"/>
              <a:chExt cx="2277697" cy="1298451"/>
            </a:xfrm>
          </p:grpSpPr>
          <p:sp>
            <p:nvSpPr>
              <p:cNvPr id="80" name="Right Bracket 79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Right Bracket 80"/>
              <p:cNvSpPr/>
              <p:nvPr/>
            </p:nvSpPr>
            <p:spPr>
              <a:xfrm>
                <a:off x="3591775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0" y="105645"/>
            <a:ext cx="12132687" cy="2420210"/>
            <a:chOff x="2452685" y="926537"/>
            <a:chExt cx="9579986" cy="2420210"/>
          </a:xfrm>
        </p:grpSpPr>
        <p:sp>
          <p:nvSpPr>
            <p:cNvPr id="32" name="TextBox 31"/>
            <p:cNvSpPr txBox="1"/>
            <p:nvPr/>
          </p:nvSpPr>
          <p:spPr>
            <a:xfrm>
              <a:off x="2452685" y="146339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505737" y="1002738"/>
              <a:ext cx="852693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x+8 +</a:t>
              </a:r>
              <a:r>
                <a: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x+8  -</a:t>
              </a:r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x- 4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415021" y="926537"/>
              <a:ext cx="3614910" cy="2349182"/>
              <a:chOff x="1731243" y="2607846"/>
              <a:chExt cx="1961874" cy="1298451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302283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78363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7911265" y="926537"/>
              <a:ext cx="3741205" cy="2349182"/>
              <a:chOff x="1704912" y="2607846"/>
              <a:chExt cx="2353396" cy="1298451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3667474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854249" y="3278843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39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2741038"/>
            <a:ext cx="12132687" cy="2644052"/>
            <a:chOff x="2452685" y="702695"/>
            <a:chExt cx="9579986" cy="2644052"/>
          </a:xfrm>
        </p:grpSpPr>
        <p:sp>
          <p:nvSpPr>
            <p:cNvPr id="32" name="TextBox 31"/>
            <p:cNvSpPr txBox="1"/>
            <p:nvPr/>
          </p:nvSpPr>
          <p:spPr>
            <a:xfrm>
              <a:off x="2452685" y="1449104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505737" y="702695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+ 6)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2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42" name="Right Bracket 41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ight Bracket 42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8373807" y="926537"/>
              <a:ext cx="2590484" cy="2349182"/>
              <a:chOff x="1995873" y="2607846"/>
              <a:chExt cx="1629538" cy="1298451"/>
            </a:xfrm>
          </p:grpSpPr>
          <p:sp>
            <p:nvSpPr>
              <p:cNvPr id="39" name="Right Bracket 38"/>
              <p:cNvSpPr/>
              <p:nvPr/>
            </p:nvSpPr>
            <p:spPr>
              <a:xfrm rot="10800000">
                <a:off x="1995873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Right Bracket 39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0" y="116886"/>
            <a:ext cx="12132687" cy="2458313"/>
            <a:chOff x="2452685" y="888434"/>
            <a:chExt cx="9579986" cy="2458313"/>
          </a:xfrm>
        </p:grpSpPr>
        <p:sp>
          <p:nvSpPr>
            <p:cNvPr id="45" name="TextBox 44"/>
            <p:cNvSpPr txBox="1"/>
            <p:nvPr/>
          </p:nvSpPr>
          <p:spPr>
            <a:xfrm>
              <a:off x="2452685" y="1420530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505737" y="888434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+ 12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    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 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415021" y="926537"/>
              <a:ext cx="3722244" cy="2349182"/>
              <a:chOff x="1731243" y="2607846"/>
              <a:chExt cx="2020129" cy="1298451"/>
            </a:xfrm>
          </p:grpSpPr>
          <p:sp>
            <p:nvSpPr>
              <p:cNvPr id="55" name="Right Bracket 5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Right Bracket 55"/>
              <p:cNvSpPr/>
              <p:nvPr/>
            </p:nvSpPr>
            <p:spPr>
              <a:xfrm>
                <a:off x="3360538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7911265" y="926537"/>
              <a:ext cx="3620868" cy="2349182"/>
              <a:chOff x="1704912" y="2607846"/>
              <a:chExt cx="2277697" cy="1298451"/>
            </a:xfrm>
          </p:grpSpPr>
          <p:sp>
            <p:nvSpPr>
              <p:cNvPr id="52" name="Right Bracket 51"/>
              <p:cNvSpPr/>
              <p:nvPr/>
            </p:nvSpPr>
            <p:spPr>
              <a:xfrm rot="10800000">
                <a:off x="1704912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Right Bracket 52"/>
              <p:cNvSpPr/>
              <p:nvPr/>
            </p:nvSpPr>
            <p:spPr>
              <a:xfrm>
                <a:off x="3591775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1819839" y="3286501"/>
                <a:ext cx="2059578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583967" y="2069469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10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126419"/>
            <a:ext cx="12132687" cy="2644052"/>
            <a:chOff x="2452685" y="702695"/>
            <a:chExt cx="9579986" cy="2644052"/>
          </a:xfrm>
        </p:grpSpPr>
        <p:sp>
          <p:nvSpPr>
            <p:cNvPr id="29" name="TextBox 28"/>
            <p:cNvSpPr txBox="1"/>
            <p:nvPr/>
          </p:nvSpPr>
          <p:spPr>
            <a:xfrm>
              <a:off x="2452685" y="1463393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585556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505737" y="702695"/>
              <a:ext cx="8526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2(x </a:t>
              </a:r>
              <a:r>
                <a:rPr lang="en-US" sz="8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+ 6)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8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2     </a:t>
              </a:r>
              <a:r>
                <a:rPr lang="en-US" sz="8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63" name="Right Bracket 62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Right Bracket 63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1843006" y="3265442"/>
                <a:ext cx="1844798" cy="10531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/>
            <p:cNvGrpSpPr/>
            <p:nvPr/>
          </p:nvGrpSpPr>
          <p:grpSpPr>
            <a:xfrm>
              <a:off x="8373807" y="926537"/>
              <a:ext cx="2590484" cy="2349182"/>
              <a:chOff x="1995873" y="2607846"/>
              <a:chExt cx="1629538" cy="1298451"/>
            </a:xfrm>
          </p:grpSpPr>
          <p:sp>
            <p:nvSpPr>
              <p:cNvPr id="61" name="Right Bracket 60"/>
              <p:cNvSpPr/>
              <p:nvPr/>
            </p:nvSpPr>
            <p:spPr>
              <a:xfrm rot="10800000">
                <a:off x="1995873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Right Bracket 61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5045260" y="2069474"/>
              <a:ext cx="76925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524" y="3360171"/>
            <a:ext cx="12132687" cy="2349182"/>
            <a:chOff x="2452685" y="926537"/>
            <a:chExt cx="9579986" cy="2349182"/>
          </a:xfrm>
        </p:grpSpPr>
        <p:sp>
          <p:nvSpPr>
            <p:cNvPr id="67" name="TextBox 66"/>
            <p:cNvSpPr txBox="1"/>
            <p:nvPr/>
          </p:nvSpPr>
          <p:spPr>
            <a:xfrm>
              <a:off x="2452685" y="1420529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759649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505737" y="1103611"/>
              <a:ext cx="852693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(x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+ 6)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2  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75" name="Right Bracket 7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Right Bracket 75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8373807" y="926537"/>
              <a:ext cx="2590484" cy="2349182"/>
              <a:chOff x="1995873" y="2607846"/>
              <a:chExt cx="1629538" cy="1298451"/>
            </a:xfrm>
          </p:grpSpPr>
          <p:sp>
            <p:nvSpPr>
              <p:cNvPr id="73" name="Right Bracket 72"/>
              <p:cNvSpPr/>
              <p:nvPr/>
            </p:nvSpPr>
            <p:spPr>
              <a:xfrm rot="10800000">
                <a:off x="1995873" y="2608642"/>
                <a:ext cx="363914" cy="1297655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Right Bracket 73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849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/>
          <p:cNvGrpSpPr/>
          <p:nvPr/>
        </p:nvGrpSpPr>
        <p:grpSpPr>
          <a:xfrm>
            <a:off x="9524" y="116898"/>
            <a:ext cx="12132687" cy="2349182"/>
            <a:chOff x="2452685" y="926537"/>
            <a:chExt cx="9579986" cy="2349182"/>
          </a:xfrm>
        </p:grpSpPr>
        <p:sp>
          <p:nvSpPr>
            <p:cNvPr id="67" name="TextBox 66"/>
            <p:cNvSpPr txBox="1"/>
            <p:nvPr/>
          </p:nvSpPr>
          <p:spPr>
            <a:xfrm>
              <a:off x="2452685" y="141360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505737" y="1131323"/>
              <a:ext cx="852693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(x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+ 6)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2   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3415021" y="926537"/>
              <a:ext cx="3789936" cy="2349182"/>
              <a:chOff x="1731243" y="2607846"/>
              <a:chExt cx="2056867" cy="1298451"/>
            </a:xfrm>
          </p:grpSpPr>
          <p:sp>
            <p:nvSpPr>
              <p:cNvPr id="75" name="Right Bracket 74"/>
              <p:cNvSpPr/>
              <p:nvPr/>
            </p:nvSpPr>
            <p:spPr>
              <a:xfrm rot="10800000">
                <a:off x="1731243" y="2608642"/>
                <a:ext cx="363914" cy="1297655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Right Bracket 75"/>
              <p:cNvSpPr/>
              <p:nvPr/>
            </p:nvSpPr>
            <p:spPr>
              <a:xfrm>
                <a:off x="3397276" y="2607846"/>
                <a:ext cx="390834" cy="1288871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8373807" y="926537"/>
              <a:ext cx="2590484" cy="2331852"/>
              <a:chOff x="1995873" y="2607845"/>
              <a:chExt cx="1629538" cy="1288872"/>
            </a:xfrm>
          </p:grpSpPr>
          <p:sp>
            <p:nvSpPr>
              <p:cNvPr id="73" name="Right Bracket 72"/>
              <p:cNvSpPr/>
              <p:nvPr/>
            </p:nvSpPr>
            <p:spPr>
              <a:xfrm rot="10800000">
                <a:off x="1995873" y="2607845"/>
                <a:ext cx="363914" cy="1288872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77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Right Bracket 73"/>
              <p:cNvSpPr/>
              <p:nvPr/>
            </p:nvSpPr>
            <p:spPr>
              <a:xfrm>
                <a:off x="3234577" y="2607846"/>
                <a:ext cx="390834" cy="1288871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US" sz="77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sz="77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1338410" y="2917259"/>
            <a:ext cx="10799035" cy="1615827"/>
            <a:chOff x="3505737" y="1131323"/>
            <a:chExt cx="8526934" cy="1615827"/>
          </a:xfrm>
        </p:grpSpPr>
        <p:sp>
          <p:nvSpPr>
            <p:cNvPr id="25" name="TextBox 24"/>
            <p:cNvSpPr txBox="1"/>
            <p:nvPr/>
          </p:nvSpPr>
          <p:spPr>
            <a:xfrm>
              <a:off x="3754498" y="1385892"/>
              <a:ext cx="95250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7301123" y="2135332"/>
              <a:ext cx="454851" cy="1054"/>
            </a:xfrm>
            <a:prstGeom prst="line">
              <a:avLst/>
            </a:prstGeom>
            <a:ln w="1016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505737" y="1131323"/>
              <a:ext cx="8526934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bn-IN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+6)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bn-IN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99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8458201" y="3244362"/>
            <a:ext cx="25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83761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2" y="-96010"/>
            <a:ext cx="121920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 যদি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a⁴+a²b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+b⁴=3; a²+ab+b²=3</a:t>
            </a:r>
            <a:endParaRPr lang="bn-IN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2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707" y="-2251"/>
            <a:ext cx="1219202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</a:t>
            </a:r>
            <a:r>
              <a:rPr lang="en-US" sz="13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1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13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1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en-US" sz="13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157" y="1986054"/>
            <a:ext cx="121920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 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- ( 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57" y="3717880"/>
            <a:ext cx="121920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0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018546" y="1582749"/>
            <a:ext cx="8173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b²+b⁴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2" y="-96010"/>
            <a:ext cx="121920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১৫/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a⁴+a²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+b⁴=3;   a²+ab+b²=3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08" y="2486827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(a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a²b²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+(b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43" y="3501753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b²+(b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-a²b²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8597" y="4519631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(ab)²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91" y="5475601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43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/>
      <p:bldP spid="6" grpId="0"/>
      <p:bldP spid="8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891" y="3059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894" y="1014441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898" y="2095092"/>
            <a:ext cx="1219201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⸫a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⁴+a²b²+b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⁴=(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901" y="3009498"/>
            <a:ext cx="1219201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+b²)=a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⁴+a²b²+b⁴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905" y="3896192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 = 3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908" y="4741324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 = 3÷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910" y="5572598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1   … … … (ii)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9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910" y="3073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3   … … … (</a:t>
            </a:r>
            <a:r>
              <a:rPr lang="en-US" sz="6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912" y="986746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1   … … … (ii)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-1810" y="2094742"/>
            <a:ext cx="12192910" cy="2770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915" y="2081259"/>
            <a:ext cx="1170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+2b² = 4    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(</a:t>
            </a:r>
            <a:r>
              <a:rPr lang="en-US" sz="55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)+(ii)</a:t>
            </a:r>
            <a:r>
              <a:rPr lang="en-US" sz="5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]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916" y="3037223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919" y="3854647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4÷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920" y="4727489"/>
            <a:ext cx="6166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2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51138" y="5664831"/>
            <a:ext cx="1940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296132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9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2" y="-96010"/>
            <a:ext cx="121920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 যদি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a⁴+a²b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+b⁴=8; a²+ab+b²=4</a:t>
            </a:r>
            <a:endParaRPr lang="bn-IN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 ?  </a:t>
            </a:r>
            <a:r>
              <a:rPr lang="bn-IN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bn-IN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ab=?</a:t>
            </a:r>
          </a:p>
        </p:txBody>
      </p:sp>
    </p:spTree>
    <p:extLst>
      <p:ext uri="{BB962C8B-B14F-4D97-AF65-F5344CB8AC3E}">
        <p14:creationId xmlns:p14="http://schemas.microsoft.com/office/powerpoint/2010/main" val="197960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707" y="-2251"/>
            <a:ext cx="1219202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</a:t>
            </a:r>
            <a:r>
              <a:rPr lang="en-US" sz="13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1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sz="13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1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en-US" sz="13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157" y="1986054"/>
            <a:ext cx="121920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 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- ( 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57" y="3717880"/>
            <a:ext cx="121920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43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018546" y="1582749"/>
            <a:ext cx="8173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b²+b⁴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2" y="-96010"/>
            <a:ext cx="121920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১৫/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a⁴+a²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+b⁴=8;   a²+ab+b²=4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08" y="2486827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(a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a²b²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+(b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43" y="3501753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b²+(b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²)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-a²b²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8597" y="4519631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(ab)²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891" y="5475601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83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/>
      <p:bldP spid="6" grpId="0"/>
      <p:bldP spid="8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891" y="3059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894" y="1014441"/>
            <a:ext cx="12192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898" y="2095092"/>
            <a:ext cx="1219201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⸫a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⁴+a²b²+b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⁴=(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901" y="3009498"/>
            <a:ext cx="1219201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+b²)=a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⁴+a²b²+b⁴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905" y="3896192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 = 8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908" y="4741324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+b²) = 8÷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910" y="5572598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2   … … … (ii)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09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910" y="3073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4   … … … (</a:t>
            </a:r>
            <a:r>
              <a:rPr lang="en-US" sz="6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912" y="986746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2   … … … (ii)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-1810" y="2094742"/>
            <a:ext cx="12192910" cy="2770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915" y="2081259"/>
            <a:ext cx="1170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+2b² = 6    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(</a:t>
            </a:r>
            <a:r>
              <a:rPr lang="en-US" sz="55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)+(ii)</a:t>
            </a:r>
            <a:r>
              <a:rPr lang="en-US" sz="5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]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916" y="3037223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919" y="3854647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6÷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920" y="4727489"/>
            <a:ext cx="6166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7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910" y="3073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4   … … … (</a:t>
            </a:r>
            <a:r>
              <a:rPr lang="en-US" sz="6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912" y="986746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2   … … … (ii)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-1810" y="2094742"/>
            <a:ext cx="12192910" cy="2770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915" y="2081259"/>
            <a:ext cx="1170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= 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(</a:t>
            </a:r>
            <a:r>
              <a:rPr lang="en-US" sz="55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5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  <a:r>
              <a:rPr lang="en-US" sz="5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]</a:t>
            </a:r>
            <a:endParaRPr lang="en-US" sz="5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916" y="3037223"/>
            <a:ext cx="121920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  </a:t>
            </a:r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÷2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920" y="4055970"/>
            <a:ext cx="6166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66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1490" y="5593747"/>
            <a:ext cx="1219201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 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 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bn-IN" sz="6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6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10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0" grpId="0"/>
      <p:bldP spid="8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822" y="-62201"/>
            <a:ext cx="12192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22" y="1775750"/>
            <a:ext cx="121821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)⁴-(a-b)⁴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bn-IN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ab(a²+b²)</a:t>
            </a:r>
            <a:endParaRPr lang="en-US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38571" y="2479"/>
            <a:ext cx="79149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 কর যে, 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8" y="145027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⸫2</a:t>
            </a:r>
            <a:r>
              <a:rPr lang="bn-IN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9" y="1812787"/>
            <a:ext cx="12192029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ab=(</a:t>
            </a:r>
            <a:r>
              <a:rPr lang="en-US" sz="12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</a:t>
            </a:r>
            <a:endParaRPr lang="en-US" sz="1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8847" y="5221618"/>
            <a:ext cx="10883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মুখস্থ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9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endParaRPr lang="en-US" sz="9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33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631969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)⁴-(a-b)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9" y="3323455"/>
            <a:ext cx="121920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-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(a-b)²}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(a-b)²}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90" y="-41061"/>
            <a:ext cx="1219202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৮/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এখন, </a:t>
            </a:r>
            <a:endParaRPr lang="en-US" sz="6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95" y="1956796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}²-{(a-b)²}²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61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9" y="-118987"/>
            <a:ext cx="121920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-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(a-b)²}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(a-b)²}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37" y="2543526"/>
            <a:ext cx="121920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4ab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{2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27" y="5170178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4ab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}{2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b²}</a:t>
            </a:r>
          </a:p>
        </p:txBody>
      </p:sp>
    </p:spTree>
    <p:extLst>
      <p:ext uri="{BB962C8B-B14F-4D97-AF65-F5344CB8AC3E}">
        <p14:creationId xmlns:p14="http://schemas.microsoft.com/office/powerpoint/2010/main" val="323350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7" y="6514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4ab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}{2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</a:t>
            </a:r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989" y="1521551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3" y="2982795"/>
            <a:ext cx="12192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46" y="4677123"/>
            <a:ext cx="67863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ab(a²+b²)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5812" y="5576450"/>
            <a:ext cx="40161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প্রমাণিত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41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2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9" y="-6386"/>
            <a:ext cx="1219202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7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</a:t>
            </a:r>
            <a:r>
              <a:rPr lang="en-US" sz="7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}{</a:t>
            </a:r>
            <a:r>
              <a:rPr lang="en-US" sz="7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3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7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)²+(a-b)²</a:t>
            </a:r>
            <a:r>
              <a:rPr lang="en-US" sz="7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795" y="1160424"/>
            <a:ext cx="1219202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(√7)²-(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}{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√7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)²+(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27" y="2470118"/>
            <a:ext cx="1219202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={  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 -   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}    {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 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40" y="3622649"/>
            <a:ext cx="1219202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{  </a:t>
            </a:r>
            <a:r>
              <a:rPr lang="en-US" sz="8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}    {</a:t>
            </a:r>
            <a:r>
              <a:rPr lang="en-US" sz="8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804" y="4689453"/>
            <a:ext cx="416246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</a:t>
            </a:r>
            <a:r>
              <a:rPr lang="en-US" sz="8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43279" y="4930992"/>
            <a:ext cx="54863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পক্ষ,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IN" sz="63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63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প্রমাণিত</a:t>
            </a:r>
            <a:r>
              <a:rPr lang="en-US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r>
              <a:rPr lang="bn-IN" sz="6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07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715"/>
            <a:ext cx="12192006" cy="2039359"/>
            <a:chOff x="-4770" y="1989715"/>
            <a:chExt cx="12192006" cy="2039359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9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?</a:t>
              </a:r>
              <a:endParaRPr lang="en-US" sz="9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613" y="1989715"/>
              <a:ext cx="828671" cy="2039358"/>
              <a:chOff x="10801653" y="4032747"/>
              <a:chExt cx="1614567" cy="24929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992522" y="5248465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Minus 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824042" y="1989814"/>
              <a:ext cx="819141" cy="2039260"/>
              <a:chOff x="10801653" y="4032747"/>
              <a:chExt cx="1614567" cy="249299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180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184"/>
            <a:ext cx="12192006" cy="2048890"/>
            <a:chOff x="-4770" y="1980184"/>
            <a:chExt cx="12192006" cy="2048890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613" y="1989715"/>
              <a:ext cx="828671" cy="2039358"/>
              <a:chOff x="10801653" y="4032747"/>
              <a:chExt cx="1614567" cy="24929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992522" y="5248465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Minus 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824042" y="1989814"/>
              <a:ext cx="819141" cy="2039260"/>
              <a:chOff x="10801653" y="4032747"/>
              <a:chExt cx="1614567" cy="249299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267220" y="1984950"/>
              <a:ext cx="828671" cy="2039358"/>
              <a:chOff x="10801653" y="4032747"/>
              <a:chExt cx="1614567" cy="2492991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0992522" y="5248465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7" name="Minus 16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7119961" y="1980184"/>
              <a:ext cx="828671" cy="2039358"/>
              <a:chOff x="10801653" y="4032747"/>
              <a:chExt cx="1614567" cy="2492991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0992522" y="5248465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Minus 2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934339" y="1985048"/>
              <a:ext cx="819141" cy="2039260"/>
              <a:chOff x="10801653" y="4032747"/>
              <a:chExt cx="1614567" cy="2492991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4"/>
              <a:ext cx="819141" cy="2039260"/>
              <a:chOff x="10801653" y="4032747"/>
              <a:chExt cx="1614567" cy="2492991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2" y="4032747"/>
                <a:ext cx="64367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-4774" y="3905966"/>
            <a:ext cx="12192006" cy="2707474"/>
            <a:chOff x="-4770" y="1675373"/>
            <a:chExt cx="12192006" cy="2707474"/>
          </a:xfrm>
        </p:grpSpPr>
        <p:sp>
          <p:nvSpPr>
            <p:cNvPr id="31" name="TextBox 3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   +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28613" y="1989714"/>
              <a:ext cx="828671" cy="2271774"/>
              <a:chOff x="10801653" y="4032747"/>
              <a:chExt cx="1614567" cy="2777106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2" name="Minus 51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9" name="Minus 4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267218" y="1693993"/>
              <a:ext cx="1157855" cy="2688854"/>
              <a:chOff x="10801653" y="3677075"/>
              <a:chExt cx="2255943" cy="3286965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10857550" y="5045225"/>
                <a:ext cx="2175874" cy="1918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0911538" y="3677075"/>
                <a:ext cx="2146058" cy="1918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Minus 45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6591614" y="1675373"/>
              <a:ext cx="2209197" cy="2590440"/>
              <a:chOff x="9772227" y="3660135"/>
              <a:chExt cx="4304356" cy="3166657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10722575" y="5265405"/>
                <a:ext cx="643673" cy="1561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290673" y="3660135"/>
                <a:ext cx="3785910" cy="1918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US" sz="77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3" name="Minus 42"/>
              <p:cNvSpPr/>
              <p:nvPr/>
            </p:nvSpPr>
            <p:spPr>
              <a:xfrm>
                <a:off x="9772227" y="5154543"/>
                <a:ext cx="4166318" cy="512021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7586511" y="2993359"/>
              <a:ext cx="326564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9772677" y="1758591"/>
              <a:ext cx="1445042" cy="2550265"/>
              <a:chOff x="10801653" y="3761739"/>
              <a:chExt cx="2848248" cy="3117694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10908032" y="4960525"/>
                <a:ext cx="2204514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0992521" y="3761739"/>
                <a:ext cx="2657380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0" name="Minus 39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899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714"/>
            <a:ext cx="12192006" cy="2271826"/>
            <a:chOff x="-4770" y="1989714"/>
            <a:chExt cx="12192006" cy="2271826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613" y="1989714"/>
              <a:ext cx="828671" cy="2271774"/>
              <a:chOff x="10801653" y="4032747"/>
              <a:chExt cx="1614567" cy="277710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Minus 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285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183"/>
            <a:ext cx="12192006" cy="2281357"/>
            <a:chOff x="-4770" y="1980183"/>
            <a:chExt cx="12192006" cy="228135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613" y="1989714"/>
              <a:ext cx="828671" cy="2271774"/>
              <a:chOff x="10801653" y="4032747"/>
              <a:chExt cx="1614567" cy="277710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Minus 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267220" y="1984949"/>
              <a:ext cx="828671" cy="2271774"/>
              <a:chOff x="10801653" y="4032747"/>
              <a:chExt cx="1614567" cy="2777106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7" name="Minus 16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7119961" y="1980183"/>
              <a:ext cx="828671" cy="2271774"/>
              <a:chOff x="10801653" y="4032747"/>
              <a:chExt cx="1614567" cy="2777106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Minus 2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934339" y="1985047"/>
              <a:ext cx="819141" cy="2271727"/>
              <a:chOff x="10801653" y="4032747"/>
              <a:chExt cx="1614567" cy="277718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3"/>
              <a:ext cx="819141" cy="2271727"/>
              <a:chOff x="10801653" y="4032747"/>
              <a:chExt cx="1614567" cy="277718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-4774" y="4002951"/>
            <a:ext cx="12192006" cy="2610494"/>
            <a:chOff x="-4770" y="1772358"/>
            <a:chExt cx="12192006" cy="2610494"/>
          </a:xfrm>
        </p:grpSpPr>
        <p:sp>
          <p:nvSpPr>
            <p:cNvPr id="31" name="TextBox 3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   +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28613" y="1989714"/>
              <a:ext cx="828671" cy="2271774"/>
              <a:chOff x="10801653" y="4032747"/>
              <a:chExt cx="1614567" cy="2777106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5" name="Minus 5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2" name="Minus 51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267220" y="1984948"/>
              <a:ext cx="1145449" cy="2397904"/>
              <a:chOff x="10801653" y="4032747"/>
              <a:chExt cx="2231771" cy="2931293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10857550" y="5045225"/>
                <a:ext cx="2175874" cy="1918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9" name="Minus 4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6813287" y="1772358"/>
              <a:ext cx="1721117" cy="2493454"/>
              <a:chOff x="10204135" y="3778694"/>
              <a:chExt cx="3353392" cy="3048098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10722576" y="5265405"/>
                <a:ext cx="643673" cy="1561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1181484" y="3778694"/>
                <a:ext cx="643673" cy="1975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6" name="Minus 45"/>
              <p:cNvSpPr/>
              <p:nvPr/>
            </p:nvSpPr>
            <p:spPr>
              <a:xfrm>
                <a:off x="10204135" y="5154543"/>
                <a:ext cx="3353392" cy="512021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7586511" y="2993359"/>
              <a:ext cx="326564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9772677" y="1980287"/>
              <a:ext cx="1172418" cy="2328585"/>
              <a:chOff x="10801653" y="4032747"/>
              <a:chExt cx="2310893" cy="2846686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10908032" y="4960525"/>
                <a:ext cx="2204514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0" name="Minus 39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969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714"/>
            <a:ext cx="12192006" cy="2271826"/>
            <a:chOff x="-4770" y="1989714"/>
            <a:chExt cx="12192006" cy="2271826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613" y="1989714"/>
              <a:ext cx="828671" cy="2271774"/>
              <a:chOff x="10801653" y="4032747"/>
              <a:chExt cx="1614567" cy="277710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Minus 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082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183"/>
            <a:ext cx="12192006" cy="2281357"/>
            <a:chOff x="-4770" y="1980183"/>
            <a:chExt cx="12192006" cy="228135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8613" y="1989714"/>
              <a:ext cx="828671" cy="2271774"/>
              <a:chOff x="10801653" y="4032747"/>
              <a:chExt cx="1614567" cy="277710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Minus 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267220" y="1984949"/>
              <a:ext cx="828671" cy="2271774"/>
              <a:chOff x="10801653" y="4032747"/>
              <a:chExt cx="1614567" cy="2777106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7" name="Minus 16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7119961" y="1980183"/>
              <a:ext cx="828671" cy="2271774"/>
              <a:chOff x="10801653" y="4032747"/>
              <a:chExt cx="1614567" cy="2777106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0992522" y="5248465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992522" y="4032747"/>
                <a:ext cx="643673" cy="1561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Minus 2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934339" y="1985047"/>
              <a:ext cx="819141" cy="2271727"/>
              <a:chOff x="10801653" y="4032747"/>
              <a:chExt cx="1614567" cy="277718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3"/>
              <a:ext cx="819141" cy="2271727"/>
              <a:chOff x="10801653" y="4032747"/>
              <a:chExt cx="1614567" cy="277718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-4773" y="4058371"/>
            <a:ext cx="12192006" cy="2624243"/>
            <a:chOff x="-4773" y="4058371"/>
            <a:chExt cx="12192006" cy="2624243"/>
          </a:xfrm>
        </p:grpSpPr>
        <p:grpSp>
          <p:nvGrpSpPr>
            <p:cNvPr id="30" name="Group 29"/>
            <p:cNvGrpSpPr/>
            <p:nvPr/>
          </p:nvGrpSpPr>
          <p:grpSpPr>
            <a:xfrm>
              <a:off x="-4773" y="4252442"/>
              <a:ext cx="12192006" cy="2430172"/>
              <a:chOff x="-4770" y="1980286"/>
              <a:chExt cx="12192006" cy="2430172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-4770" y="2270414"/>
                <a:ext cx="12192006" cy="1615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9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 +</a:t>
                </a:r>
                <a:r>
                  <a:rPr lang="en-US" sz="99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99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99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99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r>
                  <a:rPr lang="en-US" sz="99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bn-IN" sz="99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99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 </a:t>
                </a:r>
                <a:r>
                  <a:rPr lang="bn-IN" sz="99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99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+</a:t>
                </a:r>
                <a:endParaRPr lang="en-US" sz="99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1824040" y="1989816"/>
                <a:ext cx="1085603" cy="2091616"/>
                <a:chOff x="10801653" y="4032747"/>
                <a:chExt cx="2139777" cy="2556994"/>
              </a:xfrm>
            </p:grpSpPr>
            <p:sp>
              <p:nvSpPr>
                <p:cNvPr id="39" name="TextBox 38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1" name="Minus 40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8692016" y="1980286"/>
                <a:ext cx="1394094" cy="2430172"/>
                <a:chOff x="8671609" y="4032747"/>
                <a:chExt cx="2747827" cy="2970879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8723370" y="5028280"/>
                  <a:ext cx="2696066" cy="19753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sz="96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8862477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38" name="Minus 37"/>
                <p:cNvSpPr/>
                <p:nvPr/>
              </p:nvSpPr>
              <p:spPr>
                <a:xfrm>
                  <a:off x="8671609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42" name="TextBox 41"/>
            <p:cNvSpPr txBox="1"/>
            <p:nvPr/>
          </p:nvSpPr>
          <p:spPr>
            <a:xfrm>
              <a:off x="440426" y="50762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0426" y="4248003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4" name="Minus 43"/>
            <p:cNvSpPr/>
            <p:nvPr/>
          </p:nvSpPr>
          <p:spPr>
            <a:xfrm>
              <a:off x="342463" y="5179529"/>
              <a:ext cx="828671" cy="418853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FF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09762" y="5154615"/>
              <a:ext cx="102456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80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365182" y="4257098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7" name="Minus 46"/>
            <p:cNvSpPr/>
            <p:nvPr/>
          </p:nvSpPr>
          <p:spPr>
            <a:xfrm>
              <a:off x="4267219" y="5174769"/>
              <a:ext cx="828671" cy="418853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FF0000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358931" y="5163716"/>
              <a:ext cx="330363" cy="1277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594464" y="4058371"/>
              <a:ext cx="330363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0" name="Minus 49"/>
            <p:cNvSpPr/>
            <p:nvPr/>
          </p:nvSpPr>
          <p:spPr>
            <a:xfrm>
              <a:off x="6092843" y="5183865"/>
              <a:ext cx="1721117" cy="418852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FF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866067" y="5168534"/>
              <a:ext cx="326564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778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3"/>
            <a:ext cx="12192006" cy="2271727"/>
            <a:chOff x="-4770" y="1989813"/>
            <a:chExt cx="12192006" cy="227172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132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3"/>
            <a:ext cx="12192006" cy="2281257"/>
            <a:chOff x="-4770" y="1980283"/>
            <a:chExt cx="12192006" cy="228125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365183" y="23698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7924" y="2351227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934339" y="1985047"/>
              <a:ext cx="819141" cy="2271727"/>
              <a:chOff x="10801653" y="4032747"/>
              <a:chExt cx="1614567" cy="277718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3"/>
              <a:ext cx="819141" cy="2271727"/>
              <a:chOff x="10801653" y="4032747"/>
              <a:chExt cx="1614567" cy="277718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115610" y="3875224"/>
            <a:ext cx="12192006" cy="2650379"/>
            <a:chOff x="-4770" y="1658494"/>
            <a:chExt cx="12192006" cy="2650379"/>
          </a:xfrm>
        </p:grpSpPr>
        <p:sp>
          <p:nvSpPr>
            <p:cNvPr id="21" name="TextBox 2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 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51328" y="2466830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17924" y="1658494"/>
              <a:ext cx="153555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6580913" y="2840957"/>
              <a:ext cx="2172567" cy="1277274"/>
              <a:chOff x="8133984" y="5079092"/>
              <a:chExt cx="4282236" cy="1561464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10088795" y="5079092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Minus 40"/>
              <p:cNvSpPr/>
              <p:nvPr/>
            </p:nvSpPr>
            <p:spPr>
              <a:xfrm>
                <a:off x="8133984" y="5154544"/>
                <a:ext cx="4282236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9772676" y="1980286"/>
              <a:ext cx="1352529" cy="2328587"/>
              <a:chOff x="10801653" y="4032747"/>
              <a:chExt cx="2665901" cy="2846691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0989959" y="4960529"/>
                <a:ext cx="2477595" cy="1918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175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3"/>
            <a:ext cx="12192006" cy="2271727"/>
            <a:chOff x="-4770" y="1989813"/>
            <a:chExt cx="12192006" cy="227172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083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3"/>
            <a:ext cx="12192006" cy="2281257"/>
            <a:chOff x="-4770" y="1980283"/>
            <a:chExt cx="12192006" cy="228125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365183" y="23698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7924" y="2351227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934339" y="1985047"/>
              <a:ext cx="819141" cy="2271727"/>
              <a:chOff x="10801653" y="4032747"/>
              <a:chExt cx="1614567" cy="277718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3"/>
              <a:ext cx="819141" cy="2271727"/>
              <a:chOff x="10801653" y="4032747"/>
              <a:chExt cx="1614567" cy="277718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4773" y="4252442"/>
            <a:ext cx="12192006" cy="2430172"/>
            <a:chOff x="-4770" y="1980286"/>
            <a:chExt cx="12192006" cy="2430172"/>
          </a:xfrm>
        </p:grpSpPr>
        <p:sp>
          <p:nvSpPr>
            <p:cNvPr id="21" name="TextBox 2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29653" y="2134313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8511903" y="1980286"/>
              <a:ext cx="1394094" cy="2430172"/>
              <a:chOff x="8316600" y="4032747"/>
              <a:chExt cx="2747828" cy="297087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6" name="Minus 35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96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7"/>
            <a:ext cx="12192006" cy="2384005"/>
            <a:chOff x="-4770" y="1989817"/>
            <a:chExt cx="12192006" cy="2384005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7301" y="2180644"/>
              <a:ext cx="11235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69324" y="1989817"/>
              <a:ext cx="1046353" cy="2384005"/>
              <a:chOff x="10496697" y="4032747"/>
              <a:chExt cx="2062413" cy="291443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496697" y="5028278"/>
                <a:ext cx="2062413" cy="191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743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4"/>
            <a:ext cx="12192006" cy="2416479"/>
            <a:chOff x="-4770" y="1980284"/>
            <a:chExt cx="12192006" cy="2416479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7301" y="2180644"/>
              <a:ext cx="11235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69324" y="1989817"/>
              <a:ext cx="1046353" cy="2384005"/>
              <a:chOff x="10496697" y="4032747"/>
              <a:chExt cx="2062413" cy="291443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496697" y="5028278"/>
                <a:ext cx="2062413" cy="191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29653" y="2300573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93229" y="2184971"/>
              <a:ext cx="10969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822048" y="1985050"/>
              <a:ext cx="1042979" cy="2411713"/>
              <a:chOff x="10580325" y="4032747"/>
              <a:chExt cx="2055763" cy="2948311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580325" y="5062150"/>
                <a:ext cx="2055763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29661" y="1980284"/>
              <a:ext cx="1152537" cy="2397860"/>
              <a:chOff x="10716870" y="4032747"/>
              <a:chExt cx="2271707" cy="2931379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716870" y="5045219"/>
                <a:ext cx="2271707" cy="191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4773" y="4252441"/>
            <a:ext cx="12192006" cy="2397859"/>
            <a:chOff x="-4770" y="1980285"/>
            <a:chExt cx="12192006" cy="2397859"/>
          </a:xfrm>
        </p:grpSpPr>
        <p:sp>
          <p:nvSpPr>
            <p:cNvPr id="21" name="TextBox 2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29653" y="2259008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8468889" y="1980285"/>
              <a:ext cx="1367833" cy="2397859"/>
              <a:chOff x="8231817" y="4032747"/>
              <a:chExt cx="2696066" cy="2931377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231817" y="5045218"/>
                <a:ext cx="2696066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773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3"/>
            <a:ext cx="12192006" cy="2271727"/>
            <a:chOff x="-4770" y="1989813"/>
            <a:chExt cx="12192006" cy="227172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897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3"/>
            <a:ext cx="12192006" cy="2281257"/>
            <a:chOff x="-4770" y="1980283"/>
            <a:chExt cx="12192006" cy="228125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365183" y="23698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7924" y="2351227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934339" y="1985047"/>
              <a:ext cx="819141" cy="2271727"/>
              <a:chOff x="10801653" y="4032747"/>
              <a:chExt cx="1614567" cy="277718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3"/>
              <a:ext cx="819141" cy="2271727"/>
              <a:chOff x="10801653" y="4032747"/>
              <a:chExt cx="1614567" cy="277718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4773" y="4252442"/>
            <a:ext cx="12192006" cy="2430172"/>
            <a:chOff x="-4770" y="1980286"/>
            <a:chExt cx="12192006" cy="2430172"/>
          </a:xfrm>
        </p:grpSpPr>
        <p:sp>
          <p:nvSpPr>
            <p:cNvPr id="21" name="TextBox 2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29653" y="2134313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8511903" y="1980286"/>
              <a:ext cx="1394094" cy="2430172"/>
              <a:chOff x="8316600" y="4032747"/>
              <a:chExt cx="2747828" cy="297087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6" name="Minus 35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635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7"/>
            <a:ext cx="12192006" cy="2384005"/>
            <a:chOff x="-4770" y="1989817"/>
            <a:chExt cx="12192006" cy="2384005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7301" y="2180644"/>
              <a:ext cx="11235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69324" y="1989817"/>
              <a:ext cx="1046353" cy="2384005"/>
              <a:chOff x="10496697" y="4032747"/>
              <a:chExt cx="2062413" cy="291443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496697" y="5028278"/>
                <a:ext cx="2062413" cy="191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57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4"/>
            <a:ext cx="12192006" cy="2416479"/>
            <a:chOff x="-4770" y="1980284"/>
            <a:chExt cx="12192006" cy="2416479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7301" y="2180644"/>
              <a:ext cx="11235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69324" y="1989817"/>
              <a:ext cx="1046353" cy="2384005"/>
              <a:chOff x="10496697" y="4032747"/>
              <a:chExt cx="2062413" cy="291443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496697" y="5028278"/>
                <a:ext cx="2062413" cy="191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43508" y="2272863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93229" y="2184971"/>
              <a:ext cx="10969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822048" y="1985050"/>
              <a:ext cx="1042979" cy="2411713"/>
              <a:chOff x="10580325" y="4032747"/>
              <a:chExt cx="2055763" cy="2948311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580325" y="5062150"/>
                <a:ext cx="2055763" cy="1918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29661" y="1980284"/>
              <a:ext cx="1152537" cy="2397860"/>
              <a:chOff x="10716870" y="4032747"/>
              <a:chExt cx="2271707" cy="2931379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716870" y="5045219"/>
                <a:ext cx="2271707" cy="191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4773" y="4252441"/>
            <a:ext cx="12192006" cy="2397859"/>
            <a:chOff x="-4770" y="1980285"/>
            <a:chExt cx="12192006" cy="2397859"/>
          </a:xfrm>
        </p:grpSpPr>
        <p:sp>
          <p:nvSpPr>
            <p:cNvPr id="21" name="TextBox 2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7301" y="2180644"/>
              <a:ext cx="11235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69324" y="1989817"/>
              <a:ext cx="1046353" cy="2384005"/>
              <a:chOff x="10496697" y="4032747"/>
              <a:chExt cx="2062413" cy="291443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0496697" y="5028278"/>
                <a:ext cx="2062413" cy="1918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9" name="Minus 3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129653" y="2259008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8468889" y="1980285"/>
              <a:ext cx="1367833" cy="2397859"/>
              <a:chOff x="8231817" y="4032747"/>
              <a:chExt cx="2696066" cy="2931377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8231817" y="5045218"/>
                <a:ext cx="2696066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6" name="Minus 35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09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3"/>
            <a:ext cx="12192006" cy="2271727"/>
            <a:chOff x="-4770" y="1989813"/>
            <a:chExt cx="12192006" cy="227172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058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3"/>
            <a:ext cx="12192006" cy="2281257"/>
            <a:chOff x="-4770" y="1980283"/>
            <a:chExt cx="12192006" cy="228125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365183" y="23698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7924" y="2351227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934339" y="1985047"/>
              <a:ext cx="819141" cy="2271727"/>
              <a:chOff x="10801653" y="4032747"/>
              <a:chExt cx="1614567" cy="277718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3"/>
              <a:ext cx="819141" cy="2271727"/>
              <a:chOff x="10801653" y="4032747"/>
              <a:chExt cx="1614567" cy="277718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4773" y="4252442"/>
            <a:ext cx="12192006" cy="2430172"/>
            <a:chOff x="-4770" y="1980286"/>
            <a:chExt cx="12192006" cy="2430172"/>
          </a:xfrm>
        </p:grpSpPr>
        <p:sp>
          <p:nvSpPr>
            <p:cNvPr id="21" name="TextBox 2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2721" y="2346901"/>
              <a:ext cx="112355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824040" y="1989816"/>
              <a:ext cx="1085603" cy="2091616"/>
              <a:chOff x="10801653" y="4032747"/>
              <a:chExt cx="2139777" cy="2556994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0879017" y="5028279"/>
                <a:ext cx="2062413" cy="1561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9" name="Minus 3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129652" y="2134313"/>
              <a:ext cx="11303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8511903" y="1980286"/>
              <a:ext cx="1394094" cy="2430172"/>
              <a:chOff x="8316600" y="4032747"/>
              <a:chExt cx="2747828" cy="297087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6" name="Minus 35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542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3"/>
            <a:ext cx="12192006" cy="2188599"/>
            <a:chOff x="-4770" y="1989813"/>
            <a:chExt cx="12192006" cy="2188599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6463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27760" y="1989813"/>
              <a:ext cx="1015419" cy="2188599"/>
              <a:chOff x="10414778" y="4032747"/>
              <a:chExt cx="2001442" cy="267555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414778" y="5146841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368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6"/>
            <a:ext cx="12192006" cy="2198126"/>
            <a:chOff x="-4770" y="1980286"/>
            <a:chExt cx="12192006" cy="2198126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6463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27760" y="1989813"/>
              <a:ext cx="1015419" cy="2188599"/>
              <a:chOff x="10414778" y="4032747"/>
              <a:chExt cx="2001442" cy="267555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414778" y="5146841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98925" y="23698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93233" y="2351227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877471" y="1985048"/>
              <a:ext cx="876007" cy="2133180"/>
              <a:chOff x="10689567" y="4032747"/>
              <a:chExt cx="1726653" cy="2607807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689567" y="5079091"/>
                <a:ext cx="643674" cy="15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01953" y="1980286"/>
              <a:ext cx="889864" cy="2022344"/>
              <a:chOff x="10662254" y="4032747"/>
              <a:chExt cx="1753966" cy="2472309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662254" y="4943590"/>
                <a:ext cx="643674" cy="1561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-4772" y="4113887"/>
            <a:ext cx="12192006" cy="2300876"/>
            <a:chOff x="-4770" y="1980287"/>
            <a:chExt cx="12192006" cy="2300876"/>
          </a:xfrm>
        </p:grpSpPr>
        <p:sp>
          <p:nvSpPr>
            <p:cNvPr id="41" name="TextBox 4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  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6463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27760" y="1989813"/>
              <a:ext cx="1015419" cy="2188599"/>
              <a:chOff x="10414778" y="4032747"/>
              <a:chExt cx="2001442" cy="2675558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10414778" y="5146841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6" name="Minus 55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351330" y="245297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9591115" y="1980287"/>
              <a:ext cx="1506376" cy="2300876"/>
              <a:chOff x="10443788" y="4032747"/>
              <a:chExt cx="2969142" cy="2812813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10443788" y="4926654"/>
                <a:ext cx="2969142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0" name="Minus 49"/>
              <p:cNvSpPr/>
              <p:nvPr/>
            </p:nvSpPr>
            <p:spPr>
              <a:xfrm>
                <a:off x="10443790" y="5154544"/>
                <a:ext cx="1972433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379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9813"/>
            <a:ext cx="12192006" cy="2271727"/>
            <a:chOff x="-4770" y="1989813"/>
            <a:chExt cx="12192006" cy="227172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?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918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3"/>
            <a:ext cx="12192006" cy="2281257"/>
            <a:chOff x="-4770" y="1980283"/>
            <a:chExt cx="12192006" cy="2281257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1996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24042" y="1989813"/>
              <a:ext cx="819141" cy="2271727"/>
              <a:chOff x="10801653" y="4032747"/>
              <a:chExt cx="1614567" cy="2777182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851710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365183" y="23698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7924" y="2351227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934339" y="1985047"/>
              <a:ext cx="819141" cy="2271727"/>
              <a:chOff x="10801653" y="4032747"/>
              <a:chExt cx="1614567" cy="277718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72676" y="1980283"/>
              <a:ext cx="819141" cy="2271727"/>
              <a:chOff x="10801653" y="4032747"/>
              <a:chExt cx="1614567" cy="2777182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08034" y="5248465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-4773" y="4252442"/>
            <a:ext cx="12192006" cy="2430172"/>
            <a:chOff x="-4770" y="1980286"/>
            <a:chExt cx="12192006" cy="2430172"/>
          </a:xfrm>
        </p:grpSpPr>
        <p:sp>
          <p:nvSpPr>
            <p:cNvPr id="21" name="TextBox 2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2721" y="2346901"/>
              <a:ext cx="112355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824040" y="1989816"/>
              <a:ext cx="1085603" cy="2091616"/>
              <a:chOff x="10801653" y="4032747"/>
              <a:chExt cx="2139777" cy="2556994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0879017" y="5028279"/>
                <a:ext cx="2062413" cy="1561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9" name="Minus 3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129652" y="2134313"/>
              <a:ext cx="11303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8511903" y="1980286"/>
              <a:ext cx="1394094" cy="2430172"/>
              <a:chOff x="8316600" y="4032747"/>
              <a:chExt cx="2747828" cy="297087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6" name="Minus 35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560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)²=a²+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ab+b²</a:t>
            </a:r>
            <a:endParaRPr lang="en-US" sz="12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19550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(a-b)²=a²-</a:t>
            </a:r>
            <a:r>
              <a:rPr lang="en-US" sz="1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" y="1914098"/>
            <a:ext cx="1219201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)²=(a-b)²+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00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" y="26417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)²=a²-</a:t>
            </a:r>
            <a:r>
              <a:rPr lang="en-US" sz="1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4" y="1924493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(b-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)²=b²-</a:t>
            </a:r>
            <a:r>
              <a:rPr lang="en-US" sz="1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5" y="3836422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(c-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)²=c²-</a:t>
            </a:r>
            <a:r>
              <a:rPr lang="en-US" sz="1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3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0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9" y="1233490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a²-2ab+b²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+4ab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" y="-171887"/>
            <a:ext cx="1219201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3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=(a-b)²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+4ab</a:t>
            </a:r>
            <a:endParaRPr lang="en-US" sz="12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11" y="3200410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a²-2ab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+4ab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endParaRPr lang="en-US" sz="1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4" y="4810137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=a²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bn-IN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endParaRPr lang="en-US" sz="1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/>
      <p:bldP spid="7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(a²+b²)²=a⁴+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a²b²+b⁴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19550"/>
            <a:ext cx="1219201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(a²-b²)²=a⁴-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a²b²+b⁴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" y="1914098"/>
            <a:ext cx="1219201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)²=(a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9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19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(a³+b³)²=a⁶+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a³b³+b⁶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19550"/>
            <a:ext cx="1219201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(a³-b³)²=a⁶-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a³b³+b⁶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" y="1914098"/>
            <a:ext cx="1219201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)²=(a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9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7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aˣ+bˣ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aˣ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aˣbˣ+(</a:t>
            </a:r>
            <a:r>
              <a:rPr lang="en-US" sz="8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bˣ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19550"/>
            <a:ext cx="1219201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aˣ-bˣ</a:t>
            </a:r>
            <a:r>
              <a:rPr lang="en-US" sz="9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</a:t>
            </a:r>
            <a:r>
              <a:rPr lang="en-US" sz="9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aˣ</a:t>
            </a:r>
            <a:r>
              <a:rPr lang="en-US" sz="9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9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aˣbˣ</a:t>
            </a:r>
            <a:r>
              <a:rPr lang="en-US" sz="9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bˣ</a:t>
            </a:r>
            <a:r>
              <a:rPr lang="en-US" sz="9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7" y="1914098"/>
            <a:ext cx="1219201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ˣ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99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ˣ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)²=(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ˣ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</a:t>
            </a:r>
            <a:r>
              <a:rPr lang="en-US" sz="9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ˣ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ˣ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ˣ</a:t>
            </a:r>
            <a:endParaRPr lang="en-US" sz="9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4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9" y="1233490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a²+2ab+b²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-4ab</a:t>
            </a:r>
            <a:endParaRPr lang="en-US" sz="1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" y="-171887"/>
            <a:ext cx="1219201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bn-IN" sz="1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3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b)²</a:t>
            </a:r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12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-4ab</a:t>
            </a:r>
            <a:endParaRPr lang="en-US" sz="12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11" y="3200410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a²+2ab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-4ab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endParaRPr lang="en-US" sz="1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4" y="4810137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=a²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n-IN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bn-IN" sz="13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</a:t>
            </a:r>
            <a:endParaRPr lang="en-US" sz="1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4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/>
      <p:bldP spid="7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2" y="68414"/>
            <a:ext cx="121920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(a-b)²=(</a:t>
            </a:r>
            <a:r>
              <a:rPr lang="en-US" sz="1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1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2" y="4239921"/>
            <a:ext cx="1219202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(a²+b²)=(</a:t>
            </a:r>
            <a:r>
              <a:rPr lang="en-US" sz="9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)²+(a-b)²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2" y="2078185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b²=(</a:t>
            </a:r>
            <a:r>
              <a:rPr lang="en-US" sz="10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10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10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1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2" y="6485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10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10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800" y="1245173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</a:t>
            </a:r>
            <a:r>
              <a:rPr lang="bn-IN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ab+b²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a²-2ab+b²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1" y="2334923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+a²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bn-IN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-2ab+b²</a:t>
            </a:r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endParaRPr lang="en-US" sz="10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47" y="3577076"/>
            <a:ext cx="1219203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2a² </a:t>
            </a:r>
            <a:r>
              <a:rPr lang="en-US" sz="10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+ 2b²</a:t>
            </a:r>
            <a:endParaRPr lang="en-US" sz="10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5" y="4814009"/>
            <a:ext cx="1219203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⸫(</a:t>
            </a:r>
            <a:r>
              <a:rPr lang="en-US" sz="9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r>
              <a:rPr lang="en-US" sz="9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74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6" grpId="0"/>
      <p:bldP spid="8" grpId="0"/>
      <p:bldP spid="7" grpId="0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5" y="851618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bn-IN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8" y="2888238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⸫2</a:t>
            </a:r>
            <a:r>
              <a:rPr lang="bn-IN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9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22" y="3087827"/>
            <a:ext cx="121920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9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53749" y="3165337"/>
            <a:ext cx="15335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÷2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26" y="3135022"/>
            <a:ext cx="3836867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+b²=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38" y="1211833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0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7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22" y="3172248"/>
            <a:ext cx="1219202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+(a-b)²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226" y="4553382"/>
            <a:ext cx="1219202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2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000625" y="4788075"/>
            <a:ext cx="690086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81871" y="3967588"/>
            <a:ext cx="484824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 =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8" y="1211833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⸫2</a:t>
            </a:r>
            <a:r>
              <a:rPr lang="bn-IN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18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7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5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1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4770" y="1980286"/>
            <a:ext cx="12192006" cy="2198126"/>
            <a:chOff x="-4770" y="1980286"/>
            <a:chExt cx="12192006" cy="2198126"/>
          </a:xfrm>
        </p:grpSpPr>
        <p:sp>
          <p:nvSpPr>
            <p:cNvPr id="6" name="TextBox 5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=(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+(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6463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27760" y="1989813"/>
              <a:ext cx="1015419" cy="2188599"/>
              <a:chOff x="10414778" y="4032747"/>
              <a:chExt cx="2001442" cy="267555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0414778" y="5146841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98925" y="236984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93233" y="2351227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877471" y="1985048"/>
              <a:ext cx="876007" cy="2133180"/>
              <a:chOff x="10689567" y="4032747"/>
              <a:chExt cx="1726653" cy="2607807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0689567" y="5079091"/>
                <a:ext cx="643674" cy="15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Minus 24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701953" y="1980286"/>
              <a:ext cx="889864" cy="2022344"/>
              <a:chOff x="10662254" y="4032747"/>
              <a:chExt cx="1753966" cy="2472309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662254" y="4943590"/>
                <a:ext cx="643674" cy="1561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Minus 28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-4772" y="4113887"/>
            <a:ext cx="12192006" cy="2300876"/>
            <a:chOff x="-4770" y="1980287"/>
            <a:chExt cx="12192006" cy="2300876"/>
          </a:xfrm>
        </p:grpSpPr>
        <p:sp>
          <p:nvSpPr>
            <p:cNvPr id="41" name="TextBox 40"/>
            <p:cNvSpPr txBox="1"/>
            <p:nvPr/>
          </p:nvSpPr>
          <p:spPr>
            <a:xfrm>
              <a:off x="-4770" y="2270414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en-US" sz="99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   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6463" y="236075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27760" y="1989813"/>
              <a:ext cx="1015419" cy="2188599"/>
              <a:chOff x="10414778" y="4032747"/>
              <a:chExt cx="2001442" cy="2675558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10414778" y="5146841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6" name="Minus 55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351330" y="2452975"/>
              <a:ext cx="330363" cy="1277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9591115" y="1980287"/>
              <a:ext cx="1506376" cy="2300876"/>
              <a:chOff x="10443788" y="4032747"/>
              <a:chExt cx="2969142" cy="2812813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10443788" y="4926654"/>
                <a:ext cx="2969142" cy="191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0" name="Minus 49"/>
              <p:cNvSpPr/>
              <p:nvPr/>
            </p:nvSpPr>
            <p:spPr>
              <a:xfrm>
                <a:off x="10443790" y="5154544"/>
                <a:ext cx="1972433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3675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2515" y="2600502"/>
            <a:ext cx="1046353" cy="1323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0757" y="2603581"/>
            <a:ext cx="3710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a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3259" y="3601098"/>
            <a:ext cx="1085603" cy="2207055"/>
            <a:chOff x="10801653" y="4032747"/>
            <a:chExt cx="2139777" cy="2698120"/>
          </a:xfrm>
        </p:grpSpPr>
        <p:sp>
          <p:nvSpPr>
            <p:cNvPr id="6" name="TextBox 5"/>
            <p:cNvSpPr txBox="1"/>
            <p:nvPr/>
          </p:nvSpPr>
          <p:spPr>
            <a:xfrm>
              <a:off x="10879017" y="5112968"/>
              <a:ext cx="2062413" cy="1617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992521" y="4032747"/>
              <a:ext cx="643674" cy="1561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Minus 7"/>
            <p:cNvSpPr/>
            <p:nvPr/>
          </p:nvSpPr>
          <p:spPr>
            <a:xfrm>
              <a:off x="10801653" y="5154544"/>
              <a:ext cx="1614567" cy="512023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FF00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290757" y="4066421"/>
            <a:ext cx="3710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b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87091" y="17870"/>
            <a:ext cx="81049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-54426" y="8609"/>
            <a:ext cx="4012063" cy="2091617"/>
            <a:chOff x="-54426" y="8609"/>
            <a:chExt cx="4012063" cy="2091617"/>
          </a:xfrm>
        </p:grpSpPr>
        <p:sp>
          <p:nvSpPr>
            <p:cNvPr id="64" name="TextBox 63"/>
            <p:cNvSpPr txBox="1"/>
            <p:nvPr/>
          </p:nvSpPr>
          <p:spPr>
            <a:xfrm>
              <a:off x="-54426" y="229030"/>
              <a:ext cx="40120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+   )²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977772" y="8609"/>
              <a:ext cx="1394094" cy="2091617"/>
              <a:chOff x="8316600" y="4032747"/>
              <a:chExt cx="2747828" cy="2556996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8368362" y="5028280"/>
                <a:ext cx="2696066" cy="15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8" name="Minus 6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69" name="TextBox 68"/>
          <p:cNvSpPr txBox="1"/>
          <p:nvPr/>
        </p:nvSpPr>
        <p:spPr>
          <a:xfrm>
            <a:off x="3339375" y="2538945"/>
            <a:ext cx="81049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 করলে 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100389" y="4067111"/>
            <a:ext cx="90916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 করতে হবে,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</a:t>
            </a:r>
            <a:r>
              <a:rPr lang="en-US" sz="8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8800" b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ভয়ের কিছু নেই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6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62" grpId="0"/>
      <p:bldP spid="63" grpId="0"/>
      <p:bldP spid="69" grpId="0"/>
      <p:bldP spid="70" grpId="0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3264" y="109756"/>
            <a:ext cx="4888221" cy="2207058"/>
            <a:chOff x="805997" y="4252267"/>
            <a:chExt cx="4888221" cy="2207058"/>
          </a:xfrm>
        </p:grpSpPr>
        <p:grpSp>
          <p:nvGrpSpPr>
            <p:cNvPr id="3" name="Group 2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8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Minus 1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3396797" y="4252267"/>
              <a:ext cx="1085603" cy="2207055"/>
              <a:chOff x="10801653" y="4032747"/>
              <a:chExt cx="2139777" cy="269812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Minus 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7198488" y="109753"/>
            <a:ext cx="4888221" cy="2207058"/>
            <a:chOff x="805997" y="4252267"/>
            <a:chExt cx="4888221" cy="2207058"/>
          </a:xfrm>
        </p:grpSpPr>
        <p:grpSp>
          <p:nvGrpSpPr>
            <p:cNvPr id="13" name="Group 12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Minus 2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396797" y="4252267"/>
              <a:ext cx="1085603" cy="2207055"/>
              <a:chOff x="10801653" y="4032747"/>
              <a:chExt cx="2139777" cy="269812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8" name="Minus 1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113259" y="2104806"/>
            <a:ext cx="4888221" cy="2220910"/>
            <a:chOff x="805997" y="4252267"/>
            <a:chExt cx="4888221" cy="2220910"/>
          </a:xfrm>
        </p:grpSpPr>
        <p:grpSp>
          <p:nvGrpSpPr>
            <p:cNvPr id="23" name="Group 22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⁶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1" name="Minus 3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366772" y="4252267"/>
              <a:ext cx="1046353" cy="2220910"/>
              <a:chOff x="10742472" y="4032747"/>
              <a:chExt cx="2062413" cy="2715058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0742472" y="5129906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p³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8" name="Minus 2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7198481" y="2104804"/>
            <a:ext cx="4888221" cy="2207057"/>
            <a:chOff x="805997" y="4252268"/>
            <a:chExt cx="4888221" cy="2207057"/>
          </a:xfrm>
        </p:grpSpPr>
        <p:grpSp>
          <p:nvGrpSpPr>
            <p:cNvPr id="33" name="Group 32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8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1" name="Minus 4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366772" y="4252268"/>
              <a:ext cx="1046353" cy="2207057"/>
              <a:chOff x="10742472" y="4032747"/>
              <a:chExt cx="2062413" cy="2698122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0742472" y="5112968"/>
                <a:ext cx="2062413" cy="161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8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113257" y="4307682"/>
            <a:ext cx="4888221" cy="2207057"/>
            <a:chOff x="805997" y="4252268"/>
            <a:chExt cx="4888221" cy="2207057"/>
          </a:xfrm>
        </p:grpSpPr>
        <p:grpSp>
          <p:nvGrpSpPr>
            <p:cNvPr id="43" name="Group 42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8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⁸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1" name="Minus 5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3396797" y="4252268"/>
              <a:ext cx="1272198" cy="2160891"/>
              <a:chOff x="10801653" y="4032747"/>
              <a:chExt cx="2507565" cy="2641684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10879017" y="5112968"/>
                <a:ext cx="2430201" cy="15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7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8" name="Minus 4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7198479" y="4307679"/>
            <a:ext cx="4888221" cy="2207057"/>
            <a:chOff x="805997" y="4252268"/>
            <a:chExt cx="4888221" cy="2207057"/>
          </a:xfrm>
        </p:grpSpPr>
        <p:grpSp>
          <p:nvGrpSpPr>
            <p:cNvPr id="53" name="Group 52"/>
            <p:cNvGrpSpPr/>
            <p:nvPr/>
          </p:nvGrpSpPr>
          <p:grpSpPr>
            <a:xfrm>
              <a:off x="805997" y="4252270"/>
              <a:ext cx="1085603" cy="2207055"/>
              <a:chOff x="10801653" y="4032747"/>
              <a:chExt cx="2139777" cy="2698120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1" name="Minus 6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1983490" y="4737184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3366772" y="4252268"/>
              <a:ext cx="1046353" cy="2207057"/>
              <a:chOff x="10742472" y="4032747"/>
              <a:chExt cx="2062413" cy="2698122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10742472" y="5112968"/>
                <a:ext cx="2062413" cy="161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8" name="Minus 5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02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29992" y="109756"/>
            <a:ext cx="5158983" cy="2207058"/>
            <a:chOff x="29992" y="109756"/>
            <a:chExt cx="5158983" cy="2207058"/>
          </a:xfrm>
        </p:grpSpPr>
        <p:grpSp>
          <p:nvGrpSpPr>
            <p:cNvPr id="3" name="Group 2"/>
            <p:cNvGrpSpPr/>
            <p:nvPr/>
          </p:nvGrpSpPr>
          <p:grpSpPr>
            <a:xfrm>
              <a:off x="4103372" y="109759"/>
              <a:ext cx="1085603" cy="2207055"/>
              <a:chOff x="10801653" y="4032747"/>
              <a:chExt cx="2139777" cy="269812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8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Minus 1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9992" y="594673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   )</a:t>
              </a:r>
              <a:r>
                <a:rPr lang="en-US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443299" y="109756"/>
              <a:ext cx="1085603" cy="2207055"/>
              <a:chOff x="10801653" y="4032747"/>
              <a:chExt cx="2139777" cy="269812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Minus 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7129064" y="109753"/>
            <a:ext cx="4923459" cy="2207058"/>
            <a:chOff x="7129064" y="109753"/>
            <a:chExt cx="4923459" cy="2207058"/>
          </a:xfrm>
        </p:grpSpPr>
        <p:grpSp>
          <p:nvGrpSpPr>
            <p:cNvPr id="13" name="Group 12"/>
            <p:cNvGrpSpPr/>
            <p:nvPr/>
          </p:nvGrpSpPr>
          <p:grpSpPr>
            <a:xfrm>
              <a:off x="10966920" y="109756"/>
              <a:ext cx="1085603" cy="2207055"/>
              <a:chOff x="10801653" y="4032747"/>
              <a:chExt cx="2139777" cy="2698120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Minus 2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7129064" y="594670"/>
              <a:ext cx="37107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8542371" y="109753"/>
              <a:ext cx="1085603" cy="2207055"/>
              <a:chOff x="10801653" y="4032747"/>
              <a:chExt cx="2139777" cy="269812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8" name="Minus 1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13857" y="2104806"/>
            <a:ext cx="5188968" cy="2220910"/>
            <a:chOff x="2" y="2104806"/>
            <a:chExt cx="5188968" cy="2220910"/>
          </a:xfrm>
        </p:grpSpPr>
        <p:grpSp>
          <p:nvGrpSpPr>
            <p:cNvPr id="23" name="Group 22"/>
            <p:cNvGrpSpPr/>
            <p:nvPr/>
          </p:nvGrpSpPr>
          <p:grpSpPr>
            <a:xfrm>
              <a:off x="4103367" y="2104809"/>
              <a:ext cx="1085603" cy="2207055"/>
              <a:chOff x="10801653" y="4032747"/>
              <a:chExt cx="2139777" cy="269812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⁶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1" name="Minus 3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2" y="2589723"/>
              <a:ext cx="385155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524109" y="2104806"/>
              <a:ext cx="1046353" cy="2220910"/>
              <a:chOff x="10742472" y="4032747"/>
              <a:chExt cx="2062413" cy="2715058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0742472" y="5129906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p³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8" name="Minus 2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7232065" y="2104804"/>
            <a:ext cx="4820451" cy="2207057"/>
            <a:chOff x="7232065" y="2104804"/>
            <a:chExt cx="4820451" cy="2207057"/>
          </a:xfrm>
        </p:grpSpPr>
        <p:grpSp>
          <p:nvGrpSpPr>
            <p:cNvPr id="33" name="Group 32"/>
            <p:cNvGrpSpPr/>
            <p:nvPr/>
          </p:nvGrpSpPr>
          <p:grpSpPr>
            <a:xfrm>
              <a:off x="10966913" y="2104806"/>
              <a:ext cx="1085603" cy="2207055"/>
              <a:chOff x="10801653" y="4032747"/>
              <a:chExt cx="2139777" cy="269812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8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1" name="Minus 4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7232065" y="2589720"/>
              <a:ext cx="360772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   )</a:t>
              </a:r>
              <a:r>
                <a:rPr lang="en-US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8512339" y="2104804"/>
              <a:ext cx="1046353" cy="2207057"/>
              <a:chOff x="10742472" y="4032747"/>
              <a:chExt cx="2062413" cy="2698122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0742472" y="5112968"/>
                <a:ext cx="2062413" cy="161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8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180107" y="4307682"/>
            <a:ext cx="5008861" cy="2207057"/>
            <a:chOff x="180107" y="4307682"/>
            <a:chExt cx="5008861" cy="2207057"/>
          </a:xfrm>
        </p:grpSpPr>
        <p:grpSp>
          <p:nvGrpSpPr>
            <p:cNvPr id="43" name="Group 42"/>
            <p:cNvGrpSpPr/>
            <p:nvPr/>
          </p:nvGrpSpPr>
          <p:grpSpPr>
            <a:xfrm>
              <a:off x="4103365" y="4307684"/>
              <a:ext cx="1085603" cy="2207055"/>
              <a:chOff x="10801653" y="4032747"/>
              <a:chExt cx="2139777" cy="2698120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8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⁸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1" name="Minus 5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180107" y="4792598"/>
              <a:ext cx="3883586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   )</a:t>
              </a:r>
              <a:r>
                <a:rPr lang="en-US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443292" y="4307682"/>
              <a:ext cx="1272198" cy="2160891"/>
              <a:chOff x="10801653" y="4032747"/>
              <a:chExt cx="2507565" cy="2641684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10879017" y="5112968"/>
                <a:ext cx="2430201" cy="156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72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8" name="Minus 4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700" b="1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7232065" y="4307679"/>
            <a:ext cx="4820449" cy="2207057"/>
            <a:chOff x="7232065" y="4307679"/>
            <a:chExt cx="4820449" cy="2207057"/>
          </a:xfrm>
        </p:grpSpPr>
        <p:grpSp>
          <p:nvGrpSpPr>
            <p:cNvPr id="53" name="Group 52"/>
            <p:cNvGrpSpPr/>
            <p:nvPr/>
          </p:nvGrpSpPr>
          <p:grpSpPr>
            <a:xfrm>
              <a:off x="10966911" y="4307681"/>
              <a:ext cx="1085603" cy="2207055"/>
              <a:chOff x="10801653" y="4032747"/>
              <a:chExt cx="2139777" cy="2698120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10879017" y="5112968"/>
                <a:ext cx="2062413" cy="1617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1" name="Minus 60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7232065" y="4792595"/>
              <a:ext cx="360771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   )</a:t>
              </a:r>
              <a:r>
                <a:rPr lang="en-US" sz="7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8512337" y="4307679"/>
              <a:ext cx="1046353" cy="2207057"/>
              <a:chOff x="10742472" y="4032747"/>
              <a:chExt cx="2062413" cy="2698122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10742472" y="5112968"/>
                <a:ext cx="2062413" cy="1617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80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8" name="Minus 57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206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19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)²=a²+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ab+b²</a:t>
            </a:r>
            <a:endParaRPr lang="en-US" sz="12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19550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12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1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" y="1914098"/>
            <a:ext cx="1219201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bn-IN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endParaRPr lang="en-US" sz="12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89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" y="12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</a:t>
            </a:r>
            <a:r>
              <a:rPr lang="en-US" sz="1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1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54423" y="2049395"/>
            <a:ext cx="12241656" cy="2444202"/>
            <a:chOff x="-54423" y="2049395"/>
            <a:chExt cx="12241656" cy="2444202"/>
          </a:xfrm>
        </p:grpSpPr>
        <p:sp>
          <p:nvSpPr>
            <p:cNvPr id="6" name="TextBox 5"/>
            <p:cNvSpPr txBox="1"/>
            <p:nvPr/>
          </p:nvSpPr>
          <p:spPr>
            <a:xfrm>
              <a:off x="-4773" y="2353553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228611" y="2049395"/>
              <a:ext cx="2539791" cy="2091616"/>
              <a:chOff x="369849" y="2072955"/>
              <a:chExt cx="2539791" cy="209161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824037" y="2072955"/>
                <a:ext cx="1085603" cy="2091616"/>
                <a:chOff x="10801653" y="4032747"/>
                <a:chExt cx="2139777" cy="2556994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6" name="Minus 15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9" name="TextBox 8"/>
            <p:cNvSpPr txBox="1"/>
            <p:nvPr/>
          </p:nvSpPr>
          <p:spPr>
            <a:xfrm>
              <a:off x="-54423" y="2283846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06319" y="2063425"/>
              <a:ext cx="1394094" cy="2430172"/>
              <a:chOff x="8316600" y="4032747"/>
              <a:chExt cx="2747828" cy="297087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995597" y="2049395"/>
              <a:ext cx="1448574" cy="2091616"/>
              <a:chOff x="369849" y="2072955"/>
              <a:chExt cx="2801092" cy="2091616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1824035" y="2072955"/>
                <a:ext cx="1346906" cy="2091616"/>
                <a:chOff x="10801653" y="4032747"/>
                <a:chExt cx="2654819" cy="2556994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24" name="Minus 23"/>
                <p:cNvSpPr/>
                <p:nvPr/>
              </p:nvSpPr>
              <p:spPr>
                <a:xfrm>
                  <a:off x="10801653" y="5154544"/>
                  <a:ext cx="2654819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</p:grpSp>
      <p:sp>
        <p:nvSpPr>
          <p:cNvPr id="26" name="TextBox 25"/>
          <p:cNvSpPr txBox="1"/>
          <p:nvPr/>
        </p:nvSpPr>
        <p:spPr>
          <a:xfrm>
            <a:off x="-4774" y="4556425"/>
            <a:ext cx="1219200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+   </a:t>
            </a:r>
            <a:r>
              <a:rPr lang="en-US" sz="9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+</a:t>
            </a:r>
            <a:r>
              <a:rPr lang="bn-IN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- 2</a:t>
            </a:r>
            <a:endParaRPr lang="en-US" sz="99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228610" y="4252267"/>
            <a:ext cx="2539791" cy="2091616"/>
            <a:chOff x="369849" y="2072955"/>
            <a:chExt cx="2539791" cy="2091616"/>
          </a:xfrm>
        </p:grpSpPr>
        <p:sp>
          <p:nvSpPr>
            <p:cNvPr id="39" name="TextBox 38"/>
            <p:cNvSpPr txBox="1"/>
            <p:nvPr/>
          </p:nvSpPr>
          <p:spPr>
            <a:xfrm>
              <a:off x="369849" y="2430040"/>
              <a:ext cx="112355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824037" y="2072955"/>
              <a:ext cx="1085603" cy="2091616"/>
              <a:chOff x="10801653" y="4032747"/>
              <a:chExt cx="2139777" cy="2556994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10879017" y="5028279"/>
                <a:ext cx="2062413" cy="1561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3" name="Minus 4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-54424" y="4486718"/>
            <a:ext cx="1038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806318" y="4266297"/>
            <a:ext cx="1394094" cy="2430172"/>
            <a:chOff x="8316600" y="4032747"/>
            <a:chExt cx="2747828" cy="2970879"/>
          </a:xfrm>
        </p:grpSpPr>
        <p:sp>
          <p:nvSpPr>
            <p:cNvPr id="36" name="TextBox 35"/>
            <p:cNvSpPr txBox="1"/>
            <p:nvPr/>
          </p:nvSpPr>
          <p:spPr>
            <a:xfrm>
              <a:off x="8368362" y="5028281"/>
              <a:ext cx="2696066" cy="1975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07468" y="4032747"/>
              <a:ext cx="643674" cy="1561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8" name="Minus 37"/>
            <p:cNvSpPr/>
            <p:nvPr/>
          </p:nvSpPr>
          <p:spPr>
            <a:xfrm>
              <a:off x="8316600" y="5154544"/>
              <a:ext cx="1614567" cy="512024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70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-27" y="12"/>
            <a:ext cx="121920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(a²+b²)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}²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825" y="2743212"/>
            <a:ext cx="1219202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(a²+b²)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b)²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}³</a:t>
            </a:r>
            <a:endParaRPr lang="en-US" sz="9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" y="12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</a:t>
            </a:r>
            <a:r>
              <a:rPr lang="en-US" sz="1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1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54424" y="1910843"/>
            <a:ext cx="12241656" cy="2444202"/>
            <a:chOff x="-54424" y="1910843"/>
            <a:chExt cx="12241656" cy="2444202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228610" y="1910843"/>
              <a:ext cx="2539791" cy="2091616"/>
              <a:chOff x="369849" y="2072955"/>
              <a:chExt cx="2539791" cy="2091616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4037" y="2072955"/>
                <a:ext cx="1085603" cy="2091616"/>
                <a:chOff x="10801653" y="4032747"/>
                <a:chExt cx="2139777" cy="2556994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07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" y="12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</a:t>
            </a:r>
            <a:r>
              <a:rPr lang="en-US" sz="1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1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54424" y="1910843"/>
            <a:ext cx="12241656" cy="2444202"/>
            <a:chOff x="-54424" y="1910843"/>
            <a:chExt cx="12241656" cy="2444202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228610" y="1910843"/>
              <a:ext cx="2539791" cy="2091616"/>
              <a:chOff x="369849" y="2072955"/>
              <a:chExt cx="2539791" cy="2091616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4037" y="2072955"/>
                <a:ext cx="1085603" cy="2091616"/>
                <a:chOff x="10801653" y="4032747"/>
                <a:chExt cx="2139777" cy="2556994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791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" y="12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</a:t>
            </a:r>
            <a:r>
              <a:rPr lang="en-US" sz="1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1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54424" y="1910841"/>
            <a:ext cx="12241656" cy="2444204"/>
            <a:chOff x="-54424" y="1910841"/>
            <a:chExt cx="12241656" cy="2444204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062352" y="1910841"/>
              <a:ext cx="2664484" cy="2220910"/>
              <a:chOff x="203591" y="2072953"/>
              <a:chExt cx="2664484" cy="222091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03591" y="2263782"/>
                <a:ext cx="112355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1722" y="2072953"/>
                <a:ext cx="1046353" cy="2220910"/>
                <a:chOff x="10797090" y="4032747"/>
                <a:chExt cx="2062413" cy="2715058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797090" y="5129906"/>
                  <a:ext cx="2062413" cy="161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sz="80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21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" y="12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</a:t>
            </a:r>
            <a:r>
              <a:rPr lang="en-US" sz="1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1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54424" y="1910841"/>
            <a:ext cx="12241656" cy="2444204"/>
            <a:chOff x="-54424" y="1910841"/>
            <a:chExt cx="12241656" cy="2444204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062352" y="1910841"/>
              <a:ext cx="2664484" cy="2220910"/>
              <a:chOff x="203591" y="2072953"/>
              <a:chExt cx="2664484" cy="222091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03591" y="2263782"/>
                <a:ext cx="112355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1722" y="2072953"/>
                <a:ext cx="1046353" cy="2220910"/>
                <a:chOff x="10797090" y="4032747"/>
                <a:chExt cx="2062413" cy="2715058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797090" y="5129906"/>
                  <a:ext cx="2062413" cy="161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sz="80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13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" y="-110844"/>
            <a:ext cx="121920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bn-IN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b)²=a²</a:t>
            </a:r>
            <a:r>
              <a:rPr lang="bn-IN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ab+b²</a:t>
            </a:r>
            <a:endParaRPr lang="en-US" sz="12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19550"/>
            <a:ext cx="1219201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lang="en-US" sz="1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a-b)²+</a:t>
            </a:r>
            <a:r>
              <a:rPr lang="en-US" sz="1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7" y="1914098"/>
            <a:ext cx="1219201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1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1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endParaRPr lang="en-US" sz="12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71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54423" y="2049395"/>
            <a:ext cx="12241656" cy="2444202"/>
            <a:chOff x="-54423" y="2049395"/>
            <a:chExt cx="12241656" cy="2444202"/>
          </a:xfrm>
        </p:grpSpPr>
        <p:sp>
          <p:nvSpPr>
            <p:cNvPr id="6" name="TextBox 5"/>
            <p:cNvSpPr txBox="1"/>
            <p:nvPr/>
          </p:nvSpPr>
          <p:spPr>
            <a:xfrm>
              <a:off x="-4773" y="2353553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-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228611" y="2049395"/>
              <a:ext cx="2539791" cy="2091616"/>
              <a:chOff x="369849" y="2072955"/>
              <a:chExt cx="2539791" cy="209161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824037" y="2072955"/>
                <a:ext cx="1085603" cy="2091616"/>
                <a:chOff x="10801653" y="4032747"/>
                <a:chExt cx="2139777" cy="2556994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6" name="Minus 15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9" name="TextBox 8"/>
            <p:cNvSpPr txBox="1"/>
            <p:nvPr/>
          </p:nvSpPr>
          <p:spPr>
            <a:xfrm>
              <a:off x="-54423" y="2283846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806319" y="2063425"/>
              <a:ext cx="1394094" cy="2430172"/>
              <a:chOff x="8316600" y="4032747"/>
              <a:chExt cx="2747828" cy="297087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Minus 12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995597" y="2049395"/>
              <a:ext cx="1448574" cy="2091616"/>
              <a:chOff x="369849" y="2072955"/>
              <a:chExt cx="2801092" cy="2091616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1824035" y="2072955"/>
                <a:ext cx="1346906" cy="2091616"/>
                <a:chOff x="10801653" y="4032747"/>
                <a:chExt cx="2654819" cy="2556994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24" name="Minus 23"/>
                <p:cNvSpPr/>
                <p:nvPr/>
              </p:nvSpPr>
              <p:spPr>
                <a:xfrm>
                  <a:off x="10801653" y="5154544"/>
                  <a:ext cx="2654819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</p:grpSp>
      <p:sp>
        <p:nvSpPr>
          <p:cNvPr id="26" name="TextBox 25"/>
          <p:cNvSpPr txBox="1"/>
          <p:nvPr/>
        </p:nvSpPr>
        <p:spPr>
          <a:xfrm>
            <a:off x="-4774" y="4556425"/>
            <a:ext cx="1219200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+   </a:t>
            </a:r>
            <a:r>
              <a:rPr lang="en-US" sz="9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 -</a:t>
            </a:r>
            <a:r>
              <a:rPr lang="bn-IN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)</a:t>
            </a:r>
            <a:r>
              <a:rPr lang="en-US" sz="9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+ 2</a:t>
            </a:r>
            <a:endParaRPr lang="en-US" sz="99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228610" y="4252267"/>
            <a:ext cx="2539791" cy="2091616"/>
            <a:chOff x="369849" y="2072955"/>
            <a:chExt cx="2539791" cy="2091616"/>
          </a:xfrm>
        </p:grpSpPr>
        <p:sp>
          <p:nvSpPr>
            <p:cNvPr id="39" name="TextBox 38"/>
            <p:cNvSpPr txBox="1"/>
            <p:nvPr/>
          </p:nvSpPr>
          <p:spPr>
            <a:xfrm>
              <a:off x="369849" y="2430040"/>
              <a:ext cx="112355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824037" y="2072955"/>
              <a:ext cx="1085603" cy="2091616"/>
              <a:chOff x="10801653" y="4032747"/>
              <a:chExt cx="2139777" cy="2556994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10879017" y="5028279"/>
                <a:ext cx="2062413" cy="1561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992521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3" name="Minus 42"/>
              <p:cNvSpPr/>
              <p:nvPr/>
            </p:nvSpPr>
            <p:spPr>
              <a:xfrm>
                <a:off x="10801653" y="5154544"/>
                <a:ext cx="1614567" cy="512023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-54424" y="4486718"/>
            <a:ext cx="1038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9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806318" y="4266297"/>
            <a:ext cx="1394094" cy="2430172"/>
            <a:chOff x="8316600" y="4032747"/>
            <a:chExt cx="2747828" cy="2970879"/>
          </a:xfrm>
        </p:grpSpPr>
        <p:sp>
          <p:nvSpPr>
            <p:cNvPr id="36" name="TextBox 35"/>
            <p:cNvSpPr txBox="1"/>
            <p:nvPr/>
          </p:nvSpPr>
          <p:spPr>
            <a:xfrm>
              <a:off x="8368362" y="5028281"/>
              <a:ext cx="2696066" cy="1975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07468" y="4032747"/>
              <a:ext cx="643674" cy="1561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8" name="Minus 37"/>
            <p:cNvSpPr/>
            <p:nvPr/>
          </p:nvSpPr>
          <p:spPr>
            <a:xfrm>
              <a:off x="8316600" y="5154544"/>
              <a:ext cx="1614567" cy="512024"/>
            </a:xfrm>
            <a:prstGeom prst="mathMinus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 b="1">
                <a:solidFill>
                  <a:srgbClr val="00B050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-29" y="15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a²+b²=(a-b)²+2ab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6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54424" y="1910843"/>
            <a:ext cx="12241656" cy="2444202"/>
            <a:chOff x="-54424" y="1910843"/>
            <a:chExt cx="12241656" cy="2444202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-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228610" y="1910843"/>
              <a:ext cx="2539791" cy="2091616"/>
              <a:chOff x="369849" y="2072955"/>
              <a:chExt cx="2539791" cy="2091616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4037" y="2072955"/>
                <a:ext cx="1085603" cy="2091616"/>
                <a:chOff x="10801653" y="4032747"/>
                <a:chExt cx="2139777" cy="2556994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-29" y="15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a²+b²=(a-b)²+2ab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49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54424" y="1910843"/>
            <a:ext cx="12241656" cy="2444202"/>
            <a:chOff x="-54424" y="1910843"/>
            <a:chExt cx="12241656" cy="2444202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-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228610" y="1910843"/>
              <a:ext cx="2539791" cy="2091616"/>
              <a:chOff x="369849" y="2072955"/>
              <a:chExt cx="2539791" cy="2091616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69849" y="2430040"/>
                <a:ext cx="1123553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4037" y="2072955"/>
                <a:ext cx="1085603" cy="2091616"/>
                <a:chOff x="10801653" y="4032747"/>
                <a:chExt cx="2139777" cy="2556994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879017" y="5028279"/>
                  <a:ext cx="2062413" cy="15614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-29" y="15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a²+b²=(a-b)²+2ab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83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54424" y="1910841"/>
            <a:ext cx="12241656" cy="2444204"/>
            <a:chOff x="-54424" y="1910841"/>
            <a:chExt cx="12241656" cy="2444204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 -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062352" y="1910841"/>
              <a:ext cx="2664484" cy="2220910"/>
              <a:chOff x="203591" y="2072953"/>
              <a:chExt cx="2664484" cy="222091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03591" y="2263782"/>
                <a:ext cx="112355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1722" y="2072953"/>
                <a:ext cx="1046353" cy="2220910"/>
                <a:chOff x="10797090" y="4032747"/>
                <a:chExt cx="2062413" cy="2715058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797090" y="5129906"/>
                  <a:ext cx="2062413" cy="161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sz="80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-29" y="15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a²+b²=(a-b)²+2ab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077250"/>
            <a:ext cx="121919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4/6/8হলে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প্লাসের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লিখবো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5277223">
            <a:off x="331457" y="3482846"/>
            <a:ext cx="1198632" cy="399915"/>
          </a:xfrm>
          <a:prstGeom prst="rightArrow">
            <a:avLst>
              <a:gd name="adj1" fmla="val 50000"/>
              <a:gd name="adj2" fmla="val 1000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6430684">
            <a:off x="2254286" y="3801174"/>
            <a:ext cx="674422" cy="344521"/>
          </a:xfrm>
          <a:prstGeom prst="rightArrow">
            <a:avLst>
              <a:gd name="adj1" fmla="val 50000"/>
              <a:gd name="adj2" fmla="val 1000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54424" y="1910841"/>
            <a:ext cx="12241656" cy="2444204"/>
            <a:chOff x="-54424" y="1910841"/>
            <a:chExt cx="12241656" cy="2444204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062352" y="1910841"/>
              <a:ext cx="2664484" cy="2220910"/>
              <a:chOff x="203591" y="2072953"/>
              <a:chExt cx="2664484" cy="222091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03591" y="2263782"/>
                <a:ext cx="112355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1722" y="2072953"/>
                <a:ext cx="1046353" cy="2220910"/>
                <a:chOff x="10797090" y="4032747"/>
                <a:chExt cx="2062413" cy="2715058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797090" y="5129906"/>
                  <a:ext cx="2062413" cy="161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sz="80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-29" y="15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</a:t>
            </a:r>
            <a:r>
              <a:rPr lang="en-US" sz="12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60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54424" y="1910841"/>
            <a:ext cx="12241656" cy="2444204"/>
            <a:chOff x="-54424" y="1910841"/>
            <a:chExt cx="12241656" cy="2444204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062352" y="1910841"/>
              <a:ext cx="2664484" cy="2220910"/>
              <a:chOff x="203591" y="2072953"/>
              <a:chExt cx="2664484" cy="222091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03591" y="2263782"/>
                <a:ext cx="112355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²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1722" y="2072953"/>
                <a:ext cx="1046353" cy="2220910"/>
                <a:chOff x="10797090" y="4032747"/>
                <a:chExt cx="2062413" cy="2715058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797090" y="5129906"/>
                  <a:ext cx="2062413" cy="161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sz="80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²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⁴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⁴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-29" y="15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a²+b²=(a-b)²+2ab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077250"/>
            <a:ext cx="121919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4/6/8হলে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প্লাসের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লিখবো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ight Arrow 17"/>
          <p:cNvSpPr/>
          <p:nvPr/>
        </p:nvSpPr>
        <p:spPr>
          <a:xfrm rot="15277223">
            <a:off x="331457" y="3482846"/>
            <a:ext cx="1198632" cy="399915"/>
          </a:xfrm>
          <a:prstGeom prst="rightArrow">
            <a:avLst>
              <a:gd name="adj1" fmla="val 50000"/>
              <a:gd name="adj2" fmla="val 1000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6430684">
            <a:off x="2254286" y="3801174"/>
            <a:ext cx="674422" cy="344521"/>
          </a:xfrm>
          <a:prstGeom prst="rightArrow">
            <a:avLst>
              <a:gd name="adj1" fmla="val 50000"/>
              <a:gd name="adj2" fmla="val 1000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0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54424" y="1910841"/>
            <a:ext cx="12241656" cy="2444204"/>
            <a:chOff x="-54424" y="1910841"/>
            <a:chExt cx="12241656" cy="2444204"/>
          </a:xfrm>
        </p:grpSpPr>
        <p:sp>
          <p:nvSpPr>
            <p:cNvPr id="26" name="TextBox 25"/>
            <p:cNvSpPr txBox="1"/>
            <p:nvPr/>
          </p:nvSpPr>
          <p:spPr>
            <a:xfrm>
              <a:off x="-4774" y="2215001"/>
              <a:ext cx="12192006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+   </a:t>
              </a:r>
              <a:r>
                <a:rPr lang="en-US" sz="99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 +</a:t>
              </a:r>
              <a:r>
                <a:rPr lang="bn-IN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)</a:t>
              </a:r>
              <a:r>
                <a:rPr lang="en-US" sz="99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²</a:t>
              </a:r>
              <a:r>
                <a:rPr lang="en-US" sz="9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99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- 2</a:t>
              </a:r>
              <a:endParaRPr lang="en-US" sz="99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062352" y="1910841"/>
              <a:ext cx="2664484" cy="2220910"/>
              <a:chOff x="203591" y="2072953"/>
              <a:chExt cx="2664484" cy="222091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03591" y="2263782"/>
                <a:ext cx="112355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³</a:t>
                </a:r>
                <a:endParaRPr lang="en-US" sz="77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1821722" y="2072953"/>
                <a:ext cx="1046353" cy="2220910"/>
                <a:chOff x="10797090" y="4032747"/>
                <a:chExt cx="2062413" cy="2715058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10797090" y="5129906"/>
                  <a:ext cx="2062413" cy="16178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lang="en-US" sz="8000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³</a:t>
                  </a:r>
                  <a:endParaRPr lang="en-US" sz="77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10992521" y="4032747"/>
                  <a:ext cx="643674" cy="15614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7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7700" b="1" dirty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43" name="Minus 42"/>
                <p:cNvSpPr/>
                <p:nvPr/>
              </p:nvSpPr>
              <p:spPr>
                <a:xfrm>
                  <a:off x="10801653" y="5154544"/>
                  <a:ext cx="1614567" cy="512023"/>
                </a:xfrm>
                <a:prstGeom prst="mathMinus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700" b="1">
                    <a:solidFill>
                      <a:srgbClr val="00B050"/>
                    </a:solidFill>
                  </a:endParaRPr>
                </a:p>
              </p:txBody>
            </p:sp>
          </p:grpSp>
        </p:grpSp>
        <p:sp>
          <p:nvSpPr>
            <p:cNvPr id="28" name="TextBox 27"/>
            <p:cNvSpPr txBox="1"/>
            <p:nvPr/>
          </p:nvSpPr>
          <p:spPr>
            <a:xfrm>
              <a:off x="-54424" y="2145294"/>
              <a:ext cx="10380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9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⁶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06318" y="1924873"/>
              <a:ext cx="1394094" cy="2430172"/>
              <a:chOff x="8316600" y="4032747"/>
              <a:chExt cx="2747828" cy="2970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8368362" y="5028281"/>
                <a:ext cx="2696066" cy="1975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96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⁶</a:t>
                </a:r>
                <a:endParaRPr lang="en-US" sz="77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507468" y="4032747"/>
                <a:ext cx="643674" cy="156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7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8" name="Minus 37"/>
              <p:cNvSpPr/>
              <p:nvPr/>
            </p:nvSpPr>
            <p:spPr>
              <a:xfrm>
                <a:off x="8316600" y="5154544"/>
                <a:ext cx="1614567" cy="512024"/>
              </a:xfrm>
              <a:prstGeom prst="mathMinus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700" b="1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>
            <a:off x="-29" y="15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a²+b²=(a-b)²+2ab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4077250"/>
            <a:ext cx="121919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সুত্রের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4/6/8হলে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প্লাসের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হোল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লিখবো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ight Arrow 17"/>
          <p:cNvSpPr/>
          <p:nvPr/>
        </p:nvSpPr>
        <p:spPr>
          <a:xfrm rot="15277223">
            <a:off x="331457" y="3482846"/>
            <a:ext cx="1198632" cy="399915"/>
          </a:xfrm>
          <a:prstGeom prst="rightArrow">
            <a:avLst>
              <a:gd name="adj1" fmla="val 50000"/>
              <a:gd name="adj2" fmla="val 1000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6430684">
            <a:off x="2254286" y="3801174"/>
            <a:ext cx="674422" cy="344521"/>
          </a:xfrm>
          <a:prstGeom prst="rightArrow">
            <a:avLst>
              <a:gd name="adj1" fmla="val 50000"/>
              <a:gd name="adj2" fmla="val 1000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" y="-55408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</a:t>
            </a:r>
            <a:r>
              <a:rPr lang="en-US" sz="12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</a:t>
            </a:r>
            <a:r>
              <a:rPr lang="en-US" sz="1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12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9" y="1704127"/>
            <a:ext cx="1219202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a²+b²=(a-b)²+2ab</a:t>
            </a:r>
            <a:endParaRPr lang="en-US" sz="1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07" y="3461922"/>
            <a:ext cx="1219202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a²-b²=(</a:t>
            </a:r>
            <a:r>
              <a:rPr lang="en-US" sz="1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13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</a:t>
            </a:r>
          </a:p>
        </p:txBody>
      </p:sp>
    </p:spTree>
    <p:extLst>
      <p:ext uri="{BB962C8B-B14F-4D97-AF65-F5344CB8AC3E}">
        <p14:creationId xmlns:p14="http://schemas.microsoft.com/office/powerpoint/2010/main" val="22761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-1733"/>
            <a:ext cx="12192029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ab=(</a:t>
            </a:r>
            <a:r>
              <a:rPr lang="en-US" sz="12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</a:t>
            </a:r>
            <a:endParaRPr lang="en-US" sz="1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-27" y="2092032"/>
            <a:ext cx="1219202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= </a:t>
            </a:r>
            <a:endParaRPr lang="bn-IN" sz="1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⅟₄</a:t>
            </a:r>
            <a:r>
              <a:rPr lang="en-US" sz="1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{(</a:t>
            </a:r>
            <a:r>
              <a:rPr lang="en-US" sz="1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)²-(a-b)²}</a:t>
            </a:r>
            <a:endParaRPr lang="en-US" sz="1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89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498777"/>
            <a:ext cx="12044362" cy="3709744"/>
            <a:chOff x="-100016" y="498777"/>
            <a:chExt cx="12044362" cy="3709744"/>
          </a:xfrm>
        </p:grpSpPr>
        <p:sp>
          <p:nvSpPr>
            <p:cNvPr id="5" name="TextBox 4"/>
            <p:cNvSpPr txBox="1"/>
            <p:nvPr/>
          </p:nvSpPr>
          <p:spPr>
            <a:xfrm>
              <a:off x="-100016" y="1287182"/>
              <a:ext cx="3700463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ab</a:t>
              </a:r>
              <a:r>
                <a:rPr lang="bn-IN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6862973" y="2402032"/>
              <a:ext cx="454851" cy="105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417412" y="498777"/>
              <a:ext cx="8526934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a+b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²  a-b ²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3265904" y="1096241"/>
              <a:ext cx="3281499" cy="2389028"/>
              <a:chOff x="1650317" y="2701641"/>
              <a:chExt cx="1780924" cy="1320475"/>
            </a:xfrm>
          </p:grpSpPr>
          <p:sp>
            <p:nvSpPr>
              <p:cNvPr id="14" name="Right Bracket 13"/>
              <p:cNvSpPr/>
              <p:nvPr/>
            </p:nvSpPr>
            <p:spPr>
              <a:xfrm rot="10800000">
                <a:off x="1650317" y="2701642"/>
                <a:ext cx="374108" cy="1320474"/>
              </a:xfrm>
              <a:prstGeom prst="rightBracket">
                <a:avLst>
                  <a:gd name="adj" fmla="val 173287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Right Bracket 14"/>
              <p:cNvSpPr/>
              <p:nvPr/>
            </p:nvSpPr>
            <p:spPr>
              <a:xfrm>
                <a:off x="3029459" y="2701641"/>
                <a:ext cx="401782" cy="1310895"/>
              </a:xfrm>
              <a:prstGeom prst="rightBracket">
                <a:avLst>
                  <a:gd name="adj" fmla="val 160181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1729277" y="3423384"/>
                <a:ext cx="1568119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/>
            <p:cNvGrpSpPr/>
            <p:nvPr/>
          </p:nvGrpSpPr>
          <p:grpSpPr>
            <a:xfrm>
              <a:off x="7685512" y="1096241"/>
              <a:ext cx="2982433" cy="2389028"/>
              <a:chOff x="1562907" y="2701641"/>
              <a:chExt cx="1876093" cy="1320475"/>
            </a:xfrm>
          </p:grpSpPr>
          <p:sp>
            <p:nvSpPr>
              <p:cNvPr id="34" name="Right Bracket 33"/>
              <p:cNvSpPr/>
              <p:nvPr/>
            </p:nvSpPr>
            <p:spPr>
              <a:xfrm rot="10800000">
                <a:off x="1562907" y="2701642"/>
                <a:ext cx="374108" cy="1320474"/>
              </a:xfrm>
              <a:prstGeom prst="rightBracket">
                <a:avLst>
                  <a:gd name="adj" fmla="val 200853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Right Bracket 34"/>
              <p:cNvSpPr/>
              <p:nvPr/>
            </p:nvSpPr>
            <p:spPr>
              <a:xfrm>
                <a:off x="3037218" y="2701641"/>
                <a:ext cx="401782" cy="1310895"/>
              </a:xfrm>
              <a:prstGeom prst="rightBracket">
                <a:avLst>
                  <a:gd name="adj" fmla="val 185662"/>
                </a:avLst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1735960" y="3423384"/>
                <a:ext cx="1553280" cy="1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4416610" y="2069474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745767" y="2069469"/>
              <a:ext cx="769259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3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1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27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-34" y="865020"/>
            <a:ext cx="121920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1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x²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14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1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85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-34" y="865020"/>
            <a:ext cx="121920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1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1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1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1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11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-34" y="679280"/>
            <a:ext cx="1219203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6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)(</a:t>
            </a:r>
            <a:r>
              <a:rPr lang="en-US" sz="1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6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6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p² </a:t>
            </a:r>
            <a:r>
              <a:rPr lang="en-US" sz="16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66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66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6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66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1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11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8" y="2"/>
            <a:ext cx="121920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ab+bc+ac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en-US" sz="99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9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- (a²+b²+c²)</a:t>
            </a:r>
            <a:endParaRPr lang="en-US" sz="9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" y="3144977"/>
            <a:ext cx="1219200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a+b-c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</a:p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a²+b²+c²+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ab-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bc-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0" y="-4"/>
            <a:ext cx="1219201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a-b+c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</a:p>
          <a:p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a²+b²+c²-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ab-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bc+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endParaRPr lang="en-US" sz="9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" y="3172684"/>
            <a:ext cx="1219201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(a-b-c)² </a:t>
            </a:r>
          </a:p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a²+b²+c²-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bc-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4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4" y="761986"/>
            <a:ext cx="12192004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a+b+c+d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 </a:t>
            </a:r>
          </a:p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a²+b²+c²+d²+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</a:p>
          <a:p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bd+</a:t>
            </a:r>
            <a:r>
              <a:rPr lang="en-US" sz="9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5" y="851618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bn-IN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8" y="2888238"/>
            <a:ext cx="1219203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⸫2</a:t>
            </a:r>
            <a:r>
              <a:rPr lang="bn-IN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+b²</a:t>
            </a:r>
            <a:r>
              <a:rPr lang="bn-IN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3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9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</a:t>
            </a:r>
            <a:r>
              <a:rPr lang="en-US" sz="9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</a:t>
            </a:r>
            <a:r>
              <a:rPr lang="en-US" sz="9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a-b)²</a:t>
            </a:r>
            <a:endParaRPr lang="en-US" sz="9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0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" y="-1733"/>
            <a:ext cx="12192029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ab=(</a:t>
            </a:r>
            <a:r>
              <a:rPr lang="en-US" sz="12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</a:t>
            </a:r>
            <a:endParaRPr lang="en-US" sz="1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-27" y="2092032"/>
            <a:ext cx="1219202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 = </a:t>
            </a:r>
            <a:endParaRPr lang="bn-IN" sz="1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⅟₄</a:t>
            </a:r>
            <a:r>
              <a:rPr lang="en-US" sz="1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{(</a:t>
            </a:r>
            <a:r>
              <a:rPr lang="en-US" sz="1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1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)²-(a-b)²}</a:t>
            </a:r>
            <a:endParaRPr lang="en-US" sz="1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6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" y="118731"/>
            <a:ext cx="121920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9-10-chapter-3.1-end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93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1117</TotalTime>
  <Words>7517</Words>
  <Application>Microsoft Office PowerPoint</Application>
  <PresentationFormat>Widescreen</PresentationFormat>
  <Paragraphs>2027</Paragraphs>
  <Slides>261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261</vt:i4>
      </vt:variant>
    </vt:vector>
  </HeadingPairs>
  <TitlesOfParts>
    <vt:vector size="267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1253</cp:revision>
  <dcterms:created xsi:type="dcterms:W3CDTF">2019-03-01T01:25:33Z</dcterms:created>
  <dcterms:modified xsi:type="dcterms:W3CDTF">2019-06-15T02:03:58Z</dcterms:modified>
</cp:coreProperties>
</file>