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2" r:id="rId4"/>
    <p:sldId id="273" r:id="rId5"/>
    <p:sldId id="274" r:id="rId6"/>
    <p:sldId id="284" r:id="rId7"/>
    <p:sldId id="257" r:id="rId8"/>
    <p:sldId id="258" r:id="rId9"/>
    <p:sldId id="259" r:id="rId10"/>
    <p:sldId id="260" r:id="rId11"/>
    <p:sldId id="261" r:id="rId12"/>
    <p:sldId id="276" r:id="rId13"/>
    <p:sldId id="262" r:id="rId14"/>
    <p:sldId id="263" r:id="rId15"/>
    <p:sldId id="264" r:id="rId16"/>
    <p:sldId id="275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5" r:id="rId25"/>
    <p:sldId id="286" r:id="rId26"/>
    <p:sldId id="287" r:id="rId27"/>
    <p:sldId id="288" r:id="rId28"/>
    <p:sldId id="289" r:id="rId29"/>
    <p:sldId id="290" r:id="rId30"/>
    <p:sldId id="296" r:id="rId31"/>
    <p:sldId id="291" r:id="rId32"/>
    <p:sldId id="292" r:id="rId33"/>
    <p:sldId id="293" r:id="rId34"/>
    <p:sldId id="294" r:id="rId35"/>
    <p:sldId id="295" r:id="rId36"/>
    <p:sldId id="297" r:id="rId37"/>
    <p:sldId id="298" r:id="rId38"/>
    <p:sldId id="299" r:id="rId39"/>
    <p:sldId id="300" r:id="rId40"/>
    <p:sldId id="301" r:id="rId41"/>
    <p:sldId id="304" r:id="rId42"/>
    <p:sldId id="302" r:id="rId43"/>
    <p:sldId id="303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4FC6-88D0-451D-8D80-D0FFA08FBAC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0E6B-1214-48CF-B9C0-08E13DC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7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4FC6-88D0-451D-8D80-D0FFA08FBAC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0E6B-1214-48CF-B9C0-08E13DC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3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4FC6-88D0-451D-8D80-D0FFA08FBAC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0E6B-1214-48CF-B9C0-08E13DC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5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4FC6-88D0-451D-8D80-D0FFA08FBAC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0E6B-1214-48CF-B9C0-08E13DC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9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4FC6-88D0-451D-8D80-D0FFA08FBAC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0E6B-1214-48CF-B9C0-08E13DC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0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4FC6-88D0-451D-8D80-D0FFA08FBAC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0E6B-1214-48CF-B9C0-08E13DC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7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4FC6-88D0-451D-8D80-D0FFA08FBAC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0E6B-1214-48CF-B9C0-08E13DC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53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4FC6-88D0-451D-8D80-D0FFA08FBAC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0E6B-1214-48CF-B9C0-08E13DC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1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4FC6-88D0-451D-8D80-D0FFA08FBAC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0E6B-1214-48CF-B9C0-08E13DC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7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4FC6-88D0-451D-8D80-D0FFA08FBAC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0E6B-1214-48CF-B9C0-08E13DC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5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4FC6-88D0-451D-8D80-D0FFA08FBAC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0E6B-1214-48CF-B9C0-08E13DC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2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64FC6-88D0-451D-8D80-D0FFA08FBAC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A0E6B-1214-48CF-B9C0-08E13DC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6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57195"/>
            <a:ext cx="68857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৭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23018" y="17870"/>
            <a:ext cx="4572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৫৬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978" y="2592585"/>
            <a:ext cx="6511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96547" y="2553260"/>
            <a:ext cx="51954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 rot="10800000">
            <a:off x="685800" y="1226053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0800000">
            <a:off x="3228109" y="1226053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10800000">
            <a:off x="7910947" y="1226053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5" y="4199721"/>
            <a:ext cx="12192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ণ্য ৭,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৮,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৫৬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55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8" grpId="0"/>
      <p:bldP spid="10" grpId="0"/>
      <p:bldP spid="2" grpId="0" animBg="1"/>
      <p:bldP spid="15" grpId="0" animBg="1"/>
      <p:bldP spid="16" grpId="0" animBg="1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5" y="1784"/>
            <a:ext cx="12192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৫,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২০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কত?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" y="1276412"/>
            <a:ext cx="12192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 আমরা জানি,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1" y="2357050"/>
            <a:ext cx="40593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2145" y="2317725"/>
            <a:ext cx="50984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÷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3163" y="342609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37013" y="438206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 ৪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08759" y="5379591"/>
            <a:ext cx="65670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5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  <p:bldP spid="15" grpId="0"/>
      <p:bldP spid="16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5" y="1784"/>
            <a:ext cx="12192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48,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 6</a:t>
            </a:r>
            <a:r>
              <a:rPr lang="bn-IN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 কত?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" y="1276412"/>
            <a:ext cx="12192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 আমরা জানি,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1" y="2357050"/>
            <a:ext cx="40593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2145" y="2317725"/>
            <a:ext cx="50984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গুণফল÷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3163" y="342609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৪৮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37013" y="438206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 ৮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08759" y="5379591"/>
            <a:ext cx="65670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3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  <p:bldP spid="15" grpId="0"/>
      <p:bldP spid="16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96990" y="1784"/>
            <a:ext cx="12579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যথাক্রমে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২8 ও 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 কত?</a:t>
            </a:r>
            <a:endParaRPr lang="en-US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" y="1276412"/>
            <a:ext cx="12192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 আমরা জানি,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1" y="2357050"/>
            <a:ext cx="40593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2145" y="2317725"/>
            <a:ext cx="50984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গুণফল÷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3163" y="342609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37013" y="438206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08759" y="5379591"/>
            <a:ext cx="65670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16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  <p:bldP spid="15" grpId="0"/>
      <p:bldP spid="16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52409" y="1784"/>
            <a:ext cx="1252451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bn-IN" sz="8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কত হলে </a:t>
            </a:r>
            <a:r>
              <a:rPr lang="en-US" sz="8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bn-IN" sz="8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8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bn-IN" sz="8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8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হবে?</a:t>
            </a:r>
            <a:endParaRPr lang="en-US" sz="8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" y="1276412"/>
            <a:ext cx="12192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 আমরা জানি,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1" y="2357050"/>
            <a:ext cx="40593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70076" y="2317725"/>
            <a:ext cx="47105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3163" y="342609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৬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37013" y="438206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 ১৮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08759" y="5379591"/>
            <a:ext cx="65670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গুণফল ১৮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02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  <p:bldP spid="15" grpId="0"/>
      <p:bldP spid="16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96990" y="1784"/>
            <a:ext cx="1235826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9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bn-IN" sz="79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কত </a:t>
            </a:r>
            <a:r>
              <a:rPr lang="bn-IN" sz="7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 </a:t>
            </a:r>
            <a:r>
              <a:rPr lang="en-US" sz="7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bn-IN" sz="7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7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9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bn-IN" sz="7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২৭ হবে</a:t>
            </a:r>
            <a:r>
              <a:rPr lang="bn-IN" sz="7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79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" y="1276412"/>
            <a:ext cx="12192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 আমরা জানি,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1" y="2357050"/>
            <a:ext cx="40593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2145" y="2317725"/>
            <a:ext cx="50984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÷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3163" y="342609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২৭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37013" y="438206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 ৩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08759" y="5379591"/>
            <a:ext cx="65670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10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  <p:bldP spid="15" grpId="0"/>
      <p:bldP spid="16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5" y="1784"/>
            <a:ext cx="1219200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 কত 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 </a:t>
            </a:r>
            <a:r>
              <a:rPr lang="en-US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গুণফল4</a:t>
            </a:r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হবে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77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" y="1276412"/>
            <a:ext cx="12192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 আমরা জানি,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1" y="2357050"/>
            <a:ext cx="40593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2145" y="2317725"/>
            <a:ext cx="50984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গুণফল÷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3163" y="342609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৪২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37013" y="438206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 ৬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08759" y="5379591"/>
            <a:ext cx="65670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5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  <p:bldP spid="15" grpId="0"/>
      <p:bldP spid="16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63228" y="184556"/>
            <a:ext cx="400397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00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00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2271" y="2861085"/>
            <a:ext cx="15222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২৮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 rot="5400000">
            <a:off x="4062845" y="140206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400000">
            <a:off x="4062845" y="1460188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5400000">
            <a:off x="5088066" y="2803810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7809" y="2791617"/>
            <a:ext cx="3696462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37045" y="433934"/>
            <a:ext cx="0" cy="3766776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90741" y="2861085"/>
            <a:ext cx="23218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48886" y="199713"/>
            <a:ext cx="54431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শূন্যগুলো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ডানেই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বসবে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22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1"/>
      <p:bldP spid="2" grpId="0" animBg="1"/>
      <p:bldP spid="15" grpId="0" animBg="1"/>
      <p:bldP spid="16" grpId="0" animBg="1"/>
      <p:bldP spid="17" grpId="1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63228" y="184556"/>
            <a:ext cx="400397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00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00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2271" y="2861085"/>
            <a:ext cx="15222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২৭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 rot="5400000">
            <a:off x="4062845" y="140206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400000">
            <a:off x="4062845" y="1460188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5400000">
            <a:off x="5088066" y="2803810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7809" y="2791617"/>
            <a:ext cx="3696462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37045" y="433934"/>
            <a:ext cx="0" cy="3766776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90741" y="2861085"/>
            <a:ext cx="23218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48886" y="199713"/>
            <a:ext cx="54431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শূন্যগুলো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ডানেই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বসবে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50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" grpId="0" animBg="1"/>
      <p:bldP spid="15" grpId="0" animBg="1"/>
      <p:bldP spid="16" grpId="0" animBg="1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63228" y="184556"/>
            <a:ext cx="400397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00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00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2271" y="2861085"/>
            <a:ext cx="15222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৫৬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 rot="5400000">
            <a:off x="4062845" y="140206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400000">
            <a:off x="4062845" y="1460188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5400000">
            <a:off x="5088066" y="2803810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7809" y="2791617"/>
            <a:ext cx="3696462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37045" y="433934"/>
            <a:ext cx="0" cy="3766776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90741" y="2861085"/>
            <a:ext cx="23218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48886" y="199713"/>
            <a:ext cx="54431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শূন্যগুলো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ডানেই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বসবে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99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" grpId="0" animBg="1"/>
      <p:bldP spid="15" grpId="0" animBg="1"/>
      <p:bldP spid="16" grpId="0" animBg="1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63228" y="184556"/>
            <a:ext cx="400397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0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00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2271" y="2861085"/>
            <a:ext cx="15222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৫৬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 rot="5400000">
            <a:off x="4062845" y="140206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400000">
            <a:off x="4062845" y="1460188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5400000">
            <a:off x="5088066" y="2803810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7809" y="2791617"/>
            <a:ext cx="3696462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37045" y="433934"/>
            <a:ext cx="0" cy="3766776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90741" y="2861085"/>
            <a:ext cx="23218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48886" y="199713"/>
            <a:ext cx="54431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শূন্যগুলো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ডানেই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বসবে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87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" grpId="0" animBg="1"/>
      <p:bldP spid="15" grpId="0" animBg="1"/>
      <p:bldP spid="16" grpId="0" animBg="1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57195"/>
            <a:ext cx="68857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২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23018" y="17870"/>
            <a:ext cx="4572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978" y="2592585"/>
            <a:ext cx="6511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96547" y="2553260"/>
            <a:ext cx="51954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 rot="10800000">
            <a:off x="685800" y="1226053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0800000">
            <a:off x="3228109" y="1226053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10800000">
            <a:off x="7910947" y="1226053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5" y="4199721"/>
            <a:ext cx="12192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ণ্য ২,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৯,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১৮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97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8" grpId="0"/>
      <p:bldP spid="10" grpId="0"/>
      <p:bldP spid="2" grpId="0" animBg="1"/>
      <p:bldP spid="15" grpId="0" animBg="1"/>
      <p:bldP spid="16" grpId="0" animBg="1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63228" y="184556"/>
            <a:ext cx="400397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0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00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2271" y="2861085"/>
            <a:ext cx="15222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১৪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 rot="5400000">
            <a:off x="5254335" y="140206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400000">
            <a:off x="5434444" y="1460188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5400000">
            <a:off x="5572975" y="2803810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7809" y="2791617"/>
            <a:ext cx="3696462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37045" y="433934"/>
            <a:ext cx="0" cy="3766776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90741" y="2861085"/>
            <a:ext cx="28869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48886" y="199713"/>
            <a:ext cx="54431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শূন্যগুলো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ডানেই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বসবে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67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" grpId="0" animBg="1"/>
      <p:bldP spid="15" grpId="0" animBg="1"/>
      <p:bldP spid="16" grpId="0" animBg="1"/>
      <p:bldP spid="17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63228" y="184556"/>
            <a:ext cx="400397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১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1829" y="2861085"/>
            <a:ext cx="19275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১০৫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 rot="5400000">
            <a:off x="5254335" y="140206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400000">
            <a:off x="5434444" y="1460188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5400000">
            <a:off x="5572975" y="2803810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7809" y="2791617"/>
            <a:ext cx="3696462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970785" y="433934"/>
            <a:ext cx="0" cy="3766776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90741" y="2861085"/>
            <a:ext cx="28869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48886" y="199713"/>
            <a:ext cx="54431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শূন্যগুলো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ডানেই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বসবে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" grpId="0" animBg="1"/>
      <p:bldP spid="15" grpId="0" animBg="1"/>
      <p:bldP spid="16" grpId="0" animBg="1"/>
      <p:bldP spid="17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63228" y="184556"/>
            <a:ext cx="400397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২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০০০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1829" y="2861085"/>
            <a:ext cx="19275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 rot="5400000">
            <a:off x="5254335" y="140206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400000">
            <a:off x="5434444" y="1460188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5400000">
            <a:off x="5766945" y="2803810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7809" y="2791617"/>
            <a:ext cx="3696462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984640" y="433934"/>
            <a:ext cx="0" cy="3766776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84641" y="2861085"/>
            <a:ext cx="36541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48886" y="199713"/>
            <a:ext cx="54431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শূন্যগুলো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ডানেই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বসবে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73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" grpId="0" animBg="1"/>
      <p:bldP spid="15" grpId="0" animBg="1"/>
      <p:bldP spid="16" grpId="0" animBg="1"/>
      <p:bldP spid="17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63228" y="184556"/>
            <a:ext cx="400397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২৫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০০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2508" y="2861085"/>
            <a:ext cx="17352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 rot="5400000">
            <a:off x="5254335" y="140206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400000">
            <a:off x="5309751" y="1460188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3829694">
            <a:off x="5392231" y="2998682"/>
            <a:ext cx="512618" cy="3002673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7809" y="2791617"/>
            <a:ext cx="3696462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053915" y="529680"/>
            <a:ext cx="0" cy="5514937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67770" y="4800724"/>
            <a:ext cx="23518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48886" y="199713"/>
            <a:ext cx="54431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শূন্যগুলো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ডানেই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বসবে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3236" y="3747779"/>
            <a:ext cx="17906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3357" y="4966780"/>
            <a:ext cx="4919991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9614" y="4786872"/>
            <a:ext cx="2010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৬০০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4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" grpId="0" animBg="1"/>
      <p:bldP spid="15" grpId="0" animBg="1"/>
      <p:bldP spid="16" grpId="0" animBg="1"/>
      <p:bldP spid="17" grpId="0"/>
      <p:bldP spid="18" grpId="0"/>
      <p:bldP spid="12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6350" y="184556"/>
            <a:ext cx="7230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31536" y="-1455"/>
            <a:ext cx="67604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 ৯ ততটা শূন্য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734" y="1257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32447" y="1306220"/>
            <a:ext cx="716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72581" y="1159916"/>
            <a:ext cx="71697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2982" y="1317707"/>
            <a:ext cx="716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11990" y="1323803"/>
            <a:ext cx="716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50361" y="3564705"/>
            <a:ext cx="79416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ডানে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86051" y="5393505"/>
            <a:ext cx="95059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শূন্যগুলো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Down Arrow 25"/>
          <p:cNvSpPr/>
          <p:nvPr/>
        </p:nvSpPr>
        <p:spPr>
          <a:xfrm rot="5095360">
            <a:off x="3503997" y="-804142"/>
            <a:ext cx="512618" cy="304619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8064952">
            <a:off x="3076862" y="1929956"/>
            <a:ext cx="512618" cy="2312953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1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4" grpId="0"/>
      <p:bldP spid="19" grpId="0"/>
      <p:bldP spid="20" grpId="0"/>
      <p:bldP spid="21" grpId="0"/>
      <p:bldP spid="22" grpId="0"/>
      <p:bldP spid="23" grpId="0"/>
      <p:bldP spid="25" grpId="0"/>
      <p:bldP spid="26" grpId="0" animBg="1"/>
      <p:bldP spid="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6350" y="184556"/>
            <a:ext cx="13632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31536" y="-1455"/>
            <a:ext cx="67604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 ৯ ততটা শূন্য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734" y="1257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32446" y="1306220"/>
            <a:ext cx="14087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36605" y="1159916"/>
            <a:ext cx="71697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17006" y="1317707"/>
            <a:ext cx="716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11990" y="1323803"/>
            <a:ext cx="716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50361" y="3564705"/>
            <a:ext cx="79416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ডানে</a:t>
            </a:r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১</a:t>
            </a:r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36605" y="5393505"/>
            <a:ext cx="95553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শূন্যগুলো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Down Arrow 25"/>
          <p:cNvSpPr/>
          <p:nvPr/>
        </p:nvSpPr>
        <p:spPr>
          <a:xfrm rot="5095360">
            <a:off x="3806459" y="-527361"/>
            <a:ext cx="512618" cy="2438885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8625330">
            <a:off x="3376512" y="1955084"/>
            <a:ext cx="490816" cy="2101982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4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4" grpId="0"/>
      <p:bldP spid="19" grpId="0"/>
      <p:bldP spid="20" grpId="0"/>
      <p:bldP spid="21" grpId="0"/>
      <p:bldP spid="22" grpId="0"/>
      <p:bldP spid="23" grpId="0"/>
      <p:bldP spid="25" grpId="0"/>
      <p:bldP spid="26" grpId="0" animBg="1"/>
      <p:bldP spid="2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6350" y="184556"/>
            <a:ext cx="20084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31536" y="-1455"/>
            <a:ext cx="67604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 ৯ ততটা শূন্য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734" y="1257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32447" y="1306220"/>
            <a:ext cx="1270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10065" y="1159916"/>
            <a:ext cx="71697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90466" y="1317707"/>
            <a:ext cx="716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11990" y="1323803"/>
            <a:ext cx="716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50361" y="3564705"/>
            <a:ext cx="79416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ডানে</a:t>
            </a:r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১</a:t>
            </a:r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11991" y="5393505"/>
            <a:ext cx="111800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শূন্যগুলো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Down Arrow 25"/>
          <p:cNvSpPr/>
          <p:nvPr/>
        </p:nvSpPr>
        <p:spPr>
          <a:xfrm rot="5095360">
            <a:off x="4059392" y="-295905"/>
            <a:ext cx="512618" cy="1931026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9809295">
            <a:off x="3891581" y="2140784"/>
            <a:ext cx="490816" cy="1690280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97364" y="1297884"/>
            <a:ext cx="8063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2953" y="1315933"/>
            <a:ext cx="8063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Down Arrow 15"/>
          <p:cNvSpPr/>
          <p:nvPr/>
        </p:nvSpPr>
        <p:spPr>
          <a:xfrm rot="10800000">
            <a:off x="2760638" y="1237980"/>
            <a:ext cx="490816" cy="4384896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4" grpId="0"/>
      <p:bldP spid="19" grpId="0"/>
      <p:bldP spid="20" grpId="0"/>
      <p:bldP spid="21" grpId="0"/>
      <p:bldP spid="22" grpId="0"/>
      <p:bldP spid="23" grpId="0"/>
      <p:bldP spid="25" grpId="0"/>
      <p:bldP spid="26" grpId="0" animBg="1"/>
      <p:bldP spid="27" grpId="0" animBg="1"/>
      <p:bldP spid="13" grpId="0"/>
      <p:bldP spid="15" grpId="0"/>
      <p:bldP spid="16" grpId="0" animBg="1"/>
      <p:bldP spid="16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6350" y="184556"/>
            <a:ext cx="23164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31536" y="-1455"/>
            <a:ext cx="67604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 ৯ ততটা শূন্য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734" y="1257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32447" y="1306220"/>
            <a:ext cx="1270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33146" y="1159916"/>
            <a:ext cx="71697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13547" y="1317707"/>
            <a:ext cx="716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11990" y="1323803"/>
            <a:ext cx="716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50361" y="3564705"/>
            <a:ext cx="79416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ডানে</a:t>
            </a:r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১</a:t>
            </a:r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11991" y="5393505"/>
            <a:ext cx="111800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শূন্যগুলো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Down Arrow 25"/>
          <p:cNvSpPr/>
          <p:nvPr/>
        </p:nvSpPr>
        <p:spPr>
          <a:xfrm rot="5095360">
            <a:off x="4337656" y="-41268"/>
            <a:ext cx="512618" cy="1372305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4069004" y="2154432"/>
            <a:ext cx="490816" cy="1690280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97365" y="1297884"/>
            <a:ext cx="1305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 </a:t>
            </a:r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96034" y="1315933"/>
            <a:ext cx="13457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 </a:t>
            </a:r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Down Arrow 15"/>
          <p:cNvSpPr/>
          <p:nvPr/>
        </p:nvSpPr>
        <p:spPr>
          <a:xfrm rot="10800000">
            <a:off x="2760638" y="1237980"/>
            <a:ext cx="490816" cy="4384896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8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4" grpId="0"/>
      <p:bldP spid="19" grpId="0"/>
      <p:bldP spid="20" grpId="0"/>
      <p:bldP spid="21" grpId="0"/>
      <p:bldP spid="22" grpId="0"/>
      <p:bldP spid="23" grpId="0"/>
      <p:bldP spid="25" grpId="0"/>
      <p:bldP spid="26" grpId="0" animBg="1"/>
      <p:bldP spid="27" grpId="0" animBg="1"/>
      <p:bldP spid="13" grpId="0"/>
      <p:bldP spid="15" grpId="0"/>
      <p:bldP spid="16" grpId="0" animBg="1"/>
      <p:bldP spid="16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6350" y="184556"/>
            <a:ext cx="23164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31536" y="-1455"/>
            <a:ext cx="67604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 ৯ ততটা শূন্য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734" y="1257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32447" y="1306220"/>
            <a:ext cx="1270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33146" y="1159916"/>
            <a:ext cx="71697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13547" y="1317707"/>
            <a:ext cx="716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11990" y="1323803"/>
            <a:ext cx="716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50361" y="3564705"/>
            <a:ext cx="79416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ডানে</a:t>
            </a:r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১</a:t>
            </a:r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11991" y="5393505"/>
            <a:ext cx="111800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শূন্যগুলো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Down Arrow 25"/>
          <p:cNvSpPr/>
          <p:nvPr/>
        </p:nvSpPr>
        <p:spPr>
          <a:xfrm rot="5095360">
            <a:off x="4353294" y="-26957"/>
            <a:ext cx="512618" cy="1340905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4069004" y="2154432"/>
            <a:ext cx="490816" cy="1690280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97365" y="1297884"/>
            <a:ext cx="1305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 </a:t>
            </a:r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96034" y="1315933"/>
            <a:ext cx="13457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 </a:t>
            </a:r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Down Arrow 15"/>
          <p:cNvSpPr/>
          <p:nvPr/>
        </p:nvSpPr>
        <p:spPr>
          <a:xfrm rot="10800000">
            <a:off x="2760638" y="1237980"/>
            <a:ext cx="490816" cy="4384896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4" grpId="0"/>
      <p:bldP spid="19" grpId="0"/>
      <p:bldP spid="20" grpId="0"/>
      <p:bldP spid="21" grpId="0"/>
      <p:bldP spid="22" grpId="0"/>
      <p:bldP spid="23" grpId="0"/>
      <p:bldP spid="25" grpId="0"/>
      <p:bldP spid="26" grpId="0" animBg="1"/>
      <p:bldP spid="27" grpId="0" animBg="1"/>
      <p:bldP spid="13" grpId="0"/>
      <p:bldP spid="15" grpId="0"/>
      <p:bldP spid="16" grpId="0" animBg="1"/>
      <p:bldP spid="16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6350" y="184556"/>
            <a:ext cx="23164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93122" y="-1455"/>
            <a:ext cx="409887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 আলাদা করো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734" y="1257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03940" y="1306220"/>
            <a:ext cx="7394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36162" y="1159916"/>
            <a:ext cx="71697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13547" y="1317707"/>
            <a:ext cx="716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83483" y="1323803"/>
            <a:ext cx="716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50361" y="3564705"/>
            <a:ext cx="794163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 যার ডানে যতটা অঙ্ক ততটা শূন্য দাও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Down Arrow 25"/>
          <p:cNvSpPr/>
          <p:nvPr/>
        </p:nvSpPr>
        <p:spPr>
          <a:xfrm rot="5224663">
            <a:off x="6046859" y="-1375533"/>
            <a:ext cx="512618" cy="4110273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9829101">
            <a:off x="4337797" y="2392510"/>
            <a:ext cx="490816" cy="1555430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54501" y="1297884"/>
            <a:ext cx="1305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 </a:t>
            </a:r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96034" y="1315933"/>
            <a:ext cx="13457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 </a:t>
            </a:r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Down Arrow 15"/>
          <p:cNvSpPr/>
          <p:nvPr/>
        </p:nvSpPr>
        <p:spPr>
          <a:xfrm rot="10800000">
            <a:off x="2142324" y="2404462"/>
            <a:ext cx="490816" cy="3162118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9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4" grpId="0"/>
      <p:bldP spid="19" grpId="0"/>
      <p:bldP spid="20" grpId="0"/>
      <p:bldP spid="21" grpId="0"/>
      <p:bldP spid="22" grpId="0"/>
      <p:bldP spid="23" grpId="0"/>
      <p:bldP spid="26" grpId="0" animBg="1"/>
      <p:bldP spid="27" grpId="0" animBg="1"/>
      <p:bldP spid="13" grpId="0"/>
      <p:bldP spid="15" grpId="0"/>
      <p:bldP spid="16" grpId="0" animBg="1"/>
      <p:bldP spid="1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8585" y="57195"/>
            <a:ext cx="6571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৩২ 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9714" y="57195"/>
            <a:ext cx="4572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১৯২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978" y="2592585"/>
            <a:ext cx="6511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96547" y="2553260"/>
            <a:ext cx="51954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 rot="10800000">
            <a:off x="800102" y="1226053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0800000">
            <a:off x="3385276" y="1226053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10800000">
            <a:off x="7910947" y="1226053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5" y="5342729"/>
            <a:ext cx="12192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ণ্য,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ণক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কত ?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8" y="3937785"/>
            <a:ext cx="1219200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en-US" sz="8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bn-IN" sz="8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ণ্য ৩২,</a:t>
            </a:r>
            <a:r>
              <a:rPr lang="en-US" sz="8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8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8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ণক</a:t>
            </a:r>
            <a:r>
              <a:rPr lang="en-US" sz="8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6</a:t>
            </a:r>
            <a:r>
              <a:rPr lang="bn-IN" sz="8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</a:t>
            </a:r>
            <a:r>
              <a:rPr lang="bn-IN" sz="8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১৯২</a:t>
            </a:r>
            <a:endParaRPr lang="en-US" sz="8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54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8" grpId="0"/>
      <p:bldP spid="10" grpId="0"/>
      <p:bldP spid="2" grpId="0" animBg="1"/>
      <p:bldP spid="15" grpId="0" animBg="1"/>
      <p:bldP spid="16" grpId="0" animBg="1"/>
      <p:bldP spid="21" grpId="0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383470" y="184556"/>
            <a:ext cx="25440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93122" y="-1455"/>
            <a:ext cx="409887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 আলাদা করো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734" y="1257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03940" y="1306220"/>
            <a:ext cx="7394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36162" y="1159916"/>
            <a:ext cx="71697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13547" y="1317707"/>
            <a:ext cx="716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 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83483" y="1323803"/>
            <a:ext cx="716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50361" y="3564705"/>
            <a:ext cx="794163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 যার ডানে যতটা অঙ্ক ততটা শূন্য দাও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Down Arrow 25"/>
          <p:cNvSpPr/>
          <p:nvPr/>
        </p:nvSpPr>
        <p:spPr>
          <a:xfrm rot="5224663">
            <a:off x="6046859" y="-1375533"/>
            <a:ext cx="512618" cy="4110273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9829101">
            <a:off x="4337797" y="2392510"/>
            <a:ext cx="490816" cy="1555430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54501" y="1297884"/>
            <a:ext cx="1305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 </a:t>
            </a:r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10336" y="1315933"/>
            <a:ext cx="13457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 </a:t>
            </a:r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Down Arrow 15"/>
          <p:cNvSpPr/>
          <p:nvPr/>
        </p:nvSpPr>
        <p:spPr>
          <a:xfrm rot="10800000">
            <a:off x="2142324" y="2404462"/>
            <a:ext cx="490816" cy="3162118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2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4" grpId="0"/>
      <p:bldP spid="19" grpId="0"/>
      <p:bldP spid="20" grpId="0"/>
      <p:bldP spid="21" grpId="0"/>
      <p:bldP spid="22" grpId="0"/>
      <p:bldP spid="23" grpId="0"/>
      <p:bldP spid="26" grpId="0" animBg="1"/>
      <p:bldP spid="27" grpId="0" animBg="1"/>
      <p:bldP spid="13" grpId="0"/>
      <p:bldP spid="15" grpId="0"/>
      <p:bldP spid="16" grpId="0" animBg="1"/>
      <p:bldP spid="16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06890" y="184556"/>
            <a:ext cx="7230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734" y="1257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76411" y="1306220"/>
            <a:ext cx="5725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7117" y="1159916"/>
            <a:ext cx="38773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51786" y="1317707"/>
            <a:ext cx="566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05382" y="1323803"/>
            <a:ext cx="6522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5227" y="190652"/>
            <a:ext cx="22129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12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64654" y="1303207"/>
            <a:ext cx="6522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00752" y="1321824"/>
            <a:ext cx="566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08189" y="1310339"/>
            <a:ext cx="25871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12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731" y="2379512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21591" y="2400736"/>
            <a:ext cx="12397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75266" y="2404856"/>
            <a:ext cx="21736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12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64293" y="2238588"/>
            <a:ext cx="4560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5552" y="2400735"/>
            <a:ext cx="8498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19004" y="2404855"/>
            <a:ext cx="21736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12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729" y="3404754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47555" y="3402387"/>
            <a:ext cx="21736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120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36582" y="3236119"/>
            <a:ext cx="4560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52746" y="3402386"/>
            <a:ext cx="21736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12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727" y="4319159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61408" y="4302938"/>
            <a:ext cx="21736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108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92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9" grpId="0"/>
      <p:bldP spid="20" grpId="0"/>
      <p:bldP spid="21" grpId="0"/>
      <p:bldP spid="22" grpId="0"/>
      <p:bldP spid="13" grpId="0"/>
      <p:bldP spid="17" grpId="0"/>
      <p:bldP spid="24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12535" y="184556"/>
            <a:ext cx="12897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99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734" y="1257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23357" y="1306220"/>
            <a:ext cx="12076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7117" y="1159916"/>
            <a:ext cx="38773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51786" y="1317707"/>
            <a:ext cx="566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37343" y="1323803"/>
            <a:ext cx="6522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02603" y="190652"/>
            <a:ext cx="23848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32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96616" y="1303207"/>
            <a:ext cx="3437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00752" y="1321824"/>
            <a:ext cx="566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08189" y="1310339"/>
            <a:ext cx="25871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32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731" y="2379512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21591" y="2400736"/>
            <a:ext cx="18289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32460" y="2391001"/>
            <a:ext cx="23260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3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21487" y="2224733"/>
            <a:ext cx="4560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02636" y="2386880"/>
            <a:ext cx="8498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96087" y="2391000"/>
            <a:ext cx="26274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32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729" y="3404754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99666" y="3402387"/>
            <a:ext cx="24787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3200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93785" y="3236119"/>
            <a:ext cx="4560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4311" y="3402386"/>
            <a:ext cx="21736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32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727" y="4319159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3851" y="4330648"/>
            <a:ext cx="25350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3168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01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9" grpId="0"/>
      <p:bldP spid="20" grpId="0"/>
      <p:bldP spid="21" grpId="0"/>
      <p:bldP spid="22" grpId="0"/>
      <p:bldP spid="13" grpId="0"/>
      <p:bldP spid="17" grpId="0"/>
      <p:bldP spid="24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305544" y="184556"/>
            <a:ext cx="19460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999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734" y="1257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26307" y="1306220"/>
            <a:ext cx="17467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9227" y="1159916"/>
            <a:ext cx="38773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93896" y="1317707"/>
            <a:ext cx="566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97562" y="1296093"/>
            <a:ext cx="6522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2862" y="190652"/>
            <a:ext cx="31180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 456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56835" y="1275497"/>
            <a:ext cx="3437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42862" y="1321824"/>
            <a:ext cx="566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50299" y="1310339"/>
            <a:ext cx="3721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456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731" y="2379512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21590" y="2400736"/>
            <a:ext cx="22163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95194" y="2391001"/>
            <a:ext cx="25062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×456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97348" y="2224733"/>
            <a:ext cx="4560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00168" y="2386880"/>
            <a:ext cx="8498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93619" y="2391000"/>
            <a:ext cx="29045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456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729" y="3404754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84941" y="3402387"/>
            <a:ext cx="34754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456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000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41937" y="3236119"/>
            <a:ext cx="4560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42463" y="3402386"/>
            <a:ext cx="21736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456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727" y="4402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3850" y="4427633"/>
            <a:ext cx="34497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455544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3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9" grpId="0"/>
      <p:bldP spid="20" grpId="0"/>
      <p:bldP spid="21" grpId="0"/>
      <p:bldP spid="22" grpId="0"/>
      <p:bldP spid="13" grpId="0"/>
      <p:bldP spid="17" grpId="0"/>
      <p:bldP spid="24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305544" y="184556"/>
            <a:ext cx="19460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99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734" y="1257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26307" y="1306220"/>
            <a:ext cx="12088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9227" y="1159916"/>
            <a:ext cx="38773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93896" y="1317707"/>
            <a:ext cx="566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97562" y="1296093"/>
            <a:ext cx="6522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2862" y="190652"/>
            <a:ext cx="31180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 456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56835" y="1275497"/>
            <a:ext cx="3437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10901" y="1321824"/>
            <a:ext cx="566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87611" y="1310339"/>
            <a:ext cx="3721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456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731" y="2379512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21590" y="2400736"/>
            <a:ext cx="22163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95194" y="2391001"/>
            <a:ext cx="25062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×456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97348" y="2224733"/>
            <a:ext cx="4560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00167" y="2386880"/>
            <a:ext cx="12258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47805" y="2391000"/>
            <a:ext cx="29045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456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729" y="3404754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84941" y="3402387"/>
            <a:ext cx="34754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456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41937" y="3236119"/>
            <a:ext cx="4560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42463" y="3402386"/>
            <a:ext cx="23780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456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727" y="4402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3850" y="4427633"/>
            <a:ext cx="34497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451440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76819" y="1292757"/>
            <a:ext cx="64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56236" y="1320465"/>
            <a:ext cx="64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06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9" grpId="0"/>
      <p:bldP spid="20" grpId="0"/>
      <p:bldP spid="21" grpId="0"/>
      <p:bldP spid="22" grpId="0"/>
      <p:bldP spid="13" grpId="0"/>
      <p:bldP spid="17" grpId="0"/>
      <p:bldP spid="24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25" grpId="0"/>
      <p:bldP spid="2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59177" y="184556"/>
            <a:ext cx="23923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99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734" y="1257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9940" y="1306220"/>
            <a:ext cx="12088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9227" y="1159916"/>
            <a:ext cx="38773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93896" y="1317707"/>
            <a:ext cx="566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20467" y="1296093"/>
            <a:ext cx="6522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2862" y="190652"/>
            <a:ext cx="31180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 456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18288" y="1275497"/>
            <a:ext cx="3437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98829" y="1321824"/>
            <a:ext cx="566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08050" y="1310339"/>
            <a:ext cx="3721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456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731" y="2379512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21590" y="2400736"/>
            <a:ext cx="27751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32506" y="2391001"/>
            <a:ext cx="25062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×456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17787" y="2224733"/>
            <a:ext cx="4560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29661" y="2386880"/>
            <a:ext cx="18695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51371" y="2391000"/>
            <a:ext cx="29045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456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729" y="3404754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84941" y="3402387"/>
            <a:ext cx="39708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456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5792" y="3236119"/>
            <a:ext cx="4560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42463" y="3402386"/>
            <a:ext cx="28987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456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727" y="4402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3850" y="4427633"/>
            <a:ext cx="3818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4514400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02743" y="1292757"/>
            <a:ext cx="12739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56236" y="1320465"/>
            <a:ext cx="12059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89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9" grpId="0"/>
      <p:bldP spid="20" grpId="0"/>
      <p:bldP spid="21" grpId="0"/>
      <p:bldP spid="22" grpId="0"/>
      <p:bldP spid="13" grpId="0"/>
      <p:bldP spid="17" grpId="0"/>
      <p:bldP spid="24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25" grpId="0"/>
      <p:bldP spid="2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59177" y="184556"/>
            <a:ext cx="23923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734" y="1257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75467" y="1306220"/>
            <a:ext cx="8132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26100" y="1159916"/>
            <a:ext cx="38773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5576" y="1317707"/>
            <a:ext cx="566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22257" y="1282238"/>
            <a:ext cx="6522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2862" y="190652"/>
            <a:ext cx="31180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 456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0078" y="1261642"/>
            <a:ext cx="3437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20509" y="1321824"/>
            <a:ext cx="566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08050" y="1310339"/>
            <a:ext cx="3721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456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731" y="2379512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91367" y="2400736"/>
            <a:ext cx="2205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32506" y="2391001"/>
            <a:ext cx="25062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×456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37672" y="2238588"/>
            <a:ext cx="4560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29661" y="2386880"/>
            <a:ext cx="18695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51371" y="2391000"/>
            <a:ext cx="29045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456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729" y="3404754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84941" y="3402387"/>
            <a:ext cx="38316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456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5792" y="3236119"/>
            <a:ext cx="4560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42463" y="3402386"/>
            <a:ext cx="28987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456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727" y="4402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3850" y="4427633"/>
            <a:ext cx="3818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501600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91906" y="1292757"/>
            <a:ext cx="12739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77916" y="1320465"/>
            <a:ext cx="12059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33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9" grpId="0"/>
      <p:bldP spid="20" grpId="0"/>
      <p:bldP spid="21" grpId="0"/>
      <p:bldP spid="22" grpId="0"/>
      <p:bldP spid="13" grpId="0"/>
      <p:bldP spid="17" grpId="0"/>
      <p:bldP spid="24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25" grpId="0"/>
      <p:bldP spid="2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59177" y="184556"/>
            <a:ext cx="23923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734" y="1257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75467" y="1306220"/>
            <a:ext cx="8132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26100" y="1159916"/>
            <a:ext cx="38773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5576" y="1317707"/>
            <a:ext cx="566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22257" y="1282238"/>
            <a:ext cx="6522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2862" y="190652"/>
            <a:ext cx="3298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 333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0078" y="1261642"/>
            <a:ext cx="3437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20509" y="1321824"/>
            <a:ext cx="566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08050" y="1310339"/>
            <a:ext cx="3721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333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731" y="2379512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30425" y="2400736"/>
            <a:ext cx="23000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9862" y="2391001"/>
            <a:ext cx="273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×333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37672" y="2238588"/>
            <a:ext cx="4560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29661" y="2386880"/>
            <a:ext cx="18695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51371" y="2391000"/>
            <a:ext cx="30708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333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729" y="3404754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2148" y="3402387"/>
            <a:ext cx="38316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666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5792" y="3236119"/>
            <a:ext cx="4560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42462" y="3402386"/>
            <a:ext cx="30985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333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727" y="4402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3850" y="4427633"/>
            <a:ext cx="3818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6993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91906" y="1292757"/>
            <a:ext cx="12739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77916" y="1320465"/>
            <a:ext cx="12059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91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9" grpId="0"/>
      <p:bldP spid="20" grpId="0"/>
      <p:bldP spid="21" grpId="0"/>
      <p:bldP spid="22" grpId="0"/>
      <p:bldP spid="13" grpId="0"/>
      <p:bldP spid="17" grpId="0"/>
      <p:bldP spid="24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25" grpId="0"/>
      <p:bldP spid="2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59177" y="184556"/>
            <a:ext cx="23923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734" y="1257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75467" y="1306220"/>
            <a:ext cx="8132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26100" y="1159916"/>
            <a:ext cx="38773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5576" y="1317707"/>
            <a:ext cx="566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22257" y="1282238"/>
            <a:ext cx="6522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2862" y="190652"/>
            <a:ext cx="3298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 333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0078" y="1261642"/>
            <a:ext cx="3437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14478" y="1321824"/>
            <a:ext cx="566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08050" y="1310339"/>
            <a:ext cx="3721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333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731" y="2379512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30425" y="2400736"/>
            <a:ext cx="23000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9862" y="2391001"/>
            <a:ext cx="273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×333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37672" y="2238588"/>
            <a:ext cx="4560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74241" y="2386880"/>
            <a:ext cx="18695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51371" y="2391000"/>
            <a:ext cx="30708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333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729" y="3404754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2148" y="3402387"/>
            <a:ext cx="38316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333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5792" y="3236119"/>
            <a:ext cx="4560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42462" y="3402386"/>
            <a:ext cx="30985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999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727" y="4402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3850" y="4427633"/>
            <a:ext cx="3818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4329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91906" y="1292757"/>
            <a:ext cx="12739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71885" y="1320465"/>
            <a:ext cx="12059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29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9" grpId="0"/>
      <p:bldP spid="20" grpId="0"/>
      <p:bldP spid="21" grpId="0"/>
      <p:bldP spid="22" grpId="0"/>
      <p:bldP spid="13" grpId="0"/>
      <p:bldP spid="17" grpId="0"/>
      <p:bldP spid="24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25" grpId="0"/>
      <p:bldP spid="2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59177" y="184556"/>
            <a:ext cx="23923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734" y="1257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75467" y="1306220"/>
            <a:ext cx="8132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26100" y="1159916"/>
            <a:ext cx="38773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5576" y="1317707"/>
            <a:ext cx="566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22257" y="1282238"/>
            <a:ext cx="6522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2862" y="190652"/>
            <a:ext cx="3298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 111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0078" y="1261642"/>
            <a:ext cx="3437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14478" y="1321824"/>
            <a:ext cx="566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08050" y="1310339"/>
            <a:ext cx="3721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111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731" y="2379512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30425" y="2400736"/>
            <a:ext cx="23000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9862" y="2391001"/>
            <a:ext cx="273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×111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37672" y="2238588"/>
            <a:ext cx="4560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74241" y="2386880"/>
            <a:ext cx="18695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51371" y="2391000"/>
            <a:ext cx="30708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111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729" y="3404754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2148" y="3402387"/>
            <a:ext cx="38316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555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5792" y="3236119"/>
            <a:ext cx="4560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42462" y="3402386"/>
            <a:ext cx="30985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222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727" y="4402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3850" y="4427633"/>
            <a:ext cx="3818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5772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91906" y="1292757"/>
            <a:ext cx="12739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71885" y="1320465"/>
            <a:ext cx="12059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50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9" grpId="0"/>
      <p:bldP spid="20" grpId="0"/>
      <p:bldP spid="21" grpId="0"/>
      <p:bldP spid="22" grpId="0"/>
      <p:bldP spid="13" grpId="0"/>
      <p:bldP spid="17" grpId="0"/>
      <p:bldP spid="24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63229" y="184556"/>
            <a:ext cx="22890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৪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546" y="2861085"/>
            <a:ext cx="15222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২৮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58413" y="184555"/>
            <a:ext cx="216044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51205" y="2862448"/>
            <a:ext cx="27284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 rot="5400000">
            <a:off x="3245426" y="140206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400000">
            <a:off x="3245426" y="1460188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5400000">
            <a:off x="3245426" y="2803810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986588" y="184555"/>
            <a:ext cx="52054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ণ্য ৪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</a:p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২৮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05811" y="2791617"/>
            <a:ext cx="229521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18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8" grpId="0"/>
      <p:bldP spid="10" grpId="0"/>
      <p:bldP spid="2" grpId="0" animBg="1"/>
      <p:bldP spid="15" grpId="0" animBg="1"/>
      <p:bldP spid="16" grpId="0" animBg="1"/>
      <p:bldP spid="2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59177" y="184556"/>
            <a:ext cx="23923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734" y="1257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75467" y="1306220"/>
            <a:ext cx="8132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26100" y="1159916"/>
            <a:ext cx="38773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5576" y="1317707"/>
            <a:ext cx="566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22257" y="1282238"/>
            <a:ext cx="6522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2862" y="190652"/>
            <a:ext cx="3298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 111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0078" y="1261642"/>
            <a:ext cx="3437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14478" y="1321824"/>
            <a:ext cx="566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08050" y="1310339"/>
            <a:ext cx="3721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111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731" y="2379512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30425" y="2400736"/>
            <a:ext cx="23000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9862" y="2391001"/>
            <a:ext cx="273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×111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37672" y="2238588"/>
            <a:ext cx="4560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74241" y="2386880"/>
            <a:ext cx="18695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51371" y="2391000"/>
            <a:ext cx="30708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111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729" y="3404754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2148" y="3402387"/>
            <a:ext cx="38316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555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5792" y="3236119"/>
            <a:ext cx="4560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42462" y="3402386"/>
            <a:ext cx="30985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333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727" y="4402288"/>
            <a:ext cx="1033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3850" y="4427633"/>
            <a:ext cx="3818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55833</a:t>
            </a:r>
            <a:r>
              <a:rPr lang="en-US" sz="8800" b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91906" y="1292757"/>
            <a:ext cx="12739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71885" y="1320465"/>
            <a:ext cx="12059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2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9" grpId="0"/>
      <p:bldP spid="20" grpId="0"/>
      <p:bldP spid="21" grpId="0"/>
      <p:bldP spid="22" grpId="0"/>
      <p:bldP spid="13" grpId="0"/>
      <p:bldP spid="17" grpId="0"/>
      <p:bldP spid="24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25" grpId="0"/>
      <p:bldP spid="2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4" y="116114"/>
            <a:ext cx="4119055" cy="28012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406" y="116114"/>
            <a:ext cx="4125966" cy="28012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042" y="2568685"/>
            <a:ext cx="2583810" cy="40643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" y="4706061"/>
            <a:ext cx="1219200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আসসালামু আলাইকুম...</a:t>
            </a:r>
            <a:r>
              <a:rPr lang="en-US" sz="6700" b="1" dirty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 </a:t>
            </a:r>
            <a:r>
              <a:rPr lang="bn-IN" sz="6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সবাইকে</a:t>
            </a:r>
            <a:r>
              <a:rPr lang="en-US" sz="6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7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স্বাগতম</a:t>
            </a:r>
            <a:endParaRPr lang="bn-IN" sz="67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999" y="116114"/>
            <a:ext cx="3569709" cy="245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4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695" y="-64828"/>
            <a:ext cx="310608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৬পৃষ্ঠা,</a:t>
            </a:r>
            <a:r>
              <a:rPr lang="bn-IN" sz="7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৫)</a:t>
            </a:r>
            <a:endParaRPr lang="en-US" sz="7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0388" y="-64830"/>
            <a:ext cx="90916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৩২৪টি পরিবার </a:t>
            </a:r>
            <a:r>
              <a:rPr lang="bn-IN" sz="7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২৫০ টাকা করে</a:t>
            </a:r>
            <a:r>
              <a:rPr lang="bn-IN" sz="7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 দিলে</a:t>
            </a:r>
            <a:r>
              <a:rPr lang="bn-IN" sz="7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মোট কত টাকা হবে? </a:t>
            </a:r>
            <a:endParaRPr lang="en-US" sz="7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5698" y="1708549"/>
            <a:ext cx="28874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 </a:t>
            </a:r>
            <a:endParaRPr lang="en-US" sz="7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1" y="2539828"/>
            <a:ext cx="92132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১টি পরিবার </a:t>
            </a:r>
            <a:r>
              <a:rPr lang="bn-IN" sz="7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 দেয় ২৫০ টাকা</a:t>
            </a:r>
            <a:endParaRPr lang="en-US" sz="7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445661"/>
            <a:ext cx="7495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⸫</a:t>
            </a:r>
            <a:r>
              <a:rPr lang="bn-IN" sz="7000" b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৩২৪টি     </a:t>
            </a:r>
            <a:r>
              <a:rPr lang="en-US" sz="7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’’</a:t>
            </a:r>
            <a:r>
              <a:rPr lang="bn-IN" sz="7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7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’’</a:t>
            </a:r>
            <a:r>
              <a:rPr lang="bn-IN" sz="7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7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’’</a:t>
            </a:r>
            <a:endParaRPr lang="bn-IN" sz="7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8882" y="3411359"/>
            <a:ext cx="14604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২৫০</a:t>
            </a:r>
            <a:endParaRPr lang="en-US" sz="7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78081" y="3411358"/>
            <a:ext cx="65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endParaRPr lang="en-US" sz="7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76849" y="3397504"/>
            <a:ext cx="14604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৩২৪</a:t>
            </a:r>
            <a:endParaRPr lang="en-US" sz="7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54152" y="3439066"/>
            <a:ext cx="15378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7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9650515">
            <a:off x="1961987" y="4249276"/>
            <a:ext cx="1468583" cy="24006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রাফ </a:t>
            </a:r>
          </a:p>
          <a:p>
            <a:pPr algn="ctr"/>
            <a:r>
              <a:rPr lang="bn-IN" sz="5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২৫০</a:t>
            </a:r>
            <a:r>
              <a:rPr lang="el-GR" sz="5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endParaRPr lang="bn-IN" sz="5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l-GR" sz="5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×</a:t>
            </a:r>
            <a:r>
              <a:rPr lang="bn-IN" sz="50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৩২৪</a:t>
            </a:r>
            <a:endParaRPr lang="en-US" sz="5000" b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38109" y="4216225"/>
            <a:ext cx="51538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7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৮১০০০ </a:t>
            </a:r>
            <a:r>
              <a:rPr lang="bn-IN" sz="7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7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02030" y="5199902"/>
            <a:ext cx="5888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7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7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৮১০০০ টাকা</a:t>
            </a:r>
            <a:endParaRPr lang="en-US" sz="7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32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3" grpId="0" animBg="1"/>
      <p:bldP spid="15" grpId="0"/>
      <p:bldP spid="1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4" y="116114"/>
            <a:ext cx="4119055" cy="28012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406" y="116114"/>
            <a:ext cx="4125966" cy="28012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143" y="2568685"/>
            <a:ext cx="2583810" cy="40643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4400" y="4706061"/>
            <a:ext cx="11437257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ধন্যবাদ সবাইকে,</a:t>
            </a:r>
            <a:r>
              <a:rPr lang="bn-IN" sz="6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</a:t>
            </a:r>
            <a:r>
              <a:rPr lang="bn-IN" sz="6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আসসালামু আলাইকুম...</a:t>
            </a:r>
            <a:endParaRPr lang="bn-IN" sz="67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999" y="116114"/>
            <a:ext cx="3569709" cy="245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06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63229" y="184556"/>
            <a:ext cx="22890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৫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546" y="2861085"/>
            <a:ext cx="15222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58413" y="184555"/>
            <a:ext cx="216044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51205" y="2862448"/>
            <a:ext cx="27284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 rot="5400000">
            <a:off x="3245426" y="140206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400000">
            <a:off x="3245426" y="1460188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5400000">
            <a:off x="3245426" y="2803810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986588" y="184555"/>
            <a:ext cx="52054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ণ্য ৫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</a:p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৪০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05811" y="2791617"/>
            <a:ext cx="229521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5" y="4514049"/>
            <a:ext cx="12192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ণ্য,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ণক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কত ?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17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8" grpId="0"/>
      <p:bldP spid="10" grpId="0"/>
      <p:bldP spid="2" grpId="0" animBg="1"/>
      <p:bldP spid="15" grpId="0" animBg="1"/>
      <p:bldP spid="16" grpId="0" animBg="1"/>
      <p:bldP spid="2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13" y="184556"/>
            <a:ext cx="13993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৫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001" y="2805665"/>
            <a:ext cx="15222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1239" y="2791617"/>
            <a:ext cx="142514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99309" y="3045477"/>
            <a:ext cx="107926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ণ্য</a:t>
            </a:r>
            <a:endParaRPr lang="en-US" sz="8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4073" y="4167697"/>
            <a:ext cx="11817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52945" y="5386900"/>
            <a:ext cx="111529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IN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 যা পাওয়া যায়</a:t>
            </a:r>
            <a:r>
              <a:rPr lang="en-US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bn-IN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ণফল</a:t>
            </a:r>
            <a:endParaRPr lang="en-US" sz="8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70764" y="184555"/>
            <a:ext cx="71212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ণ্য ৫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ণক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৪০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2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57195"/>
            <a:ext cx="6511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99564" y="17870"/>
            <a:ext cx="51954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545" y="1581200"/>
            <a:ext cx="65670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÷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99564" y="1581200"/>
            <a:ext cx="51954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5" y="3299161"/>
            <a:ext cx="65670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÷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99564" y="3299161"/>
            <a:ext cx="51954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7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57195"/>
            <a:ext cx="40593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93670" y="17870"/>
            <a:ext cx="62206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545" y="1581200"/>
            <a:ext cx="39208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93670" y="1581200"/>
            <a:ext cx="62206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÷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5" y="3299161"/>
            <a:ext cx="40593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93670" y="3299161"/>
            <a:ext cx="62206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÷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35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5" y="1784"/>
            <a:ext cx="12192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৫,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bn-IN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কত?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" y="1276412"/>
            <a:ext cx="12192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 আমরা জানি,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1" y="2357050"/>
            <a:ext cx="40593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70076" y="2317725"/>
            <a:ext cx="47105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3163" y="342609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৫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37013" y="438206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 ১৫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08759" y="5379591"/>
            <a:ext cx="65670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গুণফল ১৫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4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  <p:bldP spid="15" grpId="0"/>
      <p:bldP spid="16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1002</Words>
  <Application>Microsoft Office PowerPoint</Application>
  <PresentationFormat>Widescreen</PresentationFormat>
  <Paragraphs>464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495</cp:revision>
  <dcterms:created xsi:type="dcterms:W3CDTF">2019-03-12T10:33:35Z</dcterms:created>
  <dcterms:modified xsi:type="dcterms:W3CDTF">2019-09-12T02:55:37Z</dcterms:modified>
</cp:coreProperties>
</file>