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88" r:id="rId2"/>
    <p:sldId id="280" r:id="rId3"/>
    <p:sldId id="279" r:id="rId4"/>
    <p:sldId id="281" r:id="rId5"/>
    <p:sldId id="282" r:id="rId6"/>
    <p:sldId id="292" r:id="rId7"/>
    <p:sldId id="293" r:id="rId8"/>
    <p:sldId id="283" r:id="rId9"/>
    <p:sldId id="285" r:id="rId10"/>
    <p:sldId id="286" r:id="rId11"/>
    <p:sldId id="287" r:id="rId12"/>
    <p:sldId id="289" r:id="rId13"/>
    <p:sldId id="290" r:id="rId14"/>
    <p:sldId id="291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316" r:id="rId36"/>
    <p:sldId id="317" r:id="rId37"/>
    <p:sldId id="318" r:id="rId38"/>
    <p:sldId id="320" r:id="rId39"/>
    <p:sldId id="321" r:id="rId40"/>
    <p:sldId id="322" r:id="rId41"/>
    <p:sldId id="323" r:id="rId42"/>
    <p:sldId id="324" r:id="rId43"/>
    <p:sldId id="325" r:id="rId44"/>
    <p:sldId id="326" r:id="rId45"/>
    <p:sldId id="327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D0C2A-84DC-47F3-9863-65E1DE1CDD9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1C965-32B9-4C07-A6B2-1B8DFA76D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13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1C965-32B9-4C07-A6B2-1B8DFA76DA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12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1C965-32B9-4C07-A6B2-1B8DFA76DA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636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5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9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18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5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2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67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5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8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9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5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641BF-88C2-453D-88E9-D442616992A7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6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0"/>
          <p:cNvSpPr txBox="1"/>
          <p:nvPr/>
        </p:nvSpPr>
        <p:spPr>
          <a:xfrm>
            <a:off x="-3698" y="56010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গুণক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গুণফল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55418" y="1566145"/>
            <a:ext cx="100445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গুণক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গুণ্য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0"/>
          <p:cNvSpPr txBox="1"/>
          <p:nvPr/>
        </p:nvSpPr>
        <p:spPr>
          <a:xfrm>
            <a:off x="138544" y="3214836"/>
            <a:ext cx="106818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99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-3698" y="3933561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৯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0"/>
          <p:cNvSpPr txBox="1"/>
          <p:nvPr/>
        </p:nvSpPr>
        <p:spPr>
          <a:xfrm>
            <a:off x="-3698" y="-1142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 ২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50"/>
          <p:cNvSpPr txBox="1"/>
          <p:nvPr/>
        </p:nvSpPr>
        <p:spPr>
          <a:xfrm>
            <a:off x="5824" y="1351407"/>
            <a:ext cx="121956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আমরা জানি,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8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গুণফল = গুণ্য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গুণক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-8465" y="4886061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= 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১৮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50"/>
          <p:cNvSpPr txBox="1"/>
          <p:nvPr/>
        </p:nvSpPr>
        <p:spPr>
          <a:xfrm>
            <a:off x="1056" y="5824287"/>
            <a:ext cx="121956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উত্তরঃ-   গুণফল  ১৮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87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-3698" y="3933561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৭২  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৯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0"/>
          <p:cNvSpPr txBox="1"/>
          <p:nvPr/>
        </p:nvSpPr>
        <p:spPr>
          <a:xfrm>
            <a:off x="-3698" y="-1142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 ৭২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50"/>
          <p:cNvSpPr txBox="1"/>
          <p:nvPr/>
        </p:nvSpPr>
        <p:spPr>
          <a:xfrm>
            <a:off x="5824" y="1351407"/>
            <a:ext cx="121956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আমরা জানি,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8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 = গুণফল </a:t>
            </a:r>
            <a:r>
              <a:rPr lang="en-US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গুণক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-8465" y="4886061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8800" b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=     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৮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50"/>
          <p:cNvSpPr txBox="1"/>
          <p:nvPr/>
        </p:nvSpPr>
        <p:spPr>
          <a:xfrm>
            <a:off x="1056" y="5824287"/>
            <a:ext cx="121956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উত্তরঃ-   গুণ্য </a:t>
            </a:r>
            <a:r>
              <a:rPr lang="bn-IN" sz="6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41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-3698" y="3933561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4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 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0"/>
          <p:cNvSpPr txBox="1"/>
          <p:nvPr/>
        </p:nvSpPr>
        <p:spPr>
          <a:xfrm>
            <a:off x="-3698" y="-1142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50"/>
          <p:cNvSpPr txBox="1"/>
          <p:nvPr/>
        </p:nvSpPr>
        <p:spPr>
          <a:xfrm>
            <a:off x="5824" y="1351407"/>
            <a:ext cx="121956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আমরা জানি,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8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 = গুণফল </a:t>
            </a:r>
            <a:r>
              <a:rPr lang="en-US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গুণক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-8465" y="4886061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=     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50"/>
          <p:cNvSpPr txBox="1"/>
          <p:nvPr/>
        </p:nvSpPr>
        <p:spPr>
          <a:xfrm>
            <a:off x="1056" y="5824287"/>
            <a:ext cx="121956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উত্তরঃ-   গুণ্য </a:t>
            </a:r>
            <a:r>
              <a:rPr lang="bn-IN" sz="6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71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-3698" y="3933561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4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  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৮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0"/>
          <p:cNvSpPr txBox="1"/>
          <p:nvPr/>
        </p:nvSpPr>
        <p:spPr>
          <a:xfrm>
            <a:off x="-3698" y="-1142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50"/>
          <p:cNvSpPr txBox="1"/>
          <p:nvPr/>
        </p:nvSpPr>
        <p:spPr>
          <a:xfrm>
            <a:off x="5824" y="1351407"/>
            <a:ext cx="121956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আমরা জানি,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8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গুণক 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 </a:t>
            </a:r>
            <a:r>
              <a:rPr lang="en-US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গুণ্য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-8465" y="4886061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=     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৬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50"/>
          <p:cNvSpPr txBox="1"/>
          <p:nvPr/>
        </p:nvSpPr>
        <p:spPr>
          <a:xfrm>
            <a:off x="1056" y="5824287"/>
            <a:ext cx="121956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উত্তরঃ-  গুণক  ৬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00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-3698" y="3933561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২৮  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৪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0"/>
          <p:cNvSpPr txBox="1"/>
          <p:nvPr/>
        </p:nvSpPr>
        <p:spPr>
          <a:xfrm>
            <a:off x="-3698" y="-1142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 ২৮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50"/>
          <p:cNvSpPr txBox="1"/>
          <p:nvPr/>
        </p:nvSpPr>
        <p:spPr>
          <a:xfrm>
            <a:off x="5824" y="1351407"/>
            <a:ext cx="121956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আমরা জানি,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8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গুণক 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 </a:t>
            </a:r>
            <a:r>
              <a:rPr lang="en-US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গুণ্য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-8465" y="4886061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=     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৭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50"/>
          <p:cNvSpPr txBox="1"/>
          <p:nvPr/>
        </p:nvSpPr>
        <p:spPr>
          <a:xfrm>
            <a:off x="1056" y="5824287"/>
            <a:ext cx="121956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উত্তরঃ-  গুণক  ৭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77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-3698" y="3282395"/>
            <a:ext cx="1219569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  <a:r>
              <a:rPr lang="bn-IN" sz="55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</a:t>
            </a:r>
            <a:r>
              <a:rPr lang="en-US" sz="55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5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২৮   </a:t>
            </a:r>
            <a:r>
              <a:rPr lang="en-US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IN" sz="55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55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55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0"/>
          <p:cNvSpPr txBox="1"/>
          <p:nvPr/>
        </p:nvSpPr>
        <p:spPr>
          <a:xfrm>
            <a:off x="-3697" y="0"/>
            <a:ext cx="1219569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5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 ২৮, </a:t>
            </a:r>
            <a:r>
              <a:rPr lang="en-US" sz="55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 </a:t>
            </a:r>
            <a:r>
              <a:rPr lang="en-US" sz="55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55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55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সংখ্যাটি</a:t>
            </a:r>
            <a:r>
              <a:rPr lang="en-US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5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50"/>
          <p:cNvSpPr txBox="1"/>
          <p:nvPr/>
        </p:nvSpPr>
        <p:spPr>
          <a:xfrm>
            <a:off x="5824" y="1545373"/>
            <a:ext cx="1219569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5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55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55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55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5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গুনফল</a:t>
            </a:r>
            <a:r>
              <a:rPr lang="en-US" sz="55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=২৮, </a:t>
            </a:r>
            <a:r>
              <a:rPr lang="en-US" sz="55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55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55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=৭</a:t>
            </a:r>
            <a:endParaRPr lang="bn-IN" sz="55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-8465" y="4221033"/>
            <a:ext cx="1219569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=      </a:t>
            </a:r>
            <a:r>
              <a:rPr lang="en-US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55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50"/>
          <p:cNvSpPr txBox="1"/>
          <p:nvPr/>
        </p:nvSpPr>
        <p:spPr>
          <a:xfrm>
            <a:off x="1056" y="5242396"/>
            <a:ext cx="1219569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bn-IN" sz="55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উত্তরঃ- </a:t>
            </a:r>
            <a:r>
              <a:rPr lang="en-US" sz="55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</a:t>
            </a:r>
            <a:r>
              <a:rPr lang="en-US" sz="55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bn-IN" sz="55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5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</a:p>
        </p:txBody>
      </p:sp>
      <p:sp>
        <p:nvSpPr>
          <p:cNvPr id="14" name="TextBox 50"/>
          <p:cNvSpPr txBox="1"/>
          <p:nvPr/>
        </p:nvSpPr>
        <p:spPr>
          <a:xfrm>
            <a:off x="10155" y="2298720"/>
            <a:ext cx="1219569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55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</a:t>
            </a:r>
            <a:r>
              <a:rPr lang="en-US" sz="55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55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5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গুণফল </a:t>
            </a:r>
            <a:r>
              <a:rPr lang="en-US" sz="55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 </a:t>
            </a:r>
            <a:r>
              <a:rPr lang="en-US" sz="55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55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endParaRPr lang="en-US" sz="55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439879" y="2563081"/>
            <a:ext cx="595749" cy="417464"/>
            <a:chOff x="3616033" y="3782291"/>
            <a:chExt cx="350522" cy="304797"/>
          </a:xfrm>
        </p:grpSpPr>
        <p:sp>
          <p:nvSpPr>
            <p:cNvPr id="16" name="Oval 15"/>
            <p:cNvSpPr/>
            <p:nvPr/>
          </p:nvSpPr>
          <p:spPr>
            <a:xfrm>
              <a:off x="3768436" y="3782291"/>
              <a:ext cx="45719" cy="83127"/>
            </a:xfrm>
            <a:prstGeom prst="ellipse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7" name="Oval 16"/>
            <p:cNvSpPr/>
            <p:nvPr/>
          </p:nvSpPr>
          <p:spPr>
            <a:xfrm>
              <a:off x="3920836" y="3990111"/>
              <a:ext cx="45719" cy="83127"/>
            </a:xfrm>
            <a:prstGeom prst="ellipse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8" name="Oval 17"/>
            <p:cNvSpPr/>
            <p:nvPr/>
          </p:nvSpPr>
          <p:spPr>
            <a:xfrm>
              <a:off x="3616033" y="4003961"/>
              <a:ext cx="45719" cy="83127"/>
            </a:xfrm>
            <a:prstGeom prst="ellipse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</p:spTree>
    <p:extLst>
      <p:ext uri="{BB962C8B-B14F-4D97-AF65-F5344CB8AC3E}">
        <p14:creationId xmlns:p14="http://schemas.microsoft.com/office/powerpoint/2010/main" val="428060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9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-3698" y="3282395"/>
            <a:ext cx="1219569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  <a:r>
              <a:rPr lang="bn-IN" sz="55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</a:t>
            </a:r>
            <a:r>
              <a:rPr lang="en-US" sz="55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5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৮৪   </a:t>
            </a:r>
            <a:r>
              <a:rPr lang="en-US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IN" sz="55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55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55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0"/>
          <p:cNvSpPr txBox="1"/>
          <p:nvPr/>
        </p:nvSpPr>
        <p:spPr>
          <a:xfrm>
            <a:off x="-3697" y="0"/>
            <a:ext cx="1219569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5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 ৮৪, </a:t>
            </a:r>
            <a:r>
              <a:rPr lang="en-US" sz="55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 </a:t>
            </a:r>
            <a:r>
              <a:rPr lang="en-US" sz="55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55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55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সংখ্যাটি</a:t>
            </a:r>
            <a:r>
              <a:rPr lang="en-US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5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50"/>
          <p:cNvSpPr txBox="1"/>
          <p:nvPr/>
        </p:nvSpPr>
        <p:spPr>
          <a:xfrm>
            <a:off x="5824" y="1545373"/>
            <a:ext cx="1219569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5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55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55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55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5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গুনফল</a:t>
            </a:r>
            <a:r>
              <a:rPr lang="en-US" sz="55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=৮</a:t>
            </a:r>
            <a:r>
              <a:rPr lang="bn-IN" sz="55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55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5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55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55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=৭</a:t>
            </a:r>
            <a:endParaRPr lang="bn-IN" sz="55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-8465" y="4221033"/>
            <a:ext cx="1219569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500" b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5500" b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=      </a:t>
            </a:r>
            <a:r>
              <a:rPr lang="en-US" sz="5500" b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500" b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১২</a:t>
            </a:r>
            <a:endParaRPr lang="en-US" sz="55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50"/>
          <p:cNvSpPr txBox="1"/>
          <p:nvPr/>
        </p:nvSpPr>
        <p:spPr>
          <a:xfrm>
            <a:off x="1056" y="5242396"/>
            <a:ext cx="1219569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bn-IN" sz="55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উত্তরঃ- </a:t>
            </a:r>
            <a:r>
              <a:rPr lang="en-US" sz="55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</a:t>
            </a:r>
            <a:r>
              <a:rPr lang="en-US" sz="55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bn-IN" sz="5500" b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১২</a:t>
            </a:r>
            <a:endParaRPr lang="en-US" sz="55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10155" y="2298720"/>
            <a:ext cx="1219569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5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55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</a:t>
            </a:r>
            <a:r>
              <a:rPr lang="en-US" sz="55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55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5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গুণফল </a:t>
            </a:r>
            <a:r>
              <a:rPr lang="en-US" sz="55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 </a:t>
            </a:r>
            <a:r>
              <a:rPr lang="en-US" sz="55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55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endParaRPr lang="en-US" sz="55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439879" y="2563081"/>
            <a:ext cx="595749" cy="417464"/>
            <a:chOff x="3616033" y="3782291"/>
            <a:chExt cx="350522" cy="304797"/>
          </a:xfrm>
        </p:grpSpPr>
        <p:sp>
          <p:nvSpPr>
            <p:cNvPr id="16" name="Oval 15"/>
            <p:cNvSpPr/>
            <p:nvPr/>
          </p:nvSpPr>
          <p:spPr>
            <a:xfrm>
              <a:off x="3768436" y="3782291"/>
              <a:ext cx="45719" cy="83127"/>
            </a:xfrm>
            <a:prstGeom prst="ellipse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7" name="Oval 16"/>
            <p:cNvSpPr/>
            <p:nvPr/>
          </p:nvSpPr>
          <p:spPr>
            <a:xfrm>
              <a:off x="3920836" y="3990111"/>
              <a:ext cx="45719" cy="83127"/>
            </a:xfrm>
            <a:prstGeom prst="ellipse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8" name="Oval 17"/>
            <p:cNvSpPr/>
            <p:nvPr/>
          </p:nvSpPr>
          <p:spPr>
            <a:xfrm>
              <a:off x="3616033" y="4003961"/>
              <a:ext cx="45719" cy="83127"/>
            </a:xfrm>
            <a:prstGeom prst="ellipse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</p:spTree>
    <p:extLst>
      <p:ext uri="{BB962C8B-B14F-4D97-AF65-F5344CB8AC3E}">
        <p14:creationId xmlns:p14="http://schemas.microsoft.com/office/powerpoint/2010/main" val="247478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9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-3698" y="1302490"/>
            <a:ext cx="83190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৫    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0"/>
          <p:cNvSpPr txBox="1"/>
          <p:nvPr/>
        </p:nvSpPr>
        <p:spPr>
          <a:xfrm>
            <a:off x="-3698" y="-1142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 পাশের 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শূন্যের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40502" y="1543689"/>
            <a:ext cx="637309" cy="96354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988070" y="1543687"/>
            <a:ext cx="568032" cy="9635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134899" y="1543687"/>
            <a:ext cx="637309" cy="96354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50"/>
          <p:cNvSpPr txBox="1"/>
          <p:nvPr/>
        </p:nvSpPr>
        <p:spPr>
          <a:xfrm>
            <a:off x="-8463" y="3580268"/>
            <a:ext cx="436615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১ </a:t>
            </a:r>
          </a:p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= ৫ </a:t>
            </a:r>
          </a:p>
        </p:txBody>
      </p:sp>
      <p:sp>
        <p:nvSpPr>
          <p:cNvPr id="17" name="TextBox 50"/>
          <p:cNvSpPr txBox="1"/>
          <p:nvPr/>
        </p:nvSpPr>
        <p:spPr>
          <a:xfrm>
            <a:off x="6822819" y="4057233"/>
            <a:ext cx="536257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ডানের শূন্যগুলি ডানে বসে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ight Arrow 17"/>
          <p:cNvSpPr/>
          <p:nvPr/>
        </p:nvSpPr>
        <p:spPr>
          <a:xfrm rot="18621650">
            <a:off x="264284" y="3018397"/>
            <a:ext cx="1899064" cy="522743"/>
          </a:xfrm>
          <a:prstGeom prst="rightArrow">
            <a:avLst>
              <a:gd name="adj1" fmla="val 50000"/>
              <a:gd name="adj2" fmla="val 1534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9323148">
            <a:off x="2633145" y="3018398"/>
            <a:ext cx="2471187" cy="522743"/>
          </a:xfrm>
          <a:prstGeom prst="rightArrow">
            <a:avLst>
              <a:gd name="adj1" fmla="val 50000"/>
              <a:gd name="adj2" fmla="val 1871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20121392">
            <a:off x="2016622" y="3787876"/>
            <a:ext cx="7330520" cy="522743"/>
          </a:xfrm>
          <a:prstGeom prst="rightArrow">
            <a:avLst>
              <a:gd name="adj1" fmla="val 50000"/>
              <a:gd name="adj2" fmla="val 2199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4358247">
            <a:off x="5329541" y="3025643"/>
            <a:ext cx="2360012" cy="522743"/>
          </a:xfrm>
          <a:prstGeom prst="rightArrow">
            <a:avLst>
              <a:gd name="adj1" fmla="val 50000"/>
              <a:gd name="adj2" fmla="val 15347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5821484">
            <a:off x="9153156" y="3064037"/>
            <a:ext cx="2021867" cy="522743"/>
          </a:xfrm>
          <a:prstGeom prst="rightArrow">
            <a:avLst>
              <a:gd name="adj1" fmla="val 50000"/>
              <a:gd name="adj2" fmla="val 18715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50"/>
          <p:cNvSpPr txBox="1"/>
          <p:nvPr/>
        </p:nvSpPr>
        <p:spPr>
          <a:xfrm>
            <a:off x="9308396" y="1302490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9903709" y="1312013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50"/>
          <p:cNvSpPr txBox="1"/>
          <p:nvPr/>
        </p:nvSpPr>
        <p:spPr>
          <a:xfrm>
            <a:off x="4104040" y="6089097"/>
            <a:ext cx="38104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07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25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75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5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6" grpId="0"/>
      <p:bldP spid="16" grpId="1"/>
      <p:bldP spid="17" grpId="0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2" grpId="0" animBg="1"/>
      <p:bldP spid="23" grpId="0"/>
      <p:bldP spid="24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228603" y="1302490"/>
            <a:ext cx="807243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৬     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0"/>
          <p:cNvSpPr txBox="1"/>
          <p:nvPr/>
        </p:nvSpPr>
        <p:spPr>
          <a:xfrm>
            <a:off x="-3698" y="-1142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 পাশের 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শূন্যের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83318" y="1543689"/>
            <a:ext cx="637309" cy="96354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59466" y="1543687"/>
            <a:ext cx="568032" cy="9635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163475" y="1543687"/>
            <a:ext cx="637309" cy="96354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50"/>
          <p:cNvSpPr txBox="1"/>
          <p:nvPr/>
        </p:nvSpPr>
        <p:spPr>
          <a:xfrm>
            <a:off x="-8463" y="3580268"/>
            <a:ext cx="442330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  </a:t>
            </a:r>
            <a:r>
              <a:rPr lang="en-US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১ </a:t>
            </a:r>
          </a:p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=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 </a:t>
            </a:r>
            <a:endParaRPr lang="bn-IN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6822819" y="4057233"/>
            <a:ext cx="536257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ডানের শূন্যগুলি ডানে বসে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ight Arrow 17"/>
          <p:cNvSpPr/>
          <p:nvPr/>
        </p:nvSpPr>
        <p:spPr>
          <a:xfrm rot="18621650">
            <a:off x="264284" y="3018397"/>
            <a:ext cx="1899064" cy="522743"/>
          </a:xfrm>
          <a:prstGeom prst="rightArrow">
            <a:avLst>
              <a:gd name="adj1" fmla="val 50000"/>
              <a:gd name="adj2" fmla="val 1534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9323148">
            <a:off x="2633145" y="3018398"/>
            <a:ext cx="2471187" cy="522743"/>
          </a:xfrm>
          <a:prstGeom prst="rightArrow">
            <a:avLst>
              <a:gd name="adj1" fmla="val 50000"/>
              <a:gd name="adj2" fmla="val 1871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20145899">
            <a:off x="1919152" y="3719891"/>
            <a:ext cx="7495515" cy="522743"/>
          </a:xfrm>
          <a:prstGeom prst="rightArrow">
            <a:avLst>
              <a:gd name="adj1" fmla="val 50000"/>
              <a:gd name="adj2" fmla="val 2199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4134723">
            <a:off x="5329541" y="3025643"/>
            <a:ext cx="2360012" cy="522743"/>
          </a:xfrm>
          <a:prstGeom prst="rightArrow">
            <a:avLst>
              <a:gd name="adj1" fmla="val 50000"/>
              <a:gd name="adj2" fmla="val 15347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6509547">
            <a:off x="9153156" y="3064037"/>
            <a:ext cx="2021867" cy="522743"/>
          </a:xfrm>
          <a:prstGeom prst="rightArrow">
            <a:avLst>
              <a:gd name="adj1" fmla="val 50000"/>
              <a:gd name="adj2" fmla="val 18715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50"/>
          <p:cNvSpPr txBox="1"/>
          <p:nvPr/>
        </p:nvSpPr>
        <p:spPr>
          <a:xfrm>
            <a:off x="9308396" y="1302490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50"/>
          <p:cNvSpPr txBox="1"/>
          <p:nvPr/>
        </p:nvSpPr>
        <p:spPr>
          <a:xfrm>
            <a:off x="9703681" y="1312013"/>
            <a:ext cx="12328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4104040" y="6089097"/>
            <a:ext cx="38104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IN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4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69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5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750"/>
                            </p:stCondLst>
                            <p:childTnLst>
                              <p:par>
                                <p:cTn id="9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500"/>
                            </p:stCondLst>
                            <p:childTnLst>
                              <p:par>
                                <p:cTn id="9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6" grpId="0"/>
      <p:bldP spid="16" grpId="1"/>
      <p:bldP spid="17" grpId="0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2" grpId="0" animBg="1"/>
      <p:bldP spid="15" grpId="0"/>
      <p:bldP spid="23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1339340" y="1302490"/>
            <a:ext cx="69045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     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২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0"/>
          <p:cNvSpPr txBox="1"/>
          <p:nvPr/>
        </p:nvSpPr>
        <p:spPr>
          <a:xfrm>
            <a:off x="-3698" y="-1142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 পাশের 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শূন্যের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40454" y="1543689"/>
            <a:ext cx="637309" cy="96354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30890" y="1543687"/>
            <a:ext cx="568032" cy="9635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149187" y="1543687"/>
            <a:ext cx="637309" cy="96354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50"/>
          <p:cNvSpPr txBox="1"/>
          <p:nvPr/>
        </p:nvSpPr>
        <p:spPr>
          <a:xfrm>
            <a:off x="-8463" y="3580268"/>
            <a:ext cx="442330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 </a:t>
            </a:r>
            <a:r>
              <a:rPr lang="en-US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endParaRPr lang="bn-IN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=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 </a:t>
            </a:r>
            <a:endParaRPr lang="bn-IN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6822819" y="4057233"/>
            <a:ext cx="536257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ডানের শূন্যগুলি ডানে বসে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ight Arrow 17"/>
          <p:cNvSpPr/>
          <p:nvPr/>
        </p:nvSpPr>
        <p:spPr>
          <a:xfrm rot="18621650">
            <a:off x="264284" y="3018397"/>
            <a:ext cx="1899064" cy="522743"/>
          </a:xfrm>
          <a:prstGeom prst="rightArrow">
            <a:avLst>
              <a:gd name="adj1" fmla="val 50000"/>
              <a:gd name="adj2" fmla="val 1534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9323148">
            <a:off x="2633145" y="3018398"/>
            <a:ext cx="2471187" cy="522743"/>
          </a:xfrm>
          <a:prstGeom prst="rightArrow">
            <a:avLst>
              <a:gd name="adj1" fmla="val 50000"/>
              <a:gd name="adj2" fmla="val 1871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20128677">
            <a:off x="1984490" y="3810779"/>
            <a:ext cx="7361857" cy="522743"/>
          </a:xfrm>
          <a:prstGeom prst="rightArrow">
            <a:avLst>
              <a:gd name="adj1" fmla="val 50000"/>
              <a:gd name="adj2" fmla="val 2199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4134723">
            <a:off x="5329541" y="3025643"/>
            <a:ext cx="2360012" cy="522743"/>
          </a:xfrm>
          <a:prstGeom prst="rightArrow">
            <a:avLst>
              <a:gd name="adj1" fmla="val 50000"/>
              <a:gd name="adj2" fmla="val 15347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6509547">
            <a:off x="9153156" y="3064037"/>
            <a:ext cx="2021867" cy="522743"/>
          </a:xfrm>
          <a:prstGeom prst="rightArrow">
            <a:avLst>
              <a:gd name="adj1" fmla="val 50000"/>
              <a:gd name="adj2" fmla="val 18715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50"/>
          <p:cNvSpPr txBox="1"/>
          <p:nvPr/>
        </p:nvSpPr>
        <p:spPr>
          <a:xfrm>
            <a:off x="9308396" y="1302490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50"/>
          <p:cNvSpPr txBox="1"/>
          <p:nvPr/>
        </p:nvSpPr>
        <p:spPr>
          <a:xfrm>
            <a:off x="9703681" y="1312013"/>
            <a:ext cx="12328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4104040" y="6089097"/>
            <a:ext cx="38104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IN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4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72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5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750"/>
                            </p:stCondLst>
                            <p:childTnLst>
                              <p:par>
                                <p:cTn id="9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500"/>
                            </p:stCondLst>
                            <p:childTnLst>
                              <p:par>
                                <p:cTn id="9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6" grpId="0"/>
      <p:bldP spid="16" grpId="1"/>
      <p:bldP spid="17" grpId="0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2" grpId="0" animBg="1"/>
      <p:bldP spid="15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50"/>
          <p:cNvSpPr txBox="1"/>
          <p:nvPr/>
        </p:nvSpPr>
        <p:spPr>
          <a:xfrm>
            <a:off x="983670" y="1593863"/>
            <a:ext cx="103216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গুণক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50"/>
          <p:cNvSpPr txBox="1"/>
          <p:nvPr/>
        </p:nvSpPr>
        <p:spPr>
          <a:xfrm>
            <a:off x="401780" y="3228692"/>
            <a:ext cx="106818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গুণ্য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-3697" y="56010"/>
            <a:ext cx="102699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গুণক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90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-3698" y="1302490"/>
            <a:ext cx="83761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৪    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৩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0"/>
          <p:cNvSpPr txBox="1"/>
          <p:nvPr/>
        </p:nvSpPr>
        <p:spPr>
          <a:xfrm>
            <a:off x="-3698" y="-1142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 পাশের 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শূন্যের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40454" y="1543689"/>
            <a:ext cx="637309" cy="96354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02330" y="1543687"/>
            <a:ext cx="568032" cy="9635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915401" y="1543687"/>
            <a:ext cx="1085408" cy="96354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50"/>
          <p:cNvSpPr txBox="1"/>
          <p:nvPr/>
        </p:nvSpPr>
        <p:spPr>
          <a:xfrm>
            <a:off x="-8463" y="3580268"/>
            <a:ext cx="481079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 </a:t>
            </a:r>
            <a:r>
              <a:rPr lang="en-US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endParaRPr lang="bn-IN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=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 </a:t>
            </a:r>
            <a:endParaRPr lang="bn-IN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6822819" y="4057233"/>
            <a:ext cx="536257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ডানের শূন্যগুলি ডানে বসে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ight Arrow 17"/>
          <p:cNvSpPr/>
          <p:nvPr/>
        </p:nvSpPr>
        <p:spPr>
          <a:xfrm rot="18621650">
            <a:off x="346176" y="2980523"/>
            <a:ext cx="1799655" cy="522743"/>
          </a:xfrm>
          <a:prstGeom prst="rightArrow">
            <a:avLst>
              <a:gd name="adj1" fmla="val 50000"/>
              <a:gd name="adj2" fmla="val 1534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9323148">
            <a:off x="2828224" y="2974542"/>
            <a:ext cx="2189140" cy="522743"/>
          </a:xfrm>
          <a:prstGeom prst="rightArrow">
            <a:avLst>
              <a:gd name="adj1" fmla="val 50000"/>
              <a:gd name="adj2" fmla="val 1871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20054881">
            <a:off x="2356455" y="3761176"/>
            <a:ext cx="6725030" cy="522743"/>
          </a:xfrm>
          <a:prstGeom prst="rightArrow">
            <a:avLst>
              <a:gd name="adj1" fmla="val 50000"/>
              <a:gd name="adj2" fmla="val 2199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4497355">
            <a:off x="5709062" y="3097757"/>
            <a:ext cx="2197033" cy="522743"/>
          </a:xfrm>
          <a:prstGeom prst="rightArrow">
            <a:avLst>
              <a:gd name="adj1" fmla="val 50000"/>
              <a:gd name="adj2" fmla="val 15347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7211262">
            <a:off x="9338462" y="3050309"/>
            <a:ext cx="2021867" cy="522743"/>
          </a:xfrm>
          <a:prstGeom prst="rightArrow">
            <a:avLst>
              <a:gd name="adj1" fmla="val 50000"/>
              <a:gd name="adj2" fmla="val 18715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50"/>
          <p:cNvSpPr txBox="1"/>
          <p:nvPr/>
        </p:nvSpPr>
        <p:spPr>
          <a:xfrm>
            <a:off x="8859437" y="1302490"/>
            <a:ext cx="12158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50"/>
          <p:cNvSpPr txBox="1"/>
          <p:nvPr/>
        </p:nvSpPr>
        <p:spPr>
          <a:xfrm>
            <a:off x="9832272" y="1312013"/>
            <a:ext cx="17263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4104040" y="6089097"/>
            <a:ext cx="38104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4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59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5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750"/>
                            </p:stCondLst>
                            <p:childTnLst>
                              <p:par>
                                <p:cTn id="9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500"/>
                            </p:stCondLst>
                            <p:childTnLst>
                              <p:par>
                                <p:cTn id="9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6" grpId="0"/>
      <p:bldP spid="16" grpId="1"/>
      <p:bldP spid="17" grpId="0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2" grpId="0" animBg="1"/>
      <p:bldP spid="15" grpId="0"/>
      <p:bldP spid="23" grpId="0"/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-3697" y="1302490"/>
            <a:ext cx="81761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১৪  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৩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0"/>
          <p:cNvSpPr txBox="1"/>
          <p:nvPr/>
        </p:nvSpPr>
        <p:spPr>
          <a:xfrm>
            <a:off x="-3698" y="-1142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 পাশের 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শূন্যের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40454" y="1543689"/>
            <a:ext cx="1072590" cy="96354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30890" y="1543687"/>
            <a:ext cx="568032" cy="9635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829673" y="1543687"/>
            <a:ext cx="1085408" cy="96354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50"/>
          <p:cNvSpPr txBox="1"/>
          <p:nvPr/>
        </p:nvSpPr>
        <p:spPr>
          <a:xfrm>
            <a:off x="-8463" y="3580268"/>
            <a:ext cx="495513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১৪  </a:t>
            </a:r>
            <a:r>
              <a:rPr lang="en-US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endParaRPr lang="bn-IN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=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৪২ </a:t>
            </a:r>
            <a:endParaRPr lang="bn-IN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6822819" y="4057233"/>
            <a:ext cx="536257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ডানের শূন্যগুলি ডানে বসে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ight Arrow 17"/>
          <p:cNvSpPr/>
          <p:nvPr/>
        </p:nvSpPr>
        <p:spPr>
          <a:xfrm rot="18621650">
            <a:off x="451014" y="2932037"/>
            <a:ext cx="1672394" cy="522743"/>
          </a:xfrm>
          <a:prstGeom prst="rightArrow">
            <a:avLst>
              <a:gd name="adj1" fmla="val 50000"/>
              <a:gd name="adj2" fmla="val 1534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9323148">
            <a:off x="2828224" y="2974542"/>
            <a:ext cx="2189140" cy="522743"/>
          </a:xfrm>
          <a:prstGeom prst="rightArrow">
            <a:avLst>
              <a:gd name="adj1" fmla="val 50000"/>
              <a:gd name="adj2" fmla="val 1871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20032038">
            <a:off x="2438080" y="3786683"/>
            <a:ext cx="6614554" cy="522743"/>
          </a:xfrm>
          <a:prstGeom prst="rightArrow">
            <a:avLst>
              <a:gd name="adj1" fmla="val 50000"/>
              <a:gd name="adj2" fmla="val 2199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4497355">
            <a:off x="5709062" y="3097757"/>
            <a:ext cx="2197033" cy="522743"/>
          </a:xfrm>
          <a:prstGeom prst="rightArrow">
            <a:avLst>
              <a:gd name="adj1" fmla="val 50000"/>
              <a:gd name="adj2" fmla="val 15347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7211262">
            <a:off x="9338462" y="3050309"/>
            <a:ext cx="2021867" cy="522743"/>
          </a:xfrm>
          <a:prstGeom prst="rightArrow">
            <a:avLst>
              <a:gd name="adj1" fmla="val 50000"/>
              <a:gd name="adj2" fmla="val 18715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50"/>
          <p:cNvSpPr txBox="1"/>
          <p:nvPr/>
        </p:nvSpPr>
        <p:spPr>
          <a:xfrm>
            <a:off x="8744089" y="1302490"/>
            <a:ext cx="12597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৪২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50"/>
          <p:cNvSpPr txBox="1"/>
          <p:nvPr/>
        </p:nvSpPr>
        <p:spPr>
          <a:xfrm>
            <a:off x="9732257" y="1312013"/>
            <a:ext cx="17954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4104040" y="6089097"/>
            <a:ext cx="38104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৪২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4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56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5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750"/>
                            </p:stCondLst>
                            <p:childTnLst>
                              <p:par>
                                <p:cTn id="9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500"/>
                            </p:stCondLst>
                            <p:childTnLst>
                              <p:par>
                                <p:cTn id="9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6" grpId="0"/>
      <p:bldP spid="16" grpId="1"/>
      <p:bldP spid="17" grpId="0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2" grpId="0" animBg="1"/>
      <p:bldP spid="15" grpId="0"/>
      <p:bldP spid="23" grpId="0"/>
      <p:bldP spid="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-3697" y="1302490"/>
            <a:ext cx="81904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১৪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৩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0"/>
          <p:cNvSpPr txBox="1"/>
          <p:nvPr/>
        </p:nvSpPr>
        <p:spPr>
          <a:xfrm>
            <a:off x="-3698" y="-1142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 পাশের 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শূন্যের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83302" y="1543689"/>
            <a:ext cx="1072590" cy="96354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945206" y="1543687"/>
            <a:ext cx="568032" cy="9635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758233" y="1543687"/>
            <a:ext cx="1085408" cy="96354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50"/>
          <p:cNvSpPr txBox="1"/>
          <p:nvPr/>
        </p:nvSpPr>
        <p:spPr>
          <a:xfrm>
            <a:off x="-8463" y="3580268"/>
            <a:ext cx="495513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১৪  </a:t>
            </a:r>
            <a:r>
              <a:rPr lang="en-US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endParaRPr lang="bn-IN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=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৪২ </a:t>
            </a:r>
            <a:endParaRPr lang="bn-IN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6822819" y="4057233"/>
            <a:ext cx="536257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ডানের শূন্যগুলি ডানে বসে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ight Arrow 17"/>
          <p:cNvSpPr/>
          <p:nvPr/>
        </p:nvSpPr>
        <p:spPr>
          <a:xfrm rot="18621650">
            <a:off x="501173" y="2908839"/>
            <a:ext cx="1611506" cy="522743"/>
          </a:xfrm>
          <a:prstGeom prst="rightArrow">
            <a:avLst>
              <a:gd name="adj1" fmla="val 50000"/>
              <a:gd name="adj2" fmla="val 1534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9323148">
            <a:off x="2828224" y="2974542"/>
            <a:ext cx="2189140" cy="522743"/>
          </a:xfrm>
          <a:prstGeom prst="rightArrow">
            <a:avLst>
              <a:gd name="adj1" fmla="val 50000"/>
              <a:gd name="adj2" fmla="val 1871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9986934">
            <a:off x="2358033" y="3788779"/>
            <a:ext cx="6596171" cy="522743"/>
          </a:xfrm>
          <a:prstGeom prst="rightArrow">
            <a:avLst>
              <a:gd name="adj1" fmla="val 50000"/>
              <a:gd name="adj2" fmla="val 2199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4497355">
            <a:off x="5709062" y="3097757"/>
            <a:ext cx="2197033" cy="522743"/>
          </a:xfrm>
          <a:prstGeom prst="rightArrow">
            <a:avLst>
              <a:gd name="adj1" fmla="val 50000"/>
              <a:gd name="adj2" fmla="val 15347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7211262">
            <a:off x="9338462" y="3050309"/>
            <a:ext cx="2021867" cy="522743"/>
          </a:xfrm>
          <a:prstGeom prst="rightArrow">
            <a:avLst>
              <a:gd name="adj1" fmla="val 50000"/>
              <a:gd name="adj2" fmla="val 18715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2332086">
            <a:off x="2910975" y="3006384"/>
            <a:ext cx="4594849" cy="522743"/>
          </a:xfrm>
          <a:prstGeom prst="rightArrow">
            <a:avLst>
              <a:gd name="adj1" fmla="val 50000"/>
              <a:gd name="adj2" fmla="val 25695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50"/>
          <p:cNvSpPr txBox="1"/>
          <p:nvPr/>
        </p:nvSpPr>
        <p:spPr>
          <a:xfrm>
            <a:off x="8744089" y="1302490"/>
            <a:ext cx="12597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৪২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9732256" y="1312013"/>
            <a:ext cx="22835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50"/>
          <p:cNvSpPr txBox="1"/>
          <p:nvPr/>
        </p:nvSpPr>
        <p:spPr>
          <a:xfrm>
            <a:off x="4104040" y="6089097"/>
            <a:ext cx="38104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৪২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4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68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5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750"/>
                            </p:stCondLst>
                            <p:childTnLst>
                              <p:par>
                                <p:cTn id="9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5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6" grpId="0"/>
      <p:bldP spid="16" grpId="1"/>
      <p:bldP spid="17" grpId="0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2" grpId="0" animBg="1"/>
      <p:bldP spid="15" grpId="0" animBg="1"/>
      <p:bldP spid="23" grpId="0"/>
      <p:bldP spid="24" grpId="0"/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-3697" y="1302490"/>
            <a:ext cx="81761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১০২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৩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0"/>
          <p:cNvSpPr txBox="1"/>
          <p:nvPr/>
        </p:nvSpPr>
        <p:spPr>
          <a:xfrm>
            <a:off x="-3698" y="-1142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 পাশের 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শূন্যের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1863" y="1543689"/>
            <a:ext cx="1514029" cy="96354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945206" y="1543687"/>
            <a:ext cx="568032" cy="9635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315328" y="1543687"/>
            <a:ext cx="1699234" cy="96354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50"/>
          <p:cNvSpPr txBox="1"/>
          <p:nvPr/>
        </p:nvSpPr>
        <p:spPr>
          <a:xfrm>
            <a:off x="-8463" y="3580268"/>
            <a:ext cx="495513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১০২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endParaRPr lang="bn-IN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=৩০৬ </a:t>
            </a:r>
            <a:endParaRPr lang="bn-IN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6822819" y="4057233"/>
            <a:ext cx="536257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ডানের শূন্যগুলি ডানে বসে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ight Arrow 17"/>
          <p:cNvSpPr/>
          <p:nvPr/>
        </p:nvSpPr>
        <p:spPr>
          <a:xfrm rot="18621650">
            <a:off x="501173" y="2908839"/>
            <a:ext cx="1611506" cy="522743"/>
          </a:xfrm>
          <a:prstGeom prst="rightArrow">
            <a:avLst>
              <a:gd name="adj1" fmla="val 50000"/>
              <a:gd name="adj2" fmla="val 1534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9323148">
            <a:off x="2828224" y="2974542"/>
            <a:ext cx="2189140" cy="522743"/>
          </a:xfrm>
          <a:prstGeom prst="rightArrow">
            <a:avLst>
              <a:gd name="adj1" fmla="val 50000"/>
              <a:gd name="adj2" fmla="val 1871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9986934">
            <a:off x="2358033" y="3788779"/>
            <a:ext cx="6596171" cy="522743"/>
          </a:xfrm>
          <a:prstGeom prst="rightArrow">
            <a:avLst>
              <a:gd name="adj1" fmla="val 50000"/>
              <a:gd name="adj2" fmla="val 2199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4497355">
            <a:off x="5709062" y="3097757"/>
            <a:ext cx="2197033" cy="522743"/>
          </a:xfrm>
          <a:prstGeom prst="rightArrow">
            <a:avLst>
              <a:gd name="adj1" fmla="val 50000"/>
              <a:gd name="adj2" fmla="val 15347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7211262">
            <a:off x="9338462" y="3050309"/>
            <a:ext cx="2021867" cy="522743"/>
          </a:xfrm>
          <a:prstGeom prst="rightArrow">
            <a:avLst>
              <a:gd name="adj1" fmla="val 50000"/>
              <a:gd name="adj2" fmla="val 18715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2332086">
            <a:off x="2910975" y="3006384"/>
            <a:ext cx="4594849" cy="522743"/>
          </a:xfrm>
          <a:prstGeom prst="rightArrow">
            <a:avLst>
              <a:gd name="adj1" fmla="val 50000"/>
              <a:gd name="adj2" fmla="val 25695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50"/>
          <p:cNvSpPr txBox="1"/>
          <p:nvPr/>
        </p:nvSpPr>
        <p:spPr>
          <a:xfrm>
            <a:off x="8201935" y="1302490"/>
            <a:ext cx="19018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৩০৬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9895575" y="1326301"/>
            <a:ext cx="22898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50"/>
          <p:cNvSpPr txBox="1"/>
          <p:nvPr/>
        </p:nvSpPr>
        <p:spPr>
          <a:xfrm>
            <a:off x="4104040" y="6089097"/>
            <a:ext cx="38104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৩০৬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4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03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5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750"/>
                            </p:stCondLst>
                            <p:childTnLst>
                              <p:par>
                                <p:cTn id="9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5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6" grpId="0"/>
      <p:bldP spid="16" grpId="1"/>
      <p:bldP spid="17" grpId="0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2" grpId="0" animBg="1"/>
      <p:bldP spid="15" grpId="0" animBg="1"/>
      <p:bldP spid="23" grpId="0"/>
      <p:bldP spid="24" grpId="0"/>
      <p:bldP spid="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-3697" y="1302490"/>
            <a:ext cx="77189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১২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en-US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0"/>
          <p:cNvSpPr txBox="1"/>
          <p:nvPr/>
        </p:nvSpPr>
        <p:spPr>
          <a:xfrm>
            <a:off x="-3698" y="-1142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 পাশের 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শূন্যের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56150" y="1543689"/>
            <a:ext cx="1009825" cy="96354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259394" y="1543687"/>
            <a:ext cx="568032" cy="9635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515218" y="1543687"/>
            <a:ext cx="998181" cy="96354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50"/>
          <p:cNvSpPr txBox="1"/>
          <p:nvPr/>
        </p:nvSpPr>
        <p:spPr>
          <a:xfrm>
            <a:off x="-8463" y="3580268"/>
            <a:ext cx="495513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১ </a:t>
            </a:r>
            <a:endParaRPr lang="bn-IN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= ১২ </a:t>
            </a:r>
            <a:endParaRPr lang="bn-IN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6822819" y="4057233"/>
            <a:ext cx="536257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ডানের শূন্যগুলি ডানে বসে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ight Arrow 17"/>
          <p:cNvSpPr/>
          <p:nvPr/>
        </p:nvSpPr>
        <p:spPr>
          <a:xfrm rot="18043739">
            <a:off x="358296" y="2994565"/>
            <a:ext cx="1611506" cy="522743"/>
          </a:xfrm>
          <a:prstGeom prst="rightArrow">
            <a:avLst>
              <a:gd name="adj1" fmla="val 50000"/>
              <a:gd name="adj2" fmla="val 1534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8698638">
            <a:off x="2502499" y="3072717"/>
            <a:ext cx="2009474" cy="522743"/>
          </a:xfrm>
          <a:prstGeom prst="rightArrow">
            <a:avLst>
              <a:gd name="adj1" fmla="val 50000"/>
              <a:gd name="adj2" fmla="val 1871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9676367">
            <a:off x="2159250" y="3668901"/>
            <a:ext cx="5731557" cy="522743"/>
          </a:xfrm>
          <a:prstGeom prst="rightArrow">
            <a:avLst>
              <a:gd name="adj1" fmla="val 50000"/>
              <a:gd name="adj2" fmla="val 2199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3923093">
            <a:off x="5344984" y="2975533"/>
            <a:ext cx="2380285" cy="522743"/>
          </a:xfrm>
          <a:prstGeom prst="rightArrow">
            <a:avLst>
              <a:gd name="adj1" fmla="val 50000"/>
              <a:gd name="adj2" fmla="val 15347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6200000">
            <a:off x="9269339" y="3029158"/>
            <a:ext cx="2021867" cy="522743"/>
          </a:xfrm>
          <a:prstGeom prst="rightArrow">
            <a:avLst>
              <a:gd name="adj1" fmla="val 50000"/>
              <a:gd name="adj2" fmla="val 18715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2332086">
            <a:off x="2910975" y="3006384"/>
            <a:ext cx="4594849" cy="522743"/>
          </a:xfrm>
          <a:prstGeom prst="rightArrow">
            <a:avLst>
              <a:gd name="adj1" fmla="val 50000"/>
              <a:gd name="adj2" fmla="val 25695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50"/>
          <p:cNvSpPr txBox="1"/>
          <p:nvPr/>
        </p:nvSpPr>
        <p:spPr>
          <a:xfrm>
            <a:off x="7402096" y="1302490"/>
            <a:ext cx="12158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8374930" y="1312013"/>
            <a:ext cx="38104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r>
              <a:rPr lang="bn-IN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en-US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50"/>
          <p:cNvSpPr txBox="1"/>
          <p:nvPr/>
        </p:nvSpPr>
        <p:spPr>
          <a:xfrm>
            <a:off x="3915354" y="6089097"/>
            <a:ext cx="38104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r>
              <a:rPr lang="bn-IN" sz="4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en-US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38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5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750"/>
                            </p:stCondLst>
                            <p:childTnLst>
                              <p:par>
                                <p:cTn id="9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5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6" grpId="0"/>
      <p:bldP spid="16" grpId="1"/>
      <p:bldP spid="17" grpId="0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2" grpId="0" animBg="1"/>
      <p:bldP spid="15" grpId="0" animBg="1"/>
      <p:bldP spid="23" grpId="0"/>
      <p:bldP spid="24" grpId="0"/>
      <p:bldP spid="2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1381448" y="2640428"/>
            <a:ext cx="518276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১২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endParaRPr lang="bn-IN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7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bn-IN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en-US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0"/>
          <p:cNvSpPr txBox="1"/>
          <p:nvPr/>
        </p:nvSpPr>
        <p:spPr>
          <a:xfrm>
            <a:off x="-3698" y="-1142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 পাশের 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শূন্যের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8418193" y="2707404"/>
            <a:ext cx="37671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ডানের শূন্যগুলি ডানে বসে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ight Arrow 20"/>
          <p:cNvSpPr/>
          <p:nvPr/>
        </p:nvSpPr>
        <p:spPr>
          <a:xfrm rot="9977584">
            <a:off x="5831228" y="3880645"/>
            <a:ext cx="3157609" cy="522743"/>
          </a:xfrm>
          <a:prstGeom prst="rightArrow">
            <a:avLst>
              <a:gd name="adj1" fmla="val 50000"/>
              <a:gd name="adj2" fmla="val 15347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1127714">
            <a:off x="5432359" y="3295474"/>
            <a:ext cx="3556644" cy="522743"/>
          </a:xfrm>
          <a:prstGeom prst="rightArrow">
            <a:avLst>
              <a:gd name="adj1" fmla="val 50000"/>
              <a:gd name="adj2" fmla="val 18715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50"/>
          <p:cNvSpPr txBox="1"/>
          <p:nvPr/>
        </p:nvSpPr>
        <p:spPr>
          <a:xfrm>
            <a:off x="-3698" y="5130138"/>
            <a:ext cx="36157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3675868" y="5138411"/>
            <a:ext cx="38104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r>
              <a:rPr lang="bn-IN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en-US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3690288" y="2809940"/>
            <a:ext cx="0" cy="3729038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7090" y="5232398"/>
            <a:ext cx="8316684" cy="0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50"/>
          <p:cNvSpPr txBox="1"/>
          <p:nvPr/>
        </p:nvSpPr>
        <p:spPr>
          <a:xfrm>
            <a:off x="0" y="1080142"/>
            <a:ext cx="83749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en-US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০=কত?</a:t>
            </a:r>
            <a:endParaRPr lang="en-US" sz="88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ight Arrow 28"/>
          <p:cNvSpPr/>
          <p:nvPr/>
        </p:nvSpPr>
        <p:spPr>
          <a:xfrm rot="7820846">
            <a:off x="6956097" y="4395268"/>
            <a:ext cx="2582867" cy="522743"/>
          </a:xfrm>
          <a:prstGeom prst="rightArrow">
            <a:avLst>
              <a:gd name="adj1" fmla="val 50000"/>
              <a:gd name="adj2" fmla="val 18715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556996" y="2916295"/>
            <a:ext cx="1009825" cy="96354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998789" y="4174867"/>
            <a:ext cx="568032" cy="9635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549739" y="5390981"/>
            <a:ext cx="1009825" cy="96354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50"/>
          <p:cNvSpPr txBox="1"/>
          <p:nvPr/>
        </p:nvSpPr>
        <p:spPr>
          <a:xfrm>
            <a:off x="4104040" y="6089097"/>
            <a:ext cx="38104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r>
              <a:rPr lang="bn-IN" sz="4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en-US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5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75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250"/>
                            </p:stCondLst>
                            <p:childTnLst>
                              <p:par>
                                <p:cTn id="9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21" grpId="0" animBg="1"/>
      <p:bldP spid="22" grpId="0" animBg="1"/>
      <p:bldP spid="23" grpId="0"/>
      <p:bldP spid="24" grpId="0"/>
      <p:bldP spid="29" grpId="0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1381448" y="2640428"/>
            <a:ext cx="518276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৩৪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bn-IN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7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bn-IN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en-US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0"/>
          <p:cNvSpPr txBox="1"/>
          <p:nvPr/>
        </p:nvSpPr>
        <p:spPr>
          <a:xfrm>
            <a:off x="-3698" y="-1142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 পাশের 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শূন্যের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8418193" y="2707404"/>
            <a:ext cx="37671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ডানের শূন্যগুলি ডানে বসে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ight Arrow 20"/>
          <p:cNvSpPr/>
          <p:nvPr/>
        </p:nvSpPr>
        <p:spPr>
          <a:xfrm rot="9977584">
            <a:off x="5831228" y="3880645"/>
            <a:ext cx="3157609" cy="522743"/>
          </a:xfrm>
          <a:prstGeom prst="rightArrow">
            <a:avLst>
              <a:gd name="adj1" fmla="val 50000"/>
              <a:gd name="adj2" fmla="val 15347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1127714">
            <a:off x="4998997" y="3274801"/>
            <a:ext cx="3990992" cy="522743"/>
          </a:xfrm>
          <a:prstGeom prst="rightArrow">
            <a:avLst>
              <a:gd name="adj1" fmla="val 50000"/>
              <a:gd name="adj2" fmla="val 18715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50"/>
          <p:cNvSpPr txBox="1"/>
          <p:nvPr/>
        </p:nvSpPr>
        <p:spPr>
          <a:xfrm>
            <a:off x="112414" y="5130138"/>
            <a:ext cx="36157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৬৮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3675868" y="5138411"/>
            <a:ext cx="38104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bn-IN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en-US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3690288" y="2809940"/>
            <a:ext cx="0" cy="3729038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7090" y="5232398"/>
            <a:ext cx="8316684" cy="0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50"/>
          <p:cNvSpPr txBox="1"/>
          <p:nvPr/>
        </p:nvSpPr>
        <p:spPr>
          <a:xfrm>
            <a:off x="-1" y="1080142"/>
            <a:ext cx="85779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৩৪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en-US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০=কত?</a:t>
            </a:r>
            <a:endParaRPr lang="en-US" sz="88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ight Arrow 28"/>
          <p:cNvSpPr/>
          <p:nvPr/>
        </p:nvSpPr>
        <p:spPr>
          <a:xfrm rot="8482462">
            <a:off x="6484571" y="4339705"/>
            <a:ext cx="2904857" cy="522743"/>
          </a:xfrm>
          <a:prstGeom prst="rightArrow">
            <a:avLst>
              <a:gd name="adj1" fmla="val 50000"/>
              <a:gd name="adj2" fmla="val 18715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583542" y="2916295"/>
            <a:ext cx="1084878" cy="96354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114901" y="4174867"/>
            <a:ext cx="568032" cy="9635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452913" y="5390981"/>
            <a:ext cx="1222764" cy="96354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50"/>
          <p:cNvSpPr txBox="1"/>
          <p:nvPr/>
        </p:nvSpPr>
        <p:spPr>
          <a:xfrm>
            <a:off x="4104040" y="6089097"/>
            <a:ext cx="38104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৬৮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bn-IN" sz="4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en-US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77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5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75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250"/>
                            </p:stCondLst>
                            <p:childTnLst>
                              <p:par>
                                <p:cTn id="9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21" grpId="0" animBg="1"/>
      <p:bldP spid="22" grpId="0" animBg="1"/>
      <p:bldP spid="23" grpId="0"/>
      <p:bldP spid="24" grpId="0"/>
      <p:bldP spid="29" grpId="0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1381448" y="1698297"/>
            <a:ext cx="518276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৩৪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bn-IN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7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bn-IN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en-US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0"/>
          <p:cNvSpPr txBox="1"/>
          <p:nvPr/>
        </p:nvSpPr>
        <p:spPr>
          <a:xfrm>
            <a:off x="-3698" y="-139692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 পাশের 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শূন্যের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8418193" y="1765273"/>
            <a:ext cx="37671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ডানের শূন্যগুলি ডানে বসে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ight Arrow 20"/>
          <p:cNvSpPr/>
          <p:nvPr/>
        </p:nvSpPr>
        <p:spPr>
          <a:xfrm rot="9977584">
            <a:off x="5831228" y="2938514"/>
            <a:ext cx="3157609" cy="522743"/>
          </a:xfrm>
          <a:prstGeom prst="rightArrow">
            <a:avLst>
              <a:gd name="adj1" fmla="val 50000"/>
              <a:gd name="adj2" fmla="val 15347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1127714">
            <a:off x="4998997" y="2332670"/>
            <a:ext cx="3990992" cy="522743"/>
          </a:xfrm>
          <a:prstGeom prst="rightArrow">
            <a:avLst>
              <a:gd name="adj1" fmla="val 50000"/>
              <a:gd name="adj2" fmla="val 18715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50"/>
          <p:cNvSpPr txBox="1"/>
          <p:nvPr/>
        </p:nvSpPr>
        <p:spPr>
          <a:xfrm>
            <a:off x="0" y="4063312"/>
            <a:ext cx="38698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৬৮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3731293" y="5567877"/>
            <a:ext cx="38104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bn-IN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en-US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3842692" y="1867809"/>
            <a:ext cx="27146" cy="4126565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15682" y="4290267"/>
            <a:ext cx="8316684" cy="0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50"/>
          <p:cNvSpPr txBox="1"/>
          <p:nvPr/>
        </p:nvSpPr>
        <p:spPr>
          <a:xfrm>
            <a:off x="-1" y="775332"/>
            <a:ext cx="85779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৩৪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en-US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০=কত?</a:t>
            </a:r>
            <a:endParaRPr lang="en-US" sz="88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ight Arrow 28"/>
          <p:cNvSpPr/>
          <p:nvPr/>
        </p:nvSpPr>
        <p:spPr>
          <a:xfrm rot="8482462">
            <a:off x="4359624" y="4142252"/>
            <a:ext cx="5290774" cy="522743"/>
          </a:xfrm>
          <a:prstGeom prst="rightArrow">
            <a:avLst>
              <a:gd name="adj1" fmla="val 50000"/>
              <a:gd name="adj2" fmla="val 18715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583542" y="1974164"/>
            <a:ext cx="1084878" cy="96354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652817" y="3232736"/>
            <a:ext cx="1099391" cy="9635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50"/>
          <p:cNvSpPr txBox="1"/>
          <p:nvPr/>
        </p:nvSpPr>
        <p:spPr>
          <a:xfrm>
            <a:off x="8385096" y="5867407"/>
            <a:ext cx="38104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40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bn-IN" sz="4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en-US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50"/>
          <p:cNvSpPr txBox="1"/>
          <p:nvPr/>
        </p:nvSpPr>
        <p:spPr>
          <a:xfrm>
            <a:off x="0" y="4797609"/>
            <a:ext cx="37974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34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225635" y="5869679"/>
            <a:ext cx="8316684" cy="0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50"/>
          <p:cNvSpPr txBox="1"/>
          <p:nvPr/>
        </p:nvSpPr>
        <p:spPr>
          <a:xfrm>
            <a:off x="110840" y="5559617"/>
            <a:ext cx="37522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408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69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50"/>
                            </p:stCondLst>
                            <p:childTnLst>
                              <p:par>
                                <p:cTn id="9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500"/>
                            </p:stCondLst>
                            <p:childTnLst>
                              <p:par>
                                <p:cTn id="9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250"/>
                            </p:stCondLst>
                            <p:childTnLst>
                              <p:par>
                                <p:cTn id="10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21" grpId="0" animBg="1"/>
      <p:bldP spid="22" grpId="0" animBg="1"/>
      <p:bldP spid="23" grpId="0"/>
      <p:bldP spid="24" grpId="0"/>
      <p:bldP spid="29" grpId="0" animBg="1"/>
      <p:bldP spid="33" grpId="0" animBg="1"/>
      <p:bldP spid="33" grpId="1" animBg="1"/>
      <p:bldP spid="34" grpId="0" animBg="1"/>
      <p:bldP spid="34" grpId="1" animBg="1"/>
      <p:bldP spid="16" grpId="0"/>
      <p:bldP spid="18" grpId="0"/>
      <p:bldP spid="2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-3698" y="157"/>
            <a:ext cx="26637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50"/>
          <p:cNvSpPr txBox="1"/>
          <p:nvPr/>
        </p:nvSpPr>
        <p:spPr>
          <a:xfrm>
            <a:off x="74667" y="892486"/>
            <a:ext cx="8397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</a:p>
        </p:txBody>
      </p:sp>
      <p:sp>
        <p:nvSpPr>
          <p:cNvPr id="23" name="TextBox 50"/>
          <p:cNvSpPr txBox="1"/>
          <p:nvPr/>
        </p:nvSpPr>
        <p:spPr>
          <a:xfrm>
            <a:off x="1508292" y="914560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2089321" y="924083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0"/>
          <p:cNvSpPr txBox="1"/>
          <p:nvPr/>
        </p:nvSpPr>
        <p:spPr>
          <a:xfrm>
            <a:off x="2651601" y="878630"/>
            <a:ext cx="5487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</p:txBody>
      </p:sp>
      <p:sp>
        <p:nvSpPr>
          <p:cNvPr id="27" name="TextBox 50"/>
          <p:cNvSpPr txBox="1"/>
          <p:nvPr/>
        </p:nvSpPr>
        <p:spPr>
          <a:xfrm>
            <a:off x="3309390" y="914559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5075730" y="157"/>
            <a:ext cx="536843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যতটা</a:t>
            </a:r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8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শূন্য(০) </a:t>
            </a:r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ততটা</a:t>
            </a:r>
            <a:endParaRPr lang="bn-IN" sz="8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ight Arrow 28"/>
          <p:cNvSpPr/>
          <p:nvPr/>
        </p:nvSpPr>
        <p:spPr>
          <a:xfrm rot="11117321">
            <a:off x="2656138" y="1595506"/>
            <a:ext cx="2666626" cy="522743"/>
          </a:xfrm>
          <a:prstGeom prst="rightArrow">
            <a:avLst>
              <a:gd name="adj1" fmla="val 50000"/>
              <a:gd name="adj2" fmla="val 15347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0800000">
            <a:off x="2642791" y="455099"/>
            <a:ext cx="3457971" cy="522743"/>
          </a:xfrm>
          <a:prstGeom prst="rightArrow">
            <a:avLst>
              <a:gd name="adj1" fmla="val 50000"/>
              <a:gd name="adj2" fmla="val 18715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50"/>
          <p:cNvSpPr txBox="1"/>
          <p:nvPr/>
        </p:nvSpPr>
        <p:spPr>
          <a:xfrm>
            <a:off x="-3697" y="2426383"/>
            <a:ext cx="581871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বিয়োগ </a:t>
            </a:r>
          </a:p>
          <a:p>
            <a:pPr algn="ctr"/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সামনে ১ পিছে ১</a:t>
            </a:r>
            <a:endParaRPr lang="en-US" sz="77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Right Arrow 31"/>
          <p:cNvSpPr/>
          <p:nvPr/>
        </p:nvSpPr>
        <p:spPr>
          <a:xfrm rot="16200000">
            <a:off x="2500976" y="1941245"/>
            <a:ext cx="823993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16200000">
            <a:off x="768485" y="2628013"/>
            <a:ext cx="1736454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14113490">
            <a:off x="3228254" y="2592480"/>
            <a:ext cx="2097797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7051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750"/>
                            </p:stCondLst>
                            <p:childTnLst>
                              <p:par>
                                <p:cTn id="6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75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500"/>
                            </p:stCondLst>
                            <p:childTnLst>
                              <p:par>
                                <p:cTn id="9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23" grpId="0"/>
      <p:bldP spid="24" grpId="1"/>
      <p:bldP spid="26" grpId="0"/>
      <p:bldP spid="27" grpId="0"/>
      <p:bldP spid="28" grpId="0"/>
      <p:bldP spid="28" grpId="1"/>
      <p:bldP spid="29" grpId="0" animBg="1"/>
      <p:bldP spid="29" grpId="1" animBg="1"/>
      <p:bldP spid="30" grpId="0" animBg="1"/>
      <p:bldP spid="30" grpId="1" animBg="1"/>
      <p:bldP spid="31" grpId="0"/>
      <p:bldP spid="31" grpId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-3698" y="157"/>
            <a:ext cx="26637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50"/>
          <p:cNvSpPr txBox="1"/>
          <p:nvPr/>
        </p:nvSpPr>
        <p:spPr>
          <a:xfrm>
            <a:off x="74667" y="892486"/>
            <a:ext cx="8397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</a:p>
        </p:txBody>
      </p:sp>
      <p:sp>
        <p:nvSpPr>
          <p:cNvPr id="23" name="TextBox 50"/>
          <p:cNvSpPr txBox="1"/>
          <p:nvPr/>
        </p:nvSpPr>
        <p:spPr>
          <a:xfrm>
            <a:off x="1092652" y="914560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1402304" y="924083"/>
            <a:ext cx="12403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0"/>
          <p:cNvSpPr txBox="1"/>
          <p:nvPr/>
        </p:nvSpPr>
        <p:spPr>
          <a:xfrm>
            <a:off x="2651601" y="878630"/>
            <a:ext cx="5487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</p:txBody>
      </p:sp>
      <p:sp>
        <p:nvSpPr>
          <p:cNvPr id="27" name="TextBox 50"/>
          <p:cNvSpPr txBox="1"/>
          <p:nvPr/>
        </p:nvSpPr>
        <p:spPr>
          <a:xfrm>
            <a:off x="3309390" y="914559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6821408" y="157"/>
            <a:ext cx="536843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যতটা</a:t>
            </a:r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8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শূন্য(০) </a:t>
            </a:r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ততটা</a:t>
            </a:r>
            <a:endParaRPr lang="bn-IN" sz="8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ight Arrow 28"/>
          <p:cNvSpPr/>
          <p:nvPr/>
        </p:nvSpPr>
        <p:spPr>
          <a:xfrm rot="10969266">
            <a:off x="2638588" y="1508332"/>
            <a:ext cx="4345089" cy="522743"/>
          </a:xfrm>
          <a:prstGeom prst="rightArrow">
            <a:avLst>
              <a:gd name="adj1" fmla="val 50000"/>
              <a:gd name="adj2" fmla="val 15347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0800000">
            <a:off x="2642790" y="455098"/>
            <a:ext cx="5226591" cy="522743"/>
          </a:xfrm>
          <a:prstGeom prst="rightArrow">
            <a:avLst>
              <a:gd name="adj1" fmla="val 50000"/>
              <a:gd name="adj2" fmla="val 18715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50"/>
          <p:cNvSpPr txBox="1"/>
          <p:nvPr/>
        </p:nvSpPr>
        <p:spPr>
          <a:xfrm>
            <a:off x="-3697" y="2426383"/>
            <a:ext cx="581871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বিয়োগ </a:t>
            </a:r>
          </a:p>
          <a:p>
            <a:pPr algn="ctr"/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সামনে ১ পিছে ১</a:t>
            </a:r>
            <a:endParaRPr lang="en-US" sz="77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Right Arrow 31"/>
          <p:cNvSpPr/>
          <p:nvPr/>
        </p:nvSpPr>
        <p:spPr>
          <a:xfrm rot="16200000">
            <a:off x="2500976" y="1941245"/>
            <a:ext cx="823993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16200000">
            <a:off x="366700" y="2628013"/>
            <a:ext cx="1736454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14113490">
            <a:off x="3228254" y="2592480"/>
            <a:ext cx="2097797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9660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750"/>
                            </p:stCondLst>
                            <p:childTnLst>
                              <p:par>
                                <p:cTn id="6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75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500"/>
                            </p:stCondLst>
                            <p:childTnLst>
                              <p:par>
                                <p:cTn id="9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23" grpId="0"/>
      <p:bldP spid="24" grpId="0"/>
      <p:bldP spid="26" grpId="0"/>
      <p:bldP spid="27" grpId="0"/>
      <p:bldP spid="28" grpId="0"/>
      <p:bldP spid="28" grpId="1"/>
      <p:bldP spid="29" grpId="0" animBg="1"/>
      <p:bldP spid="29" grpId="1" animBg="1"/>
      <p:bldP spid="30" grpId="0" animBg="1"/>
      <p:bldP spid="30" grpId="1" animBg="1"/>
      <p:bldP spid="31" grpId="0"/>
      <p:bldP spid="31" grpId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-3698" y="2161911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   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0"/>
          <p:cNvSpPr txBox="1"/>
          <p:nvPr/>
        </p:nvSpPr>
        <p:spPr>
          <a:xfrm>
            <a:off x="-3698" y="56010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 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 rot="16200000">
            <a:off x="1928913" y="1637971"/>
            <a:ext cx="908131" cy="637309"/>
          </a:xfrm>
          <a:prstGeom prst="rightArrow">
            <a:avLst>
              <a:gd name="adj1" fmla="val 50000"/>
              <a:gd name="adj2" fmla="val 7205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6200000">
            <a:off x="5073902" y="1637969"/>
            <a:ext cx="908131" cy="637309"/>
          </a:xfrm>
          <a:prstGeom prst="rightArrow">
            <a:avLst>
              <a:gd name="adj1" fmla="val 50000"/>
              <a:gd name="adj2" fmla="val 7205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6200000">
            <a:off x="9077866" y="1637968"/>
            <a:ext cx="908131" cy="637309"/>
          </a:xfrm>
          <a:prstGeom prst="rightArrow">
            <a:avLst>
              <a:gd name="adj1" fmla="val 50000"/>
              <a:gd name="adj2" fmla="val 72059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0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25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496373" y="157"/>
            <a:ext cx="26637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৯৯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50"/>
          <p:cNvSpPr txBox="1"/>
          <p:nvPr/>
        </p:nvSpPr>
        <p:spPr>
          <a:xfrm>
            <a:off x="74667" y="892486"/>
            <a:ext cx="8397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</a:p>
        </p:txBody>
      </p:sp>
      <p:sp>
        <p:nvSpPr>
          <p:cNvPr id="23" name="TextBox 50"/>
          <p:cNvSpPr txBox="1"/>
          <p:nvPr/>
        </p:nvSpPr>
        <p:spPr>
          <a:xfrm>
            <a:off x="1092652" y="914560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1406063" y="924083"/>
            <a:ext cx="17223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0"/>
          <p:cNvSpPr txBox="1"/>
          <p:nvPr/>
        </p:nvSpPr>
        <p:spPr>
          <a:xfrm>
            <a:off x="3180244" y="878630"/>
            <a:ext cx="5487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</p:txBody>
      </p:sp>
      <p:sp>
        <p:nvSpPr>
          <p:cNvPr id="27" name="TextBox 50"/>
          <p:cNvSpPr txBox="1"/>
          <p:nvPr/>
        </p:nvSpPr>
        <p:spPr>
          <a:xfrm>
            <a:off x="3838033" y="914559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6821408" y="157"/>
            <a:ext cx="536843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যতটা</a:t>
            </a:r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8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শূন্য(০) </a:t>
            </a:r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ততটা</a:t>
            </a:r>
            <a:endParaRPr lang="bn-IN" sz="8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ight Arrow 28"/>
          <p:cNvSpPr/>
          <p:nvPr/>
        </p:nvSpPr>
        <p:spPr>
          <a:xfrm rot="10969266">
            <a:off x="3136079" y="1520581"/>
            <a:ext cx="3847295" cy="522743"/>
          </a:xfrm>
          <a:prstGeom prst="rightArrow">
            <a:avLst>
              <a:gd name="adj1" fmla="val 50000"/>
              <a:gd name="adj2" fmla="val 15347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0800000">
            <a:off x="3666467" y="455097"/>
            <a:ext cx="4202913" cy="522743"/>
          </a:xfrm>
          <a:prstGeom prst="rightArrow">
            <a:avLst>
              <a:gd name="adj1" fmla="val 50000"/>
              <a:gd name="adj2" fmla="val 18715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50"/>
          <p:cNvSpPr txBox="1"/>
          <p:nvPr/>
        </p:nvSpPr>
        <p:spPr>
          <a:xfrm>
            <a:off x="-3697" y="2426383"/>
            <a:ext cx="581871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বিয়োগ </a:t>
            </a:r>
          </a:p>
          <a:p>
            <a:pPr algn="ctr"/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সামনে ১ পিছে ১</a:t>
            </a:r>
            <a:endParaRPr lang="en-US" sz="77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Right Arrow 31"/>
          <p:cNvSpPr/>
          <p:nvPr/>
        </p:nvSpPr>
        <p:spPr>
          <a:xfrm rot="16200000">
            <a:off x="3043906" y="1941245"/>
            <a:ext cx="823993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16200000">
            <a:off x="366700" y="2628013"/>
            <a:ext cx="1736454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14536826">
            <a:off x="3526769" y="2678349"/>
            <a:ext cx="2097797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107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750"/>
                            </p:stCondLst>
                            <p:childTnLst>
                              <p:par>
                                <p:cTn id="6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75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500"/>
                            </p:stCondLst>
                            <p:childTnLst>
                              <p:par>
                                <p:cTn id="9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23" grpId="0"/>
      <p:bldP spid="24" grpId="0"/>
      <p:bldP spid="26" grpId="0"/>
      <p:bldP spid="27" grpId="0"/>
      <p:bldP spid="28" grpId="0"/>
      <p:bldP spid="28" grpId="1"/>
      <p:bldP spid="29" grpId="0" animBg="1"/>
      <p:bldP spid="29" grpId="1" animBg="1"/>
      <p:bldP spid="30" grpId="0" animBg="1"/>
      <p:bldP spid="30" grpId="1" animBg="1"/>
      <p:bldP spid="31" grpId="0"/>
      <p:bldP spid="31" grpId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96320" y="157"/>
            <a:ext cx="35496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৯৯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50"/>
          <p:cNvSpPr txBox="1"/>
          <p:nvPr/>
        </p:nvSpPr>
        <p:spPr>
          <a:xfrm>
            <a:off x="74667" y="892486"/>
            <a:ext cx="8397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</a:p>
        </p:txBody>
      </p:sp>
      <p:sp>
        <p:nvSpPr>
          <p:cNvPr id="23" name="TextBox 50"/>
          <p:cNvSpPr txBox="1"/>
          <p:nvPr/>
        </p:nvSpPr>
        <p:spPr>
          <a:xfrm>
            <a:off x="1092652" y="914560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1378067" y="924083"/>
            <a:ext cx="22361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0"/>
          <p:cNvSpPr txBox="1"/>
          <p:nvPr/>
        </p:nvSpPr>
        <p:spPr>
          <a:xfrm>
            <a:off x="3566009" y="878630"/>
            <a:ext cx="5487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</p:txBody>
      </p:sp>
      <p:sp>
        <p:nvSpPr>
          <p:cNvPr id="27" name="TextBox 50"/>
          <p:cNvSpPr txBox="1"/>
          <p:nvPr/>
        </p:nvSpPr>
        <p:spPr>
          <a:xfrm>
            <a:off x="4223798" y="914559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6821408" y="157"/>
            <a:ext cx="536843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যতটা</a:t>
            </a:r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8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শূন্য(০) </a:t>
            </a:r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ততটা</a:t>
            </a:r>
            <a:endParaRPr lang="bn-IN" sz="8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ight Arrow 28"/>
          <p:cNvSpPr/>
          <p:nvPr/>
        </p:nvSpPr>
        <p:spPr>
          <a:xfrm rot="10969266">
            <a:off x="3574628" y="1531378"/>
            <a:ext cx="3408480" cy="522743"/>
          </a:xfrm>
          <a:prstGeom prst="rightArrow">
            <a:avLst>
              <a:gd name="adj1" fmla="val 50000"/>
              <a:gd name="adj2" fmla="val 15347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0800000">
            <a:off x="3666467" y="455097"/>
            <a:ext cx="4202913" cy="522743"/>
          </a:xfrm>
          <a:prstGeom prst="rightArrow">
            <a:avLst>
              <a:gd name="adj1" fmla="val 50000"/>
              <a:gd name="adj2" fmla="val 18715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50"/>
          <p:cNvSpPr txBox="1"/>
          <p:nvPr/>
        </p:nvSpPr>
        <p:spPr>
          <a:xfrm>
            <a:off x="-3697" y="2426383"/>
            <a:ext cx="581871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বিয়োগ </a:t>
            </a:r>
          </a:p>
          <a:p>
            <a:pPr algn="ctr"/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সামনে ১ পিছে ১</a:t>
            </a:r>
            <a:endParaRPr lang="en-US" sz="77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Right Arrow 31"/>
          <p:cNvSpPr/>
          <p:nvPr/>
        </p:nvSpPr>
        <p:spPr>
          <a:xfrm rot="16200000">
            <a:off x="3386807" y="1941245"/>
            <a:ext cx="823993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16200000">
            <a:off x="366700" y="2628013"/>
            <a:ext cx="1736454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15021680">
            <a:off x="3817717" y="2670254"/>
            <a:ext cx="1949595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478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750"/>
                            </p:stCondLst>
                            <p:childTnLst>
                              <p:par>
                                <p:cTn id="6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75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500"/>
                            </p:stCondLst>
                            <p:childTnLst>
                              <p:par>
                                <p:cTn id="9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23" grpId="0"/>
      <p:bldP spid="24" grpId="0"/>
      <p:bldP spid="26" grpId="0"/>
      <p:bldP spid="27" grpId="0"/>
      <p:bldP spid="28" grpId="0"/>
      <p:bldP spid="28" grpId="1"/>
      <p:bldP spid="29" grpId="0" animBg="1"/>
      <p:bldP spid="29" grpId="1" animBg="1"/>
      <p:bldP spid="30" grpId="0" animBg="1"/>
      <p:bldP spid="30" grpId="1" animBg="1"/>
      <p:bldP spid="31" grpId="0"/>
      <p:bldP spid="31" grpId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596390" y="157"/>
            <a:ext cx="35496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৯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৯৯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50"/>
          <p:cNvSpPr txBox="1"/>
          <p:nvPr/>
        </p:nvSpPr>
        <p:spPr>
          <a:xfrm>
            <a:off x="74667" y="892486"/>
            <a:ext cx="8397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</a:p>
        </p:txBody>
      </p:sp>
      <p:sp>
        <p:nvSpPr>
          <p:cNvPr id="23" name="TextBox 50"/>
          <p:cNvSpPr txBox="1"/>
          <p:nvPr/>
        </p:nvSpPr>
        <p:spPr>
          <a:xfrm>
            <a:off x="1092652" y="914560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1343027" y="924083"/>
            <a:ext cx="28141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0"/>
          <p:cNvSpPr txBox="1"/>
          <p:nvPr/>
        </p:nvSpPr>
        <p:spPr>
          <a:xfrm>
            <a:off x="4066079" y="878630"/>
            <a:ext cx="5487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</p:txBody>
      </p:sp>
      <p:sp>
        <p:nvSpPr>
          <p:cNvPr id="27" name="TextBox 50"/>
          <p:cNvSpPr txBox="1"/>
          <p:nvPr/>
        </p:nvSpPr>
        <p:spPr>
          <a:xfrm>
            <a:off x="4723868" y="914559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6821408" y="157"/>
            <a:ext cx="536843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যতটা</a:t>
            </a:r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8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শূন্য(০) </a:t>
            </a:r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ততটা</a:t>
            </a:r>
            <a:endParaRPr lang="bn-IN" sz="8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ight Arrow 28"/>
          <p:cNvSpPr/>
          <p:nvPr/>
        </p:nvSpPr>
        <p:spPr>
          <a:xfrm rot="10969266">
            <a:off x="4115528" y="1544695"/>
            <a:ext cx="2867252" cy="522743"/>
          </a:xfrm>
          <a:prstGeom prst="rightArrow">
            <a:avLst>
              <a:gd name="adj1" fmla="val 50000"/>
              <a:gd name="adj2" fmla="val 15347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0800000">
            <a:off x="4145996" y="455095"/>
            <a:ext cx="3723383" cy="522743"/>
          </a:xfrm>
          <a:prstGeom prst="rightArrow">
            <a:avLst>
              <a:gd name="adj1" fmla="val 50000"/>
              <a:gd name="adj2" fmla="val 18715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50"/>
          <p:cNvSpPr txBox="1"/>
          <p:nvPr/>
        </p:nvSpPr>
        <p:spPr>
          <a:xfrm>
            <a:off x="-3697" y="2426383"/>
            <a:ext cx="581871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বিয়োগ </a:t>
            </a:r>
          </a:p>
          <a:p>
            <a:pPr algn="ctr"/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সামনে ১ পিছে ১</a:t>
            </a:r>
            <a:endParaRPr lang="en-US" sz="77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Right Arrow 31"/>
          <p:cNvSpPr/>
          <p:nvPr/>
        </p:nvSpPr>
        <p:spPr>
          <a:xfrm rot="16200000">
            <a:off x="3886877" y="1941245"/>
            <a:ext cx="823993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16200000">
            <a:off x="366700" y="2628013"/>
            <a:ext cx="1736454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15802632">
            <a:off x="4031628" y="2650107"/>
            <a:ext cx="1949595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4241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750"/>
                            </p:stCondLst>
                            <p:childTnLst>
                              <p:par>
                                <p:cTn id="6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75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500"/>
                            </p:stCondLst>
                            <p:childTnLst>
                              <p:par>
                                <p:cTn id="9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23" grpId="0"/>
      <p:bldP spid="24" grpId="0"/>
      <p:bldP spid="26" grpId="0"/>
      <p:bldP spid="27" grpId="0"/>
      <p:bldP spid="28" grpId="0"/>
      <p:bldP spid="28" grpId="1"/>
      <p:bldP spid="29" grpId="0" animBg="1"/>
      <p:bldP spid="29" grpId="1" animBg="1"/>
      <p:bldP spid="30" grpId="0" animBg="1"/>
      <p:bldP spid="30" grpId="1" animBg="1"/>
      <p:bldP spid="31" grpId="0"/>
      <p:bldP spid="31" grpId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596390" y="157"/>
            <a:ext cx="41274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৯৯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৯৯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50"/>
          <p:cNvSpPr txBox="1"/>
          <p:nvPr/>
        </p:nvSpPr>
        <p:spPr>
          <a:xfrm>
            <a:off x="74667" y="892486"/>
            <a:ext cx="8397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</a:p>
        </p:txBody>
      </p:sp>
      <p:sp>
        <p:nvSpPr>
          <p:cNvPr id="23" name="TextBox 50"/>
          <p:cNvSpPr txBox="1"/>
          <p:nvPr/>
        </p:nvSpPr>
        <p:spPr>
          <a:xfrm>
            <a:off x="1121228" y="914560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1430882" y="924083"/>
            <a:ext cx="32692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0"/>
          <p:cNvSpPr txBox="1"/>
          <p:nvPr/>
        </p:nvSpPr>
        <p:spPr>
          <a:xfrm>
            <a:off x="4609012" y="878630"/>
            <a:ext cx="5487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</p:txBody>
      </p:sp>
      <p:sp>
        <p:nvSpPr>
          <p:cNvPr id="27" name="TextBox 50"/>
          <p:cNvSpPr txBox="1"/>
          <p:nvPr/>
        </p:nvSpPr>
        <p:spPr>
          <a:xfrm>
            <a:off x="5266801" y="914559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6821408" y="157"/>
            <a:ext cx="536843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যতটা</a:t>
            </a:r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8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শূন্য(০) </a:t>
            </a:r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ততটা</a:t>
            </a:r>
            <a:endParaRPr lang="bn-IN" sz="8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ight Arrow 28"/>
          <p:cNvSpPr/>
          <p:nvPr/>
        </p:nvSpPr>
        <p:spPr>
          <a:xfrm rot="10969266">
            <a:off x="4606255" y="1556777"/>
            <a:ext cx="2376225" cy="522743"/>
          </a:xfrm>
          <a:prstGeom prst="rightArrow">
            <a:avLst>
              <a:gd name="adj1" fmla="val 50000"/>
              <a:gd name="adj2" fmla="val 15347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0800000">
            <a:off x="4723867" y="455094"/>
            <a:ext cx="3145511" cy="522743"/>
          </a:xfrm>
          <a:prstGeom prst="rightArrow">
            <a:avLst>
              <a:gd name="adj1" fmla="val 50000"/>
              <a:gd name="adj2" fmla="val 18715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50"/>
          <p:cNvSpPr txBox="1"/>
          <p:nvPr/>
        </p:nvSpPr>
        <p:spPr>
          <a:xfrm>
            <a:off x="-3697" y="2426383"/>
            <a:ext cx="581871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বিয়োগ </a:t>
            </a:r>
          </a:p>
          <a:p>
            <a:pPr algn="ctr"/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সামনে ১ পিছে ১</a:t>
            </a:r>
            <a:endParaRPr lang="en-US" sz="77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Right Arrow 31"/>
          <p:cNvSpPr/>
          <p:nvPr/>
        </p:nvSpPr>
        <p:spPr>
          <a:xfrm rot="17200128">
            <a:off x="4272642" y="1941245"/>
            <a:ext cx="823993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14374219">
            <a:off x="860547" y="2633516"/>
            <a:ext cx="2126051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16527681">
            <a:off x="4303093" y="2692971"/>
            <a:ext cx="1949595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4783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750"/>
                            </p:stCondLst>
                            <p:childTnLst>
                              <p:par>
                                <p:cTn id="6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75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500"/>
                            </p:stCondLst>
                            <p:childTnLst>
                              <p:par>
                                <p:cTn id="9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23" grpId="0"/>
      <p:bldP spid="24" grpId="0"/>
      <p:bldP spid="26" grpId="0"/>
      <p:bldP spid="27" grpId="0"/>
      <p:bldP spid="28" grpId="0"/>
      <p:bldP spid="28" grpId="1"/>
      <p:bldP spid="29" grpId="0" animBg="1"/>
      <p:bldP spid="29" grpId="1" animBg="1"/>
      <p:bldP spid="30" grpId="0" animBg="1"/>
      <p:bldP spid="30" grpId="1" animBg="1"/>
      <p:bldP spid="31" grpId="0"/>
      <p:bldP spid="31" grpId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17514" y="157"/>
            <a:ext cx="30996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50"/>
          <p:cNvSpPr txBox="1"/>
          <p:nvPr/>
        </p:nvSpPr>
        <p:spPr>
          <a:xfrm>
            <a:off x="74667" y="892486"/>
            <a:ext cx="8397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</a:p>
        </p:txBody>
      </p:sp>
      <p:sp>
        <p:nvSpPr>
          <p:cNvPr id="23" name="TextBox 50"/>
          <p:cNvSpPr txBox="1"/>
          <p:nvPr/>
        </p:nvSpPr>
        <p:spPr>
          <a:xfrm>
            <a:off x="1565443" y="914560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2089321" y="924083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0"/>
          <p:cNvSpPr txBox="1"/>
          <p:nvPr/>
        </p:nvSpPr>
        <p:spPr>
          <a:xfrm>
            <a:off x="2923070" y="878630"/>
            <a:ext cx="5487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</p:txBody>
      </p:sp>
      <p:sp>
        <p:nvSpPr>
          <p:cNvPr id="27" name="TextBox 50"/>
          <p:cNvSpPr txBox="1"/>
          <p:nvPr/>
        </p:nvSpPr>
        <p:spPr>
          <a:xfrm>
            <a:off x="3580859" y="914559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6818806" y="157"/>
            <a:ext cx="536843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যতটা</a:t>
            </a:r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8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শূন্য(০) </a:t>
            </a:r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ততটা</a:t>
            </a:r>
            <a:endParaRPr lang="bn-IN" sz="8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ight Arrow 28"/>
          <p:cNvSpPr/>
          <p:nvPr/>
        </p:nvSpPr>
        <p:spPr>
          <a:xfrm rot="11117321">
            <a:off x="2591338" y="1672749"/>
            <a:ext cx="4465197" cy="522743"/>
          </a:xfrm>
          <a:prstGeom prst="rightArrow">
            <a:avLst>
              <a:gd name="adj1" fmla="val 50000"/>
              <a:gd name="adj2" fmla="val 15347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0800000">
            <a:off x="2590209" y="455093"/>
            <a:ext cx="5267913" cy="522743"/>
          </a:xfrm>
          <a:prstGeom prst="rightArrow">
            <a:avLst>
              <a:gd name="adj1" fmla="val 50000"/>
              <a:gd name="adj2" fmla="val 18715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50"/>
          <p:cNvSpPr txBox="1"/>
          <p:nvPr/>
        </p:nvSpPr>
        <p:spPr>
          <a:xfrm>
            <a:off x="-3697" y="2426383"/>
            <a:ext cx="581871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বিয়োগ </a:t>
            </a:r>
          </a:p>
          <a:p>
            <a:pPr algn="ctr"/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সামনে ১ পিছে ১</a:t>
            </a:r>
            <a:endParaRPr lang="en-US" sz="77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Right Arrow 31"/>
          <p:cNvSpPr/>
          <p:nvPr/>
        </p:nvSpPr>
        <p:spPr>
          <a:xfrm rot="16200000">
            <a:off x="2772445" y="1941245"/>
            <a:ext cx="823993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16200000">
            <a:off x="768485" y="2628013"/>
            <a:ext cx="1736454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14113490">
            <a:off x="3499723" y="2592480"/>
            <a:ext cx="2097797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TextBox 50"/>
          <p:cNvSpPr txBox="1"/>
          <p:nvPr/>
        </p:nvSpPr>
        <p:spPr>
          <a:xfrm>
            <a:off x="5969839" y="3438693"/>
            <a:ext cx="62126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ডানের 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সবার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ight Arrow 16"/>
          <p:cNvSpPr/>
          <p:nvPr/>
        </p:nvSpPr>
        <p:spPr>
          <a:xfrm rot="12741464">
            <a:off x="2616610" y="1901844"/>
            <a:ext cx="4684024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8" name="TextBox 50"/>
          <p:cNvSpPr txBox="1"/>
          <p:nvPr/>
        </p:nvSpPr>
        <p:spPr>
          <a:xfrm>
            <a:off x="2627487" y="919317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50"/>
          <p:cNvSpPr txBox="1"/>
          <p:nvPr/>
        </p:nvSpPr>
        <p:spPr>
          <a:xfrm>
            <a:off x="4108635" y="928838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82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750"/>
                            </p:stCondLst>
                            <p:childTnLst>
                              <p:par>
                                <p:cTn id="6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75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500"/>
                            </p:stCondLst>
                            <p:childTnLst>
                              <p:par>
                                <p:cTn id="9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23" grpId="0"/>
      <p:bldP spid="24" grpId="0"/>
      <p:bldP spid="26" grpId="0"/>
      <p:bldP spid="27" grpId="0"/>
      <p:bldP spid="28" grpId="0"/>
      <p:bldP spid="28" grpId="1"/>
      <p:bldP spid="29" grpId="0" animBg="1"/>
      <p:bldP spid="29" grpId="1" animBg="1"/>
      <p:bldP spid="30" grpId="0" animBg="1"/>
      <p:bldP spid="30" grpId="1" animBg="1"/>
      <p:bldP spid="31" grpId="0"/>
      <p:bldP spid="31" grpId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15" grpId="0"/>
      <p:bldP spid="15" grpId="1"/>
      <p:bldP spid="17" grpId="0" animBg="1"/>
      <p:bldP spid="17" grpId="1" animBg="1"/>
      <p:bldP spid="18" grpId="0"/>
      <p:bldP spid="1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531873" y="157"/>
            <a:ext cx="30996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50"/>
          <p:cNvSpPr txBox="1"/>
          <p:nvPr/>
        </p:nvSpPr>
        <p:spPr>
          <a:xfrm>
            <a:off x="74667" y="892486"/>
            <a:ext cx="8397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</a:p>
        </p:txBody>
      </p:sp>
      <p:sp>
        <p:nvSpPr>
          <p:cNvPr id="23" name="TextBox 50"/>
          <p:cNvSpPr txBox="1"/>
          <p:nvPr/>
        </p:nvSpPr>
        <p:spPr>
          <a:xfrm>
            <a:off x="1594020" y="914560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1893744" y="924083"/>
            <a:ext cx="1230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0"/>
          <p:cNvSpPr txBox="1"/>
          <p:nvPr/>
        </p:nvSpPr>
        <p:spPr>
          <a:xfrm>
            <a:off x="3451715" y="878630"/>
            <a:ext cx="5487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</p:txBody>
      </p:sp>
      <p:sp>
        <p:nvSpPr>
          <p:cNvPr id="27" name="TextBox 50"/>
          <p:cNvSpPr txBox="1"/>
          <p:nvPr/>
        </p:nvSpPr>
        <p:spPr>
          <a:xfrm>
            <a:off x="4109504" y="914559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6818806" y="157"/>
            <a:ext cx="536843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যতটা</a:t>
            </a:r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8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শূন্য(০) </a:t>
            </a:r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ততটা</a:t>
            </a:r>
            <a:endParaRPr lang="bn-IN" sz="8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ight Arrow 28"/>
          <p:cNvSpPr/>
          <p:nvPr/>
        </p:nvSpPr>
        <p:spPr>
          <a:xfrm rot="11117321">
            <a:off x="3095183" y="1696017"/>
            <a:ext cx="3960277" cy="522743"/>
          </a:xfrm>
          <a:prstGeom prst="rightArrow">
            <a:avLst>
              <a:gd name="adj1" fmla="val 50000"/>
              <a:gd name="adj2" fmla="val 15347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0800000">
            <a:off x="3079519" y="455091"/>
            <a:ext cx="4778601" cy="522743"/>
          </a:xfrm>
          <a:prstGeom prst="rightArrow">
            <a:avLst>
              <a:gd name="adj1" fmla="val 50000"/>
              <a:gd name="adj2" fmla="val 18715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50"/>
          <p:cNvSpPr txBox="1"/>
          <p:nvPr/>
        </p:nvSpPr>
        <p:spPr>
          <a:xfrm>
            <a:off x="-3697" y="2426383"/>
            <a:ext cx="581871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বিয়োগ </a:t>
            </a:r>
          </a:p>
          <a:p>
            <a:pPr algn="ctr"/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সামনে ১ পিছে ১</a:t>
            </a:r>
            <a:endParaRPr lang="en-US" sz="77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Right Arrow 31"/>
          <p:cNvSpPr/>
          <p:nvPr/>
        </p:nvSpPr>
        <p:spPr>
          <a:xfrm rot="16200000">
            <a:off x="3301090" y="1941245"/>
            <a:ext cx="823993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16200000">
            <a:off x="768485" y="2628013"/>
            <a:ext cx="1736454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15000317">
            <a:off x="3685585" y="2652598"/>
            <a:ext cx="1967672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TextBox 50"/>
          <p:cNvSpPr txBox="1"/>
          <p:nvPr/>
        </p:nvSpPr>
        <p:spPr>
          <a:xfrm>
            <a:off x="5969839" y="3438693"/>
            <a:ext cx="62126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ডানের </a:t>
            </a:r>
            <a:r>
              <a:rPr lang="en-US" sz="8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</a:t>
            </a:r>
            <a:r>
              <a:rPr lang="en-US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8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সবার</a:t>
            </a:r>
            <a:r>
              <a:rPr lang="en-US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</a:t>
            </a:r>
            <a:r>
              <a:rPr lang="en-US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</a:p>
        </p:txBody>
      </p:sp>
      <p:sp>
        <p:nvSpPr>
          <p:cNvPr id="17" name="Right Arrow 16"/>
          <p:cNvSpPr/>
          <p:nvPr/>
        </p:nvSpPr>
        <p:spPr>
          <a:xfrm rot="12741464">
            <a:off x="3099727" y="2016809"/>
            <a:ext cx="5087324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8" name="TextBox 50"/>
          <p:cNvSpPr txBox="1"/>
          <p:nvPr/>
        </p:nvSpPr>
        <p:spPr>
          <a:xfrm>
            <a:off x="3156132" y="919317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50"/>
          <p:cNvSpPr txBox="1"/>
          <p:nvPr/>
        </p:nvSpPr>
        <p:spPr>
          <a:xfrm>
            <a:off x="4637280" y="928838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28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750"/>
                            </p:stCondLst>
                            <p:childTnLst>
                              <p:par>
                                <p:cTn id="6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75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500"/>
                            </p:stCondLst>
                            <p:childTnLst>
                              <p:par>
                                <p:cTn id="9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23" grpId="0"/>
      <p:bldP spid="24" grpId="0"/>
      <p:bldP spid="26" grpId="0"/>
      <p:bldP spid="27" grpId="0"/>
      <p:bldP spid="28" grpId="0"/>
      <p:bldP spid="28" grpId="1"/>
      <p:bldP spid="29" grpId="0" animBg="1"/>
      <p:bldP spid="29" grpId="1" animBg="1"/>
      <p:bldP spid="30" grpId="0" animBg="1"/>
      <p:bldP spid="30" grpId="1" animBg="1"/>
      <p:bldP spid="31" grpId="0"/>
      <p:bldP spid="31" grpId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15" grpId="0"/>
      <p:bldP spid="15" grpId="1"/>
      <p:bldP spid="17" grpId="0" animBg="1"/>
      <p:bldP spid="17" grpId="1" animBg="1"/>
      <p:bldP spid="18" grpId="0"/>
      <p:bldP spid="1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1074802" y="157"/>
            <a:ext cx="30996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50"/>
          <p:cNvSpPr txBox="1"/>
          <p:nvPr/>
        </p:nvSpPr>
        <p:spPr>
          <a:xfrm>
            <a:off x="74667" y="892486"/>
            <a:ext cx="8397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</a:p>
        </p:txBody>
      </p:sp>
      <p:sp>
        <p:nvSpPr>
          <p:cNvPr id="23" name="TextBox 50"/>
          <p:cNvSpPr txBox="1"/>
          <p:nvPr/>
        </p:nvSpPr>
        <p:spPr>
          <a:xfrm>
            <a:off x="1579730" y="914560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1922319" y="924083"/>
            <a:ext cx="1230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0"/>
          <p:cNvSpPr txBox="1"/>
          <p:nvPr/>
        </p:nvSpPr>
        <p:spPr>
          <a:xfrm>
            <a:off x="3966068" y="878630"/>
            <a:ext cx="5487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</p:txBody>
      </p:sp>
      <p:sp>
        <p:nvSpPr>
          <p:cNvPr id="27" name="TextBox 50"/>
          <p:cNvSpPr txBox="1"/>
          <p:nvPr/>
        </p:nvSpPr>
        <p:spPr>
          <a:xfrm>
            <a:off x="4623857" y="914559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6818806" y="157"/>
            <a:ext cx="536843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যতটা</a:t>
            </a:r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8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শূন্য(০) </a:t>
            </a:r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ততটা</a:t>
            </a:r>
            <a:endParaRPr lang="bn-IN" sz="8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ight Arrow 28"/>
          <p:cNvSpPr/>
          <p:nvPr/>
        </p:nvSpPr>
        <p:spPr>
          <a:xfrm rot="11117321">
            <a:off x="3014200" y="1692274"/>
            <a:ext cx="4041432" cy="522743"/>
          </a:xfrm>
          <a:prstGeom prst="rightArrow">
            <a:avLst>
              <a:gd name="adj1" fmla="val 50000"/>
              <a:gd name="adj2" fmla="val 15347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0800000">
            <a:off x="2942771" y="455089"/>
            <a:ext cx="4915348" cy="522743"/>
          </a:xfrm>
          <a:prstGeom prst="rightArrow">
            <a:avLst>
              <a:gd name="adj1" fmla="val 50000"/>
              <a:gd name="adj2" fmla="val 18715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50"/>
          <p:cNvSpPr txBox="1"/>
          <p:nvPr/>
        </p:nvSpPr>
        <p:spPr>
          <a:xfrm>
            <a:off x="-3697" y="2426383"/>
            <a:ext cx="581871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বিয়োগ </a:t>
            </a:r>
          </a:p>
          <a:p>
            <a:pPr algn="ctr"/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সামনে ১ পিছে ১</a:t>
            </a:r>
            <a:endParaRPr lang="en-US" sz="77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Right Arrow 31"/>
          <p:cNvSpPr/>
          <p:nvPr/>
        </p:nvSpPr>
        <p:spPr>
          <a:xfrm rot="16924430">
            <a:off x="3642825" y="1962399"/>
            <a:ext cx="823993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16200000">
            <a:off x="768485" y="2628013"/>
            <a:ext cx="1736454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15776102">
            <a:off x="4013461" y="2658188"/>
            <a:ext cx="1855720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TextBox 50"/>
          <p:cNvSpPr txBox="1"/>
          <p:nvPr/>
        </p:nvSpPr>
        <p:spPr>
          <a:xfrm>
            <a:off x="5969839" y="3438693"/>
            <a:ext cx="62126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ডানের </a:t>
            </a:r>
            <a:r>
              <a:rPr lang="en-US" sz="8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</a:t>
            </a:r>
            <a:r>
              <a:rPr lang="en-US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8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সবার</a:t>
            </a:r>
            <a:r>
              <a:rPr lang="en-US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</a:t>
            </a:r>
            <a:r>
              <a:rPr lang="en-US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</a:p>
        </p:txBody>
      </p:sp>
      <p:sp>
        <p:nvSpPr>
          <p:cNvPr id="17" name="Right Arrow 16"/>
          <p:cNvSpPr/>
          <p:nvPr/>
        </p:nvSpPr>
        <p:spPr>
          <a:xfrm rot="12811440">
            <a:off x="3385200" y="1962399"/>
            <a:ext cx="4511243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8" name="TextBox 50"/>
          <p:cNvSpPr txBox="1"/>
          <p:nvPr/>
        </p:nvSpPr>
        <p:spPr>
          <a:xfrm>
            <a:off x="2942771" y="919317"/>
            <a:ext cx="12088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50"/>
          <p:cNvSpPr txBox="1"/>
          <p:nvPr/>
        </p:nvSpPr>
        <p:spPr>
          <a:xfrm>
            <a:off x="4924888" y="928838"/>
            <a:ext cx="12263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6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750"/>
                            </p:stCondLst>
                            <p:childTnLst>
                              <p:par>
                                <p:cTn id="6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75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500"/>
                            </p:stCondLst>
                            <p:childTnLst>
                              <p:par>
                                <p:cTn id="9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23" grpId="0"/>
      <p:bldP spid="24" grpId="0"/>
      <p:bldP spid="26" grpId="0"/>
      <p:bldP spid="27" grpId="0"/>
      <p:bldP spid="28" grpId="0"/>
      <p:bldP spid="28" grpId="1"/>
      <p:bldP spid="29" grpId="0" animBg="1"/>
      <p:bldP spid="29" grpId="1" animBg="1"/>
      <p:bldP spid="30" grpId="0" animBg="1"/>
      <p:bldP spid="30" grpId="1" animBg="1"/>
      <p:bldP spid="31" grpId="0"/>
      <p:bldP spid="31" grpId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15" grpId="0"/>
      <p:bldP spid="15" grpId="1"/>
      <p:bldP spid="17" grpId="0" animBg="1"/>
      <p:bldP spid="17" grpId="1" animBg="1"/>
      <p:bldP spid="18" grpId="0"/>
      <p:bldP spid="1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1574869" y="157"/>
            <a:ext cx="30996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50"/>
          <p:cNvSpPr txBox="1"/>
          <p:nvPr/>
        </p:nvSpPr>
        <p:spPr>
          <a:xfrm>
            <a:off x="74667" y="892486"/>
            <a:ext cx="8397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</a:p>
        </p:txBody>
      </p:sp>
      <p:sp>
        <p:nvSpPr>
          <p:cNvPr id="23" name="TextBox 50"/>
          <p:cNvSpPr txBox="1"/>
          <p:nvPr/>
        </p:nvSpPr>
        <p:spPr>
          <a:xfrm>
            <a:off x="1579730" y="914560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1922319" y="924083"/>
            <a:ext cx="1230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0"/>
          <p:cNvSpPr txBox="1"/>
          <p:nvPr/>
        </p:nvSpPr>
        <p:spPr>
          <a:xfrm>
            <a:off x="4466135" y="878630"/>
            <a:ext cx="5487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</p:txBody>
      </p:sp>
      <p:sp>
        <p:nvSpPr>
          <p:cNvPr id="27" name="TextBox 50"/>
          <p:cNvSpPr txBox="1"/>
          <p:nvPr/>
        </p:nvSpPr>
        <p:spPr>
          <a:xfrm>
            <a:off x="5123924" y="914559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6818806" y="157"/>
            <a:ext cx="536843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যতটা</a:t>
            </a:r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8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শূন্য(০) </a:t>
            </a:r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ততটা</a:t>
            </a:r>
            <a:endParaRPr lang="bn-IN" sz="8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ight Arrow 28"/>
          <p:cNvSpPr/>
          <p:nvPr/>
        </p:nvSpPr>
        <p:spPr>
          <a:xfrm rot="11117321">
            <a:off x="3132774" y="1697749"/>
            <a:ext cx="3922604" cy="522743"/>
          </a:xfrm>
          <a:prstGeom prst="rightArrow">
            <a:avLst>
              <a:gd name="adj1" fmla="val 50000"/>
              <a:gd name="adj2" fmla="val 15347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0800000">
            <a:off x="2944741" y="455087"/>
            <a:ext cx="4913378" cy="522743"/>
          </a:xfrm>
          <a:prstGeom prst="rightArrow">
            <a:avLst>
              <a:gd name="adj1" fmla="val 50000"/>
              <a:gd name="adj2" fmla="val 18715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50"/>
          <p:cNvSpPr txBox="1"/>
          <p:nvPr/>
        </p:nvSpPr>
        <p:spPr>
          <a:xfrm>
            <a:off x="-3697" y="2426383"/>
            <a:ext cx="581871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বিয়োগ </a:t>
            </a:r>
          </a:p>
          <a:p>
            <a:pPr algn="ctr"/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সামনে ১ পিছে ১</a:t>
            </a:r>
            <a:endParaRPr lang="en-US" sz="77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Right Arrow 31"/>
          <p:cNvSpPr/>
          <p:nvPr/>
        </p:nvSpPr>
        <p:spPr>
          <a:xfrm rot="16924430">
            <a:off x="4142892" y="1962399"/>
            <a:ext cx="823993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16200000">
            <a:off x="768485" y="2628013"/>
            <a:ext cx="1736454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15776102">
            <a:off x="4513528" y="2658188"/>
            <a:ext cx="1855720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TextBox 50"/>
          <p:cNvSpPr txBox="1"/>
          <p:nvPr/>
        </p:nvSpPr>
        <p:spPr>
          <a:xfrm>
            <a:off x="5969839" y="3438693"/>
            <a:ext cx="62126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ডানের </a:t>
            </a:r>
            <a:r>
              <a:rPr lang="en-US" sz="8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</a:t>
            </a:r>
            <a:r>
              <a:rPr lang="en-US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8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সবার</a:t>
            </a:r>
            <a:r>
              <a:rPr lang="en-US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</a:t>
            </a:r>
            <a:r>
              <a:rPr lang="en-US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</a:p>
        </p:txBody>
      </p:sp>
      <p:sp>
        <p:nvSpPr>
          <p:cNvPr id="17" name="Right Arrow 16"/>
          <p:cNvSpPr/>
          <p:nvPr/>
        </p:nvSpPr>
        <p:spPr>
          <a:xfrm rot="12811440">
            <a:off x="3402946" y="1967743"/>
            <a:ext cx="4491886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8" name="TextBox 50"/>
          <p:cNvSpPr txBox="1"/>
          <p:nvPr/>
        </p:nvSpPr>
        <p:spPr>
          <a:xfrm>
            <a:off x="2944741" y="919317"/>
            <a:ext cx="17497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50"/>
          <p:cNvSpPr txBox="1"/>
          <p:nvPr/>
        </p:nvSpPr>
        <p:spPr>
          <a:xfrm>
            <a:off x="5424955" y="928838"/>
            <a:ext cx="17342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82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750"/>
                            </p:stCondLst>
                            <p:childTnLst>
                              <p:par>
                                <p:cTn id="6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75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500"/>
                            </p:stCondLst>
                            <p:childTnLst>
                              <p:par>
                                <p:cTn id="9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23" grpId="0"/>
      <p:bldP spid="24" grpId="0"/>
      <p:bldP spid="26" grpId="0"/>
      <p:bldP spid="27" grpId="0"/>
      <p:bldP spid="28" grpId="0"/>
      <p:bldP spid="28" grpId="1"/>
      <p:bldP spid="29" grpId="0" animBg="1"/>
      <p:bldP spid="29" grpId="1" animBg="1"/>
      <p:bldP spid="30" grpId="0" animBg="1"/>
      <p:bldP spid="30" grpId="1" animBg="1"/>
      <p:bldP spid="31" grpId="0"/>
      <p:bldP spid="31" grpId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15" grpId="0"/>
      <p:bldP spid="15" grpId="1"/>
      <p:bldP spid="17" grpId="0" animBg="1"/>
      <p:bldP spid="17" grpId="1" animBg="1"/>
      <p:bldP spid="18" grpId="0"/>
      <p:bldP spid="1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1417704" y="157"/>
            <a:ext cx="30996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50"/>
          <p:cNvSpPr txBox="1"/>
          <p:nvPr/>
        </p:nvSpPr>
        <p:spPr>
          <a:xfrm>
            <a:off x="74667" y="892486"/>
            <a:ext cx="8397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</a:p>
        </p:txBody>
      </p:sp>
      <p:sp>
        <p:nvSpPr>
          <p:cNvPr id="23" name="TextBox 50"/>
          <p:cNvSpPr txBox="1"/>
          <p:nvPr/>
        </p:nvSpPr>
        <p:spPr>
          <a:xfrm>
            <a:off x="2018314" y="914560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2288769" y="951793"/>
            <a:ext cx="7063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0"/>
          <p:cNvSpPr txBox="1"/>
          <p:nvPr/>
        </p:nvSpPr>
        <p:spPr>
          <a:xfrm>
            <a:off x="4308970" y="878630"/>
            <a:ext cx="5487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</a:p>
        </p:txBody>
      </p:sp>
      <p:sp>
        <p:nvSpPr>
          <p:cNvPr id="27" name="TextBox 50"/>
          <p:cNvSpPr txBox="1"/>
          <p:nvPr/>
        </p:nvSpPr>
        <p:spPr>
          <a:xfrm>
            <a:off x="5138215" y="928847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6818806" y="157"/>
            <a:ext cx="536843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দুইটা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আলাদা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endParaRPr lang="bn-IN" sz="8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ight Arrow 28"/>
          <p:cNvSpPr/>
          <p:nvPr/>
        </p:nvSpPr>
        <p:spPr>
          <a:xfrm rot="11117321">
            <a:off x="5933385" y="1842818"/>
            <a:ext cx="1455754" cy="522743"/>
          </a:xfrm>
          <a:prstGeom prst="rightArrow">
            <a:avLst>
              <a:gd name="adj1" fmla="val 50000"/>
              <a:gd name="adj2" fmla="val 15347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0800000">
            <a:off x="3058663" y="455084"/>
            <a:ext cx="4100520" cy="522743"/>
          </a:xfrm>
          <a:prstGeom prst="rightArrow">
            <a:avLst>
              <a:gd name="adj1" fmla="val 50000"/>
              <a:gd name="adj2" fmla="val 18715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50"/>
          <p:cNvSpPr txBox="1"/>
          <p:nvPr/>
        </p:nvSpPr>
        <p:spPr>
          <a:xfrm>
            <a:off x="8643938" y="5573774"/>
            <a:ext cx="353828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মাঝে যোগ </a:t>
            </a:r>
          </a:p>
        </p:txBody>
      </p:sp>
      <p:sp>
        <p:nvSpPr>
          <p:cNvPr id="32" name="Right Arrow 31"/>
          <p:cNvSpPr/>
          <p:nvPr/>
        </p:nvSpPr>
        <p:spPr>
          <a:xfrm rot="13497281">
            <a:off x="4079550" y="3662918"/>
            <a:ext cx="5513367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16200000">
            <a:off x="272903" y="2777721"/>
            <a:ext cx="3800475" cy="416732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16200000">
            <a:off x="741726" y="2767238"/>
            <a:ext cx="3800476" cy="437698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TextBox 50"/>
          <p:cNvSpPr txBox="1"/>
          <p:nvPr/>
        </p:nvSpPr>
        <p:spPr>
          <a:xfrm>
            <a:off x="-5302" y="4738865"/>
            <a:ext cx="705855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</a:t>
            </a:r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যতটা</a:t>
            </a:r>
            <a:r>
              <a:rPr lang="bn-IN" sz="6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66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 ডানে শূন্য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ততটা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ight Arrow 16"/>
          <p:cNvSpPr/>
          <p:nvPr/>
        </p:nvSpPr>
        <p:spPr>
          <a:xfrm rot="16991107">
            <a:off x="3839145" y="3171252"/>
            <a:ext cx="3008385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8" name="TextBox 50"/>
          <p:cNvSpPr txBox="1"/>
          <p:nvPr/>
        </p:nvSpPr>
        <p:spPr>
          <a:xfrm>
            <a:off x="2787576" y="947893"/>
            <a:ext cx="17497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50"/>
          <p:cNvSpPr txBox="1"/>
          <p:nvPr/>
        </p:nvSpPr>
        <p:spPr>
          <a:xfrm>
            <a:off x="5424955" y="928838"/>
            <a:ext cx="17342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ight Arrow 19"/>
          <p:cNvSpPr/>
          <p:nvPr/>
        </p:nvSpPr>
        <p:spPr>
          <a:xfrm rot="15160914">
            <a:off x="1641627" y="3158466"/>
            <a:ext cx="3096756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9064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5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5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75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23" grpId="0"/>
      <p:bldP spid="24" grpId="0"/>
      <p:bldP spid="26" grpId="0"/>
      <p:bldP spid="27" grpId="0"/>
      <p:bldP spid="28" grpId="0"/>
      <p:bldP spid="28" grpId="1"/>
      <p:bldP spid="29" grpId="0" animBg="1"/>
      <p:bldP spid="29" grpId="1" animBg="1"/>
      <p:bldP spid="30" grpId="0" animBg="1"/>
      <p:bldP spid="30" grpId="1" animBg="1"/>
      <p:bldP spid="31" grpId="0"/>
      <p:bldP spid="31" grpId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15" grpId="0"/>
      <p:bldP spid="15" grpId="1"/>
      <p:bldP spid="17" grpId="0" animBg="1"/>
      <p:bldP spid="17" grpId="1" animBg="1"/>
      <p:bldP spid="18" grpId="0"/>
      <p:bldP spid="19" grpId="0"/>
      <p:bldP spid="20" grpId="0" animBg="1"/>
      <p:bldP spid="20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1417704" y="157"/>
            <a:ext cx="30996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50"/>
          <p:cNvSpPr txBox="1"/>
          <p:nvPr/>
        </p:nvSpPr>
        <p:spPr>
          <a:xfrm>
            <a:off x="74667" y="892486"/>
            <a:ext cx="8397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</a:p>
        </p:txBody>
      </p:sp>
      <p:sp>
        <p:nvSpPr>
          <p:cNvPr id="23" name="TextBox 50"/>
          <p:cNvSpPr txBox="1"/>
          <p:nvPr/>
        </p:nvSpPr>
        <p:spPr>
          <a:xfrm>
            <a:off x="2018314" y="914560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2288769" y="951793"/>
            <a:ext cx="7063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0"/>
          <p:cNvSpPr txBox="1"/>
          <p:nvPr/>
        </p:nvSpPr>
        <p:spPr>
          <a:xfrm>
            <a:off x="4308970" y="878630"/>
            <a:ext cx="5487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</a:p>
        </p:txBody>
      </p:sp>
      <p:sp>
        <p:nvSpPr>
          <p:cNvPr id="27" name="TextBox 50"/>
          <p:cNvSpPr txBox="1"/>
          <p:nvPr/>
        </p:nvSpPr>
        <p:spPr>
          <a:xfrm>
            <a:off x="5138215" y="928847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6818806" y="157"/>
            <a:ext cx="536843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দুইটা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আলাদা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endParaRPr lang="bn-IN" sz="8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ight Arrow 28"/>
          <p:cNvSpPr/>
          <p:nvPr/>
        </p:nvSpPr>
        <p:spPr>
          <a:xfrm rot="11117321">
            <a:off x="5933385" y="1842818"/>
            <a:ext cx="1455754" cy="522743"/>
          </a:xfrm>
          <a:prstGeom prst="rightArrow">
            <a:avLst>
              <a:gd name="adj1" fmla="val 50000"/>
              <a:gd name="adj2" fmla="val 15347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0800000">
            <a:off x="3058663" y="455084"/>
            <a:ext cx="4100520" cy="522743"/>
          </a:xfrm>
          <a:prstGeom prst="rightArrow">
            <a:avLst>
              <a:gd name="adj1" fmla="val 50000"/>
              <a:gd name="adj2" fmla="val 18715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50"/>
          <p:cNvSpPr txBox="1"/>
          <p:nvPr/>
        </p:nvSpPr>
        <p:spPr>
          <a:xfrm>
            <a:off x="8643938" y="5573774"/>
            <a:ext cx="353828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মাঝে যোগ </a:t>
            </a:r>
          </a:p>
        </p:txBody>
      </p:sp>
      <p:sp>
        <p:nvSpPr>
          <p:cNvPr id="32" name="Right Arrow 31"/>
          <p:cNvSpPr/>
          <p:nvPr/>
        </p:nvSpPr>
        <p:spPr>
          <a:xfrm rot="13497281">
            <a:off x="4079550" y="3662918"/>
            <a:ext cx="5513367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16200000">
            <a:off x="272903" y="2777721"/>
            <a:ext cx="3800475" cy="416732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16200000">
            <a:off x="741726" y="2767238"/>
            <a:ext cx="3800476" cy="437698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TextBox 50"/>
          <p:cNvSpPr txBox="1"/>
          <p:nvPr/>
        </p:nvSpPr>
        <p:spPr>
          <a:xfrm>
            <a:off x="-5302" y="4738865"/>
            <a:ext cx="705855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</a:t>
            </a:r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যতটা</a:t>
            </a:r>
            <a:r>
              <a:rPr lang="bn-IN" sz="6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66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 ডানে শূন্য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ততটা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ight Arrow 16"/>
          <p:cNvSpPr/>
          <p:nvPr/>
        </p:nvSpPr>
        <p:spPr>
          <a:xfrm rot="16991107">
            <a:off x="3839145" y="3171252"/>
            <a:ext cx="3008385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8" name="TextBox 50"/>
          <p:cNvSpPr txBox="1"/>
          <p:nvPr/>
        </p:nvSpPr>
        <p:spPr>
          <a:xfrm>
            <a:off x="2787576" y="947893"/>
            <a:ext cx="17497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50"/>
          <p:cNvSpPr txBox="1"/>
          <p:nvPr/>
        </p:nvSpPr>
        <p:spPr>
          <a:xfrm>
            <a:off x="5424955" y="928838"/>
            <a:ext cx="17342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ight Arrow 19"/>
          <p:cNvSpPr/>
          <p:nvPr/>
        </p:nvSpPr>
        <p:spPr>
          <a:xfrm rot="15160914">
            <a:off x="1641627" y="3158466"/>
            <a:ext cx="3096756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209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5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5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75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23" grpId="0"/>
      <p:bldP spid="24" grpId="0"/>
      <p:bldP spid="26" grpId="0"/>
      <p:bldP spid="27" grpId="0"/>
      <p:bldP spid="28" grpId="0"/>
      <p:bldP spid="28" grpId="1"/>
      <p:bldP spid="29" grpId="0" animBg="1"/>
      <p:bldP spid="29" grpId="1" animBg="1"/>
      <p:bldP spid="30" grpId="0" animBg="1"/>
      <p:bldP spid="30" grpId="1" animBg="1"/>
      <p:bldP spid="31" grpId="0"/>
      <p:bldP spid="31" grpId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15" grpId="0"/>
      <p:bldP spid="15" grpId="1"/>
      <p:bldP spid="17" grpId="0" animBg="1"/>
      <p:bldP spid="17" grpId="1" animBg="1"/>
      <p:bldP spid="18" grpId="0"/>
      <p:bldP spid="19" grpId="0"/>
      <p:bldP spid="20" grpId="0" animBg="1"/>
      <p:bldP spid="2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-3698" y="2161911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   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২১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0"/>
          <p:cNvSpPr txBox="1"/>
          <p:nvPr/>
        </p:nvSpPr>
        <p:spPr>
          <a:xfrm>
            <a:off x="-3698" y="56010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 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 rot="16200000">
            <a:off x="1928913" y="1637971"/>
            <a:ext cx="908131" cy="637309"/>
          </a:xfrm>
          <a:prstGeom prst="rightArrow">
            <a:avLst>
              <a:gd name="adj1" fmla="val 50000"/>
              <a:gd name="adj2" fmla="val 7205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6200000">
            <a:off x="5073902" y="1637969"/>
            <a:ext cx="908131" cy="637309"/>
          </a:xfrm>
          <a:prstGeom prst="rightArrow">
            <a:avLst>
              <a:gd name="adj1" fmla="val 50000"/>
              <a:gd name="adj2" fmla="val 7205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6200000">
            <a:off x="9077866" y="1637968"/>
            <a:ext cx="908131" cy="637309"/>
          </a:xfrm>
          <a:prstGeom prst="rightArrow">
            <a:avLst>
              <a:gd name="adj1" fmla="val 50000"/>
              <a:gd name="adj2" fmla="val 72059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5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25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1417704" y="157"/>
            <a:ext cx="30996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50"/>
          <p:cNvSpPr txBox="1"/>
          <p:nvPr/>
        </p:nvSpPr>
        <p:spPr>
          <a:xfrm>
            <a:off x="74667" y="892486"/>
            <a:ext cx="8397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</a:p>
        </p:txBody>
      </p:sp>
      <p:sp>
        <p:nvSpPr>
          <p:cNvPr id="23" name="TextBox 50"/>
          <p:cNvSpPr txBox="1"/>
          <p:nvPr/>
        </p:nvSpPr>
        <p:spPr>
          <a:xfrm>
            <a:off x="2018314" y="914560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2288769" y="951793"/>
            <a:ext cx="7063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0"/>
          <p:cNvSpPr txBox="1"/>
          <p:nvPr/>
        </p:nvSpPr>
        <p:spPr>
          <a:xfrm>
            <a:off x="4308970" y="878630"/>
            <a:ext cx="5487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</a:p>
        </p:txBody>
      </p:sp>
      <p:sp>
        <p:nvSpPr>
          <p:cNvPr id="27" name="TextBox 50"/>
          <p:cNvSpPr txBox="1"/>
          <p:nvPr/>
        </p:nvSpPr>
        <p:spPr>
          <a:xfrm>
            <a:off x="5138215" y="928847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6818806" y="157"/>
            <a:ext cx="536843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দুইটা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আলাদা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endParaRPr lang="bn-IN" sz="8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ight Arrow 28"/>
          <p:cNvSpPr/>
          <p:nvPr/>
        </p:nvSpPr>
        <p:spPr>
          <a:xfrm rot="11117321">
            <a:off x="5933385" y="1842818"/>
            <a:ext cx="1455754" cy="522743"/>
          </a:xfrm>
          <a:prstGeom prst="rightArrow">
            <a:avLst>
              <a:gd name="adj1" fmla="val 50000"/>
              <a:gd name="adj2" fmla="val 15347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0800000">
            <a:off x="3058663" y="455084"/>
            <a:ext cx="4100520" cy="522743"/>
          </a:xfrm>
          <a:prstGeom prst="rightArrow">
            <a:avLst>
              <a:gd name="adj1" fmla="val 50000"/>
              <a:gd name="adj2" fmla="val 18715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50"/>
          <p:cNvSpPr txBox="1"/>
          <p:nvPr/>
        </p:nvSpPr>
        <p:spPr>
          <a:xfrm>
            <a:off x="8643938" y="5573774"/>
            <a:ext cx="353828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মাঝে যোগ </a:t>
            </a:r>
          </a:p>
        </p:txBody>
      </p:sp>
      <p:sp>
        <p:nvSpPr>
          <p:cNvPr id="32" name="Right Arrow 31"/>
          <p:cNvSpPr/>
          <p:nvPr/>
        </p:nvSpPr>
        <p:spPr>
          <a:xfrm rot="13497281">
            <a:off x="4079550" y="3662918"/>
            <a:ext cx="5513367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16200000">
            <a:off x="272903" y="2777721"/>
            <a:ext cx="3800475" cy="416732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16200000">
            <a:off x="741726" y="2767238"/>
            <a:ext cx="3800476" cy="437698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TextBox 50"/>
          <p:cNvSpPr txBox="1"/>
          <p:nvPr/>
        </p:nvSpPr>
        <p:spPr>
          <a:xfrm>
            <a:off x="-5302" y="4738865"/>
            <a:ext cx="705855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</a:t>
            </a:r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যতটা</a:t>
            </a:r>
            <a:r>
              <a:rPr lang="bn-IN" sz="6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66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 ডানে শূন্য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ততটা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ight Arrow 16"/>
          <p:cNvSpPr/>
          <p:nvPr/>
        </p:nvSpPr>
        <p:spPr>
          <a:xfrm rot="16991107">
            <a:off x="3839145" y="3171252"/>
            <a:ext cx="3008385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8" name="TextBox 50"/>
          <p:cNvSpPr txBox="1"/>
          <p:nvPr/>
        </p:nvSpPr>
        <p:spPr>
          <a:xfrm>
            <a:off x="2787576" y="947893"/>
            <a:ext cx="17497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50"/>
          <p:cNvSpPr txBox="1"/>
          <p:nvPr/>
        </p:nvSpPr>
        <p:spPr>
          <a:xfrm>
            <a:off x="5424955" y="928838"/>
            <a:ext cx="17342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ight Arrow 19"/>
          <p:cNvSpPr/>
          <p:nvPr/>
        </p:nvSpPr>
        <p:spPr>
          <a:xfrm rot="15160914">
            <a:off x="1641627" y="3158466"/>
            <a:ext cx="3096756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2024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5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5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75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23" grpId="0"/>
      <p:bldP spid="24" grpId="0"/>
      <p:bldP spid="26" grpId="0"/>
      <p:bldP spid="27" grpId="0"/>
      <p:bldP spid="28" grpId="0"/>
      <p:bldP spid="28" grpId="1"/>
      <p:bldP spid="29" grpId="0" animBg="1"/>
      <p:bldP spid="29" grpId="1" animBg="1"/>
      <p:bldP spid="30" grpId="0" animBg="1"/>
      <p:bldP spid="30" grpId="1" animBg="1"/>
      <p:bldP spid="31" grpId="0"/>
      <p:bldP spid="31" grpId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15" grpId="0"/>
      <p:bldP spid="15" grpId="1"/>
      <p:bldP spid="17" grpId="0" animBg="1"/>
      <p:bldP spid="17" grpId="1" animBg="1"/>
      <p:bldP spid="18" grpId="0"/>
      <p:bldP spid="19" grpId="0"/>
      <p:bldP spid="20" grpId="0" animBg="1"/>
      <p:bldP spid="20" grpI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1417704" y="157"/>
            <a:ext cx="30996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50"/>
          <p:cNvSpPr txBox="1"/>
          <p:nvPr/>
        </p:nvSpPr>
        <p:spPr>
          <a:xfrm>
            <a:off x="74667" y="892486"/>
            <a:ext cx="8397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</a:p>
        </p:txBody>
      </p:sp>
      <p:sp>
        <p:nvSpPr>
          <p:cNvPr id="23" name="TextBox 50"/>
          <p:cNvSpPr txBox="1"/>
          <p:nvPr/>
        </p:nvSpPr>
        <p:spPr>
          <a:xfrm>
            <a:off x="2018314" y="914560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2288769" y="951793"/>
            <a:ext cx="7063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n-IN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0"/>
          <p:cNvSpPr txBox="1"/>
          <p:nvPr/>
        </p:nvSpPr>
        <p:spPr>
          <a:xfrm>
            <a:off x="4308970" y="878630"/>
            <a:ext cx="5487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</a:p>
        </p:txBody>
      </p:sp>
      <p:sp>
        <p:nvSpPr>
          <p:cNvPr id="27" name="TextBox 50"/>
          <p:cNvSpPr txBox="1"/>
          <p:nvPr/>
        </p:nvSpPr>
        <p:spPr>
          <a:xfrm>
            <a:off x="5138215" y="928847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6818806" y="157"/>
            <a:ext cx="536843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দুইটা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আলাদা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endParaRPr lang="bn-IN" sz="8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ight Arrow 28"/>
          <p:cNvSpPr/>
          <p:nvPr/>
        </p:nvSpPr>
        <p:spPr>
          <a:xfrm rot="11117321">
            <a:off x="5933385" y="1842818"/>
            <a:ext cx="1455754" cy="522743"/>
          </a:xfrm>
          <a:prstGeom prst="rightArrow">
            <a:avLst>
              <a:gd name="adj1" fmla="val 50000"/>
              <a:gd name="adj2" fmla="val 15347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0800000">
            <a:off x="3401227" y="455083"/>
            <a:ext cx="3757955" cy="522743"/>
          </a:xfrm>
          <a:prstGeom prst="rightArrow">
            <a:avLst>
              <a:gd name="adj1" fmla="val 50000"/>
              <a:gd name="adj2" fmla="val 18715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50"/>
          <p:cNvSpPr txBox="1"/>
          <p:nvPr/>
        </p:nvSpPr>
        <p:spPr>
          <a:xfrm>
            <a:off x="8643938" y="5573774"/>
            <a:ext cx="353828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মাঝে যোগ </a:t>
            </a:r>
          </a:p>
        </p:txBody>
      </p:sp>
      <p:sp>
        <p:nvSpPr>
          <p:cNvPr id="32" name="Right Arrow 31"/>
          <p:cNvSpPr/>
          <p:nvPr/>
        </p:nvSpPr>
        <p:spPr>
          <a:xfrm rot="13497281">
            <a:off x="4079550" y="3662918"/>
            <a:ext cx="5513367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16200000">
            <a:off x="272903" y="2777721"/>
            <a:ext cx="3800475" cy="416732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16200000">
            <a:off x="1268202" y="2767238"/>
            <a:ext cx="3800476" cy="437698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TextBox 50"/>
          <p:cNvSpPr txBox="1"/>
          <p:nvPr/>
        </p:nvSpPr>
        <p:spPr>
          <a:xfrm>
            <a:off x="-5302" y="4738865"/>
            <a:ext cx="705855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</a:t>
            </a:r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যতটা</a:t>
            </a:r>
            <a:r>
              <a:rPr lang="bn-IN" sz="6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66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 ডানে শূন্য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ততটা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ight Arrow 16"/>
          <p:cNvSpPr/>
          <p:nvPr/>
        </p:nvSpPr>
        <p:spPr>
          <a:xfrm rot="16991107">
            <a:off x="3839145" y="3171252"/>
            <a:ext cx="3008385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8" name="TextBox 50"/>
          <p:cNvSpPr txBox="1"/>
          <p:nvPr/>
        </p:nvSpPr>
        <p:spPr>
          <a:xfrm>
            <a:off x="2787576" y="947893"/>
            <a:ext cx="17497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50"/>
          <p:cNvSpPr txBox="1"/>
          <p:nvPr/>
        </p:nvSpPr>
        <p:spPr>
          <a:xfrm>
            <a:off x="5424955" y="928838"/>
            <a:ext cx="17342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ight Arrow 19"/>
          <p:cNvSpPr/>
          <p:nvPr/>
        </p:nvSpPr>
        <p:spPr>
          <a:xfrm rot="15160914">
            <a:off x="1641627" y="3158466"/>
            <a:ext cx="3096756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1863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5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5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75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23" grpId="0"/>
      <p:bldP spid="24" grpId="0"/>
      <p:bldP spid="26" grpId="0"/>
      <p:bldP spid="27" grpId="0"/>
      <p:bldP spid="28" grpId="0"/>
      <p:bldP spid="28" grpId="1"/>
      <p:bldP spid="29" grpId="0" animBg="1"/>
      <p:bldP spid="29" grpId="1" animBg="1"/>
      <p:bldP spid="30" grpId="0" animBg="1"/>
      <p:bldP spid="30" grpId="1" animBg="1"/>
      <p:bldP spid="31" grpId="0"/>
      <p:bldP spid="31" grpId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15" grpId="0"/>
      <p:bldP spid="15" grpId="1"/>
      <p:bldP spid="17" grpId="0" animBg="1"/>
      <p:bldP spid="17" grpId="1" animBg="1"/>
      <p:bldP spid="18" grpId="0"/>
      <p:bldP spid="19" grpId="0"/>
      <p:bldP spid="20" grpId="0" animBg="1"/>
      <p:bldP spid="20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1417704" y="157"/>
            <a:ext cx="30996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50"/>
          <p:cNvSpPr txBox="1"/>
          <p:nvPr/>
        </p:nvSpPr>
        <p:spPr>
          <a:xfrm>
            <a:off x="74667" y="892486"/>
            <a:ext cx="8397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</a:p>
        </p:txBody>
      </p:sp>
      <p:sp>
        <p:nvSpPr>
          <p:cNvPr id="23" name="TextBox 50"/>
          <p:cNvSpPr txBox="1"/>
          <p:nvPr/>
        </p:nvSpPr>
        <p:spPr>
          <a:xfrm>
            <a:off x="2018314" y="914560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2288769" y="951793"/>
            <a:ext cx="7063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n-IN" sz="8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0"/>
          <p:cNvSpPr txBox="1"/>
          <p:nvPr/>
        </p:nvSpPr>
        <p:spPr>
          <a:xfrm>
            <a:off x="4308970" y="878630"/>
            <a:ext cx="5487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</a:p>
        </p:txBody>
      </p:sp>
      <p:sp>
        <p:nvSpPr>
          <p:cNvPr id="27" name="TextBox 50"/>
          <p:cNvSpPr txBox="1"/>
          <p:nvPr/>
        </p:nvSpPr>
        <p:spPr>
          <a:xfrm>
            <a:off x="5138215" y="928847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6818806" y="157"/>
            <a:ext cx="536843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দুইটা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আলাদা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endParaRPr lang="bn-IN" sz="8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ight Arrow 28"/>
          <p:cNvSpPr/>
          <p:nvPr/>
        </p:nvSpPr>
        <p:spPr>
          <a:xfrm rot="11117321">
            <a:off x="5933385" y="1842818"/>
            <a:ext cx="1455754" cy="522743"/>
          </a:xfrm>
          <a:prstGeom prst="rightArrow">
            <a:avLst>
              <a:gd name="adj1" fmla="val 50000"/>
              <a:gd name="adj2" fmla="val 15347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0800000">
            <a:off x="3401227" y="455083"/>
            <a:ext cx="3757955" cy="522743"/>
          </a:xfrm>
          <a:prstGeom prst="rightArrow">
            <a:avLst>
              <a:gd name="adj1" fmla="val 50000"/>
              <a:gd name="adj2" fmla="val 18715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50"/>
          <p:cNvSpPr txBox="1"/>
          <p:nvPr/>
        </p:nvSpPr>
        <p:spPr>
          <a:xfrm>
            <a:off x="8643938" y="5573774"/>
            <a:ext cx="353828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মাঝে যোগ </a:t>
            </a:r>
          </a:p>
        </p:txBody>
      </p:sp>
      <p:sp>
        <p:nvSpPr>
          <p:cNvPr id="32" name="Right Arrow 31"/>
          <p:cNvSpPr/>
          <p:nvPr/>
        </p:nvSpPr>
        <p:spPr>
          <a:xfrm rot="13497281">
            <a:off x="4079550" y="3662918"/>
            <a:ext cx="5513367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16200000">
            <a:off x="272903" y="2777721"/>
            <a:ext cx="3800475" cy="416732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16200000">
            <a:off x="1268202" y="2767238"/>
            <a:ext cx="3800476" cy="437698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TextBox 50"/>
          <p:cNvSpPr txBox="1"/>
          <p:nvPr/>
        </p:nvSpPr>
        <p:spPr>
          <a:xfrm>
            <a:off x="-5302" y="4738865"/>
            <a:ext cx="705855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</a:t>
            </a:r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যতটা</a:t>
            </a:r>
            <a:r>
              <a:rPr lang="bn-IN" sz="6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66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 ডানে শূন্য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ততটা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ight Arrow 16"/>
          <p:cNvSpPr/>
          <p:nvPr/>
        </p:nvSpPr>
        <p:spPr>
          <a:xfrm rot="16991107">
            <a:off x="3839145" y="3171252"/>
            <a:ext cx="3008385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8" name="TextBox 50"/>
          <p:cNvSpPr txBox="1"/>
          <p:nvPr/>
        </p:nvSpPr>
        <p:spPr>
          <a:xfrm>
            <a:off x="2787576" y="947893"/>
            <a:ext cx="17497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50"/>
          <p:cNvSpPr txBox="1"/>
          <p:nvPr/>
        </p:nvSpPr>
        <p:spPr>
          <a:xfrm>
            <a:off x="5424955" y="928838"/>
            <a:ext cx="17342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ight Arrow 19"/>
          <p:cNvSpPr/>
          <p:nvPr/>
        </p:nvSpPr>
        <p:spPr>
          <a:xfrm rot="15160914">
            <a:off x="1641627" y="3158466"/>
            <a:ext cx="3096756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487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5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5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75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23" grpId="0"/>
      <p:bldP spid="24" grpId="0"/>
      <p:bldP spid="26" grpId="0"/>
      <p:bldP spid="27" grpId="0"/>
      <p:bldP spid="28" grpId="0"/>
      <p:bldP spid="28" grpId="1"/>
      <p:bldP spid="29" grpId="0" animBg="1"/>
      <p:bldP spid="29" grpId="1" animBg="1"/>
      <p:bldP spid="30" grpId="0" animBg="1"/>
      <p:bldP spid="30" grpId="1" animBg="1"/>
      <p:bldP spid="31" grpId="0"/>
      <p:bldP spid="31" grpId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15" grpId="0"/>
      <p:bldP spid="15" grpId="1"/>
      <p:bldP spid="17" grpId="0" animBg="1"/>
      <p:bldP spid="17" grpId="1" animBg="1"/>
      <p:bldP spid="18" grpId="0"/>
      <p:bldP spid="19" grpId="0"/>
      <p:bldP spid="20" grpId="0" animBg="1"/>
      <p:bldP spid="20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1417704" y="157"/>
            <a:ext cx="30996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50"/>
          <p:cNvSpPr txBox="1"/>
          <p:nvPr/>
        </p:nvSpPr>
        <p:spPr>
          <a:xfrm>
            <a:off x="74667" y="892486"/>
            <a:ext cx="8397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</a:p>
        </p:txBody>
      </p:sp>
      <p:sp>
        <p:nvSpPr>
          <p:cNvPr id="23" name="TextBox 50"/>
          <p:cNvSpPr txBox="1"/>
          <p:nvPr/>
        </p:nvSpPr>
        <p:spPr>
          <a:xfrm>
            <a:off x="2530933" y="914560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0"/>
          <p:cNvSpPr txBox="1"/>
          <p:nvPr/>
        </p:nvSpPr>
        <p:spPr>
          <a:xfrm>
            <a:off x="4308970" y="878630"/>
            <a:ext cx="5487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</a:p>
        </p:txBody>
      </p:sp>
      <p:sp>
        <p:nvSpPr>
          <p:cNvPr id="27" name="TextBox 50"/>
          <p:cNvSpPr txBox="1"/>
          <p:nvPr/>
        </p:nvSpPr>
        <p:spPr>
          <a:xfrm>
            <a:off x="5138215" y="928847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6818806" y="157"/>
            <a:ext cx="536843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দুইটা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আলাদা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endParaRPr lang="bn-IN" sz="8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ight Arrow 28"/>
          <p:cNvSpPr/>
          <p:nvPr/>
        </p:nvSpPr>
        <p:spPr>
          <a:xfrm rot="11117321">
            <a:off x="5933385" y="1842818"/>
            <a:ext cx="1455754" cy="522743"/>
          </a:xfrm>
          <a:prstGeom prst="rightArrow">
            <a:avLst>
              <a:gd name="adj1" fmla="val 50000"/>
              <a:gd name="adj2" fmla="val 15347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0800000">
            <a:off x="3401227" y="455083"/>
            <a:ext cx="3757955" cy="522743"/>
          </a:xfrm>
          <a:prstGeom prst="rightArrow">
            <a:avLst>
              <a:gd name="adj1" fmla="val 50000"/>
              <a:gd name="adj2" fmla="val 18715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50"/>
          <p:cNvSpPr txBox="1"/>
          <p:nvPr/>
        </p:nvSpPr>
        <p:spPr>
          <a:xfrm>
            <a:off x="8643938" y="5573774"/>
            <a:ext cx="353828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মাঝে যোগ </a:t>
            </a:r>
          </a:p>
        </p:txBody>
      </p:sp>
      <p:sp>
        <p:nvSpPr>
          <p:cNvPr id="32" name="Right Arrow 31"/>
          <p:cNvSpPr/>
          <p:nvPr/>
        </p:nvSpPr>
        <p:spPr>
          <a:xfrm rot="13497281">
            <a:off x="4079550" y="3662918"/>
            <a:ext cx="5513367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16200000">
            <a:off x="813234" y="2777721"/>
            <a:ext cx="3800475" cy="416732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16200000">
            <a:off x="1268202" y="2767238"/>
            <a:ext cx="3800476" cy="437698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TextBox 50"/>
          <p:cNvSpPr txBox="1"/>
          <p:nvPr/>
        </p:nvSpPr>
        <p:spPr>
          <a:xfrm>
            <a:off x="-5302" y="4738865"/>
            <a:ext cx="705855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</a:t>
            </a:r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যতটা</a:t>
            </a:r>
            <a:r>
              <a:rPr lang="bn-IN" sz="6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66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 ডানে শূন্য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ততটা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ight Arrow 16"/>
          <p:cNvSpPr/>
          <p:nvPr/>
        </p:nvSpPr>
        <p:spPr>
          <a:xfrm rot="16991107">
            <a:off x="3839145" y="3171252"/>
            <a:ext cx="3008385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8" name="TextBox 50"/>
          <p:cNvSpPr txBox="1"/>
          <p:nvPr/>
        </p:nvSpPr>
        <p:spPr>
          <a:xfrm>
            <a:off x="2801431" y="947893"/>
            <a:ext cx="17497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50"/>
          <p:cNvSpPr txBox="1"/>
          <p:nvPr/>
        </p:nvSpPr>
        <p:spPr>
          <a:xfrm>
            <a:off x="5424955" y="928838"/>
            <a:ext cx="17342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ight Arrow 19"/>
          <p:cNvSpPr/>
          <p:nvPr/>
        </p:nvSpPr>
        <p:spPr>
          <a:xfrm rot="15160914">
            <a:off x="2181958" y="3158466"/>
            <a:ext cx="3096756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82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5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5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750"/>
                            </p:stCondLst>
                            <p:childTnLst>
                              <p:par>
                                <p:cTn id="9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23" grpId="0"/>
      <p:bldP spid="26" grpId="0"/>
      <p:bldP spid="27" grpId="0"/>
      <p:bldP spid="28" grpId="0"/>
      <p:bldP spid="28" grpId="1"/>
      <p:bldP spid="29" grpId="0" animBg="1"/>
      <p:bldP spid="29" grpId="1" animBg="1"/>
      <p:bldP spid="30" grpId="0" animBg="1"/>
      <p:bldP spid="30" grpId="1" animBg="1"/>
      <p:bldP spid="31" grpId="0"/>
      <p:bldP spid="31" grpId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15" grpId="0"/>
      <p:bldP spid="15" grpId="1"/>
      <p:bldP spid="17" grpId="0" animBg="1"/>
      <p:bldP spid="17" grpId="1" animBg="1"/>
      <p:bldP spid="18" grpId="0"/>
      <p:bldP spid="19" grpId="0"/>
      <p:bldP spid="20" grpId="0" animBg="1"/>
      <p:bldP spid="20" grpId="1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1417704" y="157"/>
            <a:ext cx="30996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50"/>
          <p:cNvSpPr txBox="1"/>
          <p:nvPr/>
        </p:nvSpPr>
        <p:spPr>
          <a:xfrm>
            <a:off x="74667" y="892486"/>
            <a:ext cx="8397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</a:p>
        </p:txBody>
      </p:sp>
      <p:sp>
        <p:nvSpPr>
          <p:cNvPr id="23" name="TextBox 50"/>
          <p:cNvSpPr txBox="1"/>
          <p:nvPr/>
        </p:nvSpPr>
        <p:spPr>
          <a:xfrm>
            <a:off x="2530933" y="914560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0"/>
          <p:cNvSpPr txBox="1"/>
          <p:nvPr/>
        </p:nvSpPr>
        <p:spPr>
          <a:xfrm>
            <a:off x="4308970" y="878630"/>
            <a:ext cx="5487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</a:p>
        </p:txBody>
      </p:sp>
      <p:sp>
        <p:nvSpPr>
          <p:cNvPr id="27" name="TextBox 50"/>
          <p:cNvSpPr txBox="1"/>
          <p:nvPr/>
        </p:nvSpPr>
        <p:spPr>
          <a:xfrm>
            <a:off x="5138215" y="928847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6818806" y="157"/>
            <a:ext cx="536843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দুইটা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আলাদা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endParaRPr lang="bn-IN" sz="8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ight Arrow 28"/>
          <p:cNvSpPr/>
          <p:nvPr/>
        </p:nvSpPr>
        <p:spPr>
          <a:xfrm rot="11117321">
            <a:off x="5933385" y="1842818"/>
            <a:ext cx="1455754" cy="522743"/>
          </a:xfrm>
          <a:prstGeom prst="rightArrow">
            <a:avLst>
              <a:gd name="adj1" fmla="val 50000"/>
              <a:gd name="adj2" fmla="val 15347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0800000">
            <a:off x="3872203" y="455082"/>
            <a:ext cx="3286978" cy="522743"/>
          </a:xfrm>
          <a:prstGeom prst="rightArrow">
            <a:avLst>
              <a:gd name="adj1" fmla="val 50000"/>
              <a:gd name="adj2" fmla="val 18715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50"/>
          <p:cNvSpPr txBox="1"/>
          <p:nvPr/>
        </p:nvSpPr>
        <p:spPr>
          <a:xfrm>
            <a:off x="8643938" y="5573774"/>
            <a:ext cx="353828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মাঝে যোগ </a:t>
            </a:r>
          </a:p>
        </p:txBody>
      </p:sp>
      <p:sp>
        <p:nvSpPr>
          <p:cNvPr id="32" name="Right Arrow 31"/>
          <p:cNvSpPr/>
          <p:nvPr/>
        </p:nvSpPr>
        <p:spPr>
          <a:xfrm rot="13497281">
            <a:off x="4079550" y="3662918"/>
            <a:ext cx="5513367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16200000">
            <a:off x="813234" y="2777721"/>
            <a:ext cx="3800475" cy="416732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16200000">
            <a:off x="1753117" y="2767238"/>
            <a:ext cx="3800476" cy="437698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TextBox 50"/>
          <p:cNvSpPr txBox="1"/>
          <p:nvPr/>
        </p:nvSpPr>
        <p:spPr>
          <a:xfrm>
            <a:off x="-5302" y="4738865"/>
            <a:ext cx="705855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</a:t>
            </a:r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যতটা</a:t>
            </a:r>
            <a:r>
              <a:rPr lang="bn-IN" sz="6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66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 ডানে শূন্য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ততটা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ight Arrow 16"/>
          <p:cNvSpPr/>
          <p:nvPr/>
        </p:nvSpPr>
        <p:spPr>
          <a:xfrm rot="16991107">
            <a:off x="3839145" y="3171252"/>
            <a:ext cx="3008385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8" name="TextBox 50"/>
          <p:cNvSpPr txBox="1"/>
          <p:nvPr/>
        </p:nvSpPr>
        <p:spPr>
          <a:xfrm>
            <a:off x="2801431" y="947893"/>
            <a:ext cx="17497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50"/>
          <p:cNvSpPr txBox="1"/>
          <p:nvPr/>
        </p:nvSpPr>
        <p:spPr>
          <a:xfrm>
            <a:off x="5424955" y="928838"/>
            <a:ext cx="17342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ight Arrow 19"/>
          <p:cNvSpPr/>
          <p:nvPr/>
        </p:nvSpPr>
        <p:spPr>
          <a:xfrm rot="15160914">
            <a:off x="2181958" y="3158466"/>
            <a:ext cx="3096756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4837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5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5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750"/>
                            </p:stCondLst>
                            <p:childTnLst>
                              <p:par>
                                <p:cTn id="9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23" grpId="0"/>
      <p:bldP spid="26" grpId="0"/>
      <p:bldP spid="27" grpId="0"/>
      <p:bldP spid="28" grpId="0"/>
      <p:bldP spid="28" grpId="1"/>
      <p:bldP spid="29" grpId="0" animBg="1"/>
      <p:bldP spid="29" grpId="1" animBg="1"/>
      <p:bldP spid="30" grpId="0" animBg="1"/>
      <p:bldP spid="30" grpId="1" animBg="1"/>
      <p:bldP spid="31" grpId="0"/>
      <p:bldP spid="31" grpId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15" grpId="0"/>
      <p:bldP spid="15" grpId="1"/>
      <p:bldP spid="17" grpId="0" animBg="1"/>
      <p:bldP spid="17" grpId="1" animBg="1"/>
      <p:bldP spid="18" grpId="0"/>
      <p:bldP spid="19" grpId="0"/>
      <p:bldP spid="20" grpId="0" animBg="1"/>
      <p:bldP spid="20" grpId="1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1417704" y="157"/>
            <a:ext cx="30996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50"/>
          <p:cNvSpPr txBox="1"/>
          <p:nvPr/>
        </p:nvSpPr>
        <p:spPr>
          <a:xfrm>
            <a:off x="74667" y="892486"/>
            <a:ext cx="8397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</a:p>
        </p:txBody>
      </p:sp>
      <p:sp>
        <p:nvSpPr>
          <p:cNvPr id="23" name="TextBox 50"/>
          <p:cNvSpPr txBox="1"/>
          <p:nvPr/>
        </p:nvSpPr>
        <p:spPr>
          <a:xfrm>
            <a:off x="2530933" y="914560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50"/>
          <p:cNvSpPr txBox="1"/>
          <p:nvPr/>
        </p:nvSpPr>
        <p:spPr>
          <a:xfrm>
            <a:off x="4308970" y="878630"/>
            <a:ext cx="5487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</a:p>
        </p:txBody>
      </p:sp>
      <p:sp>
        <p:nvSpPr>
          <p:cNvPr id="27" name="TextBox 50"/>
          <p:cNvSpPr txBox="1"/>
          <p:nvPr/>
        </p:nvSpPr>
        <p:spPr>
          <a:xfrm>
            <a:off x="5138215" y="928847"/>
            <a:ext cx="30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6818806" y="157"/>
            <a:ext cx="536843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দুইটা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আলাদা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endParaRPr lang="bn-IN" sz="8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ight Arrow 28"/>
          <p:cNvSpPr/>
          <p:nvPr/>
        </p:nvSpPr>
        <p:spPr>
          <a:xfrm rot="11117321">
            <a:off x="5933385" y="1842818"/>
            <a:ext cx="1455754" cy="522743"/>
          </a:xfrm>
          <a:prstGeom prst="rightArrow">
            <a:avLst>
              <a:gd name="adj1" fmla="val 50000"/>
              <a:gd name="adj2" fmla="val 15347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10800000">
            <a:off x="4440774" y="455082"/>
            <a:ext cx="2718407" cy="522743"/>
          </a:xfrm>
          <a:prstGeom prst="rightArrow">
            <a:avLst>
              <a:gd name="adj1" fmla="val 50000"/>
              <a:gd name="adj2" fmla="val 18715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50"/>
          <p:cNvSpPr txBox="1"/>
          <p:nvPr/>
        </p:nvSpPr>
        <p:spPr>
          <a:xfrm>
            <a:off x="8643938" y="5573774"/>
            <a:ext cx="353828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মাঝে যোগ </a:t>
            </a:r>
          </a:p>
        </p:txBody>
      </p:sp>
      <p:sp>
        <p:nvSpPr>
          <p:cNvPr id="32" name="Right Arrow 31"/>
          <p:cNvSpPr/>
          <p:nvPr/>
        </p:nvSpPr>
        <p:spPr>
          <a:xfrm rot="13497281">
            <a:off x="4079550" y="3662918"/>
            <a:ext cx="5513367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16200000">
            <a:off x="813234" y="2777721"/>
            <a:ext cx="3800475" cy="416732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16200000">
            <a:off x="2279594" y="2767238"/>
            <a:ext cx="3800476" cy="437698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TextBox 50"/>
          <p:cNvSpPr txBox="1"/>
          <p:nvPr/>
        </p:nvSpPr>
        <p:spPr>
          <a:xfrm>
            <a:off x="-5302" y="4738865"/>
            <a:ext cx="705855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</a:t>
            </a:r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যতটা</a:t>
            </a:r>
            <a:r>
              <a:rPr lang="bn-IN" sz="6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66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 ডানে শূন্য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ততটা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ight Arrow 16"/>
          <p:cNvSpPr/>
          <p:nvPr/>
        </p:nvSpPr>
        <p:spPr>
          <a:xfrm rot="16991107">
            <a:off x="3839145" y="3171252"/>
            <a:ext cx="3008385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8" name="TextBox 50"/>
          <p:cNvSpPr txBox="1"/>
          <p:nvPr/>
        </p:nvSpPr>
        <p:spPr>
          <a:xfrm>
            <a:off x="2801431" y="947893"/>
            <a:ext cx="17497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ight Arrow 19"/>
          <p:cNvSpPr/>
          <p:nvPr/>
        </p:nvSpPr>
        <p:spPr>
          <a:xfrm rot="15160914">
            <a:off x="2181958" y="3158466"/>
            <a:ext cx="3096756" cy="522743"/>
          </a:xfrm>
          <a:prstGeom prst="rightArrow">
            <a:avLst>
              <a:gd name="adj1" fmla="val 50000"/>
              <a:gd name="adj2" fmla="val 11794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9745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5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5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750"/>
                            </p:stCondLst>
                            <p:childTnLst>
                              <p:par>
                                <p:cTn id="9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23" grpId="0"/>
      <p:bldP spid="26" grpId="0"/>
      <p:bldP spid="27" grpId="0"/>
      <p:bldP spid="28" grpId="0"/>
      <p:bldP spid="28" grpId="1"/>
      <p:bldP spid="29" grpId="0" animBg="1"/>
      <p:bldP spid="29" grpId="1" animBg="1"/>
      <p:bldP spid="30" grpId="0" animBg="1"/>
      <p:bldP spid="30" grpId="1" animBg="1"/>
      <p:bldP spid="31" grpId="0"/>
      <p:bldP spid="31" grpId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15" grpId="0"/>
      <p:bldP spid="15" grpId="1"/>
      <p:bldP spid="17" grpId="0" animBg="1"/>
      <p:bldP spid="17" grpId="1" animBg="1"/>
      <p:bldP spid="18" grpId="0"/>
      <p:bldP spid="20" grpId="0" animBg="1"/>
      <p:bldP spid="2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-3698" y="2161911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   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৩২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0"/>
          <p:cNvSpPr txBox="1"/>
          <p:nvPr/>
        </p:nvSpPr>
        <p:spPr>
          <a:xfrm>
            <a:off x="-3698" y="56010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 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 rot="16200000">
            <a:off x="1928913" y="1637971"/>
            <a:ext cx="908131" cy="637309"/>
          </a:xfrm>
          <a:prstGeom prst="rightArrow">
            <a:avLst>
              <a:gd name="adj1" fmla="val 50000"/>
              <a:gd name="adj2" fmla="val 7205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6200000">
            <a:off x="5073902" y="1637969"/>
            <a:ext cx="908131" cy="637309"/>
          </a:xfrm>
          <a:prstGeom prst="rightArrow">
            <a:avLst>
              <a:gd name="adj1" fmla="val 50000"/>
              <a:gd name="adj2" fmla="val 7205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6200000">
            <a:off x="9077866" y="1637968"/>
            <a:ext cx="908131" cy="637309"/>
          </a:xfrm>
          <a:prstGeom prst="rightArrow">
            <a:avLst>
              <a:gd name="adj1" fmla="val 50000"/>
              <a:gd name="adj2" fmla="val 72059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6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25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670092" y="-2"/>
            <a:ext cx="342577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৪   </a:t>
            </a:r>
            <a:endParaRPr lang="bn-IN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pPr algn="r"/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৩২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0"/>
          <p:cNvSpPr txBox="1"/>
          <p:nvPr/>
        </p:nvSpPr>
        <p:spPr>
          <a:xfrm>
            <a:off x="7509164" y="595"/>
            <a:ext cx="468283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 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</a:p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</a:p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060046" y="391067"/>
            <a:ext cx="1479299" cy="637309"/>
          </a:xfrm>
          <a:prstGeom prst="rightArrow">
            <a:avLst>
              <a:gd name="adj1" fmla="val 50000"/>
              <a:gd name="adj2" fmla="val 7205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060046" y="1744983"/>
            <a:ext cx="1479299" cy="637309"/>
          </a:xfrm>
          <a:prstGeom prst="rightArrow">
            <a:avLst>
              <a:gd name="adj1" fmla="val 50000"/>
              <a:gd name="adj2" fmla="val 7205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060046" y="3098899"/>
            <a:ext cx="1479299" cy="637309"/>
          </a:xfrm>
          <a:prstGeom prst="rightArrow">
            <a:avLst>
              <a:gd name="adj1" fmla="val 50000"/>
              <a:gd name="adj2" fmla="val 72059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402028" y="2764199"/>
            <a:ext cx="1793081" cy="32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65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2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670092" y="-2"/>
            <a:ext cx="342577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5   </a:t>
            </a:r>
            <a:endParaRPr lang="bn-IN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pPr algn="r"/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45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0"/>
          <p:cNvSpPr txBox="1"/>
          <p:nvPr/>
        </p:nvSpPr>
        <p:spPr>
          <a:xfrm>
            <a:off x="7509164" y="595"/>
            <a:ext cx="468283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 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</a:p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</a:p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060046" y="391067"/>
            <a:ext cx="1479299" cy="637309"/>
          </a:xfrm>
          <a:prstGeom prst="rightArrow">
            <a:avLst>
              <a:gd name="adj1" fmla="val 50000"/>
              <a:gd name="adj2" fmla="val 7205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060046" y="1744983"/>
            <a:ext cx="1479299" cy="637309"/>
          </a:xfrm>
          <a:prstGeom prst="rightArrow">
            <a:avLst>
              <a:gd name="adj1" fmla="val 50000"/>
              <a:gd name="adj2" fmla="val 7205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060046" y="3098899"/>
            <a:ext cx="1479299" cy="637309"/>
          </a:xfrm>
          <a:prstGeom prst="rightArrow">
            <a:avLst>
              <a:gd name="adj1" fmla="val 50000"/>
              <a:gd name="adj2" fmla="val 72059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402028" y="2764199"/>
            <a:ext cx="1793081" cy="32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306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2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-3698" y="3933561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0"/>
          <p:cNvSpPr txBox="1"/>
          <p:nvPr/>
        </p:nvSpPr>
        <p:spPr>
          <a:xfrm>
            <a:off x="-3698" y="-1142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 5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 6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50"/>
          <p:cNvSpPr txBox="1"/>
          <p:nvPr/>
        </p:nvSpPr>
        <p:spPr>
          <a:xfrm>
            <a:off x="5824" y="1351407"/>
            <a:ext cx="121956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আমরা জানি,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8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গুণফল = গুণ্য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গুণক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-8465" y="4886061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= 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৩০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50"/>
          <p:cNvSpPr txBox="1"/>
          <p:nvPr/>
        </p:nvSpPr>
        <p:spPr>
          <a:xfrm>
            <a:off x="1056" y="5824287"/>
            <a:ext cx="121956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উত্তরঃ-   গুণফল  ৩০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40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-3698" y="3933561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৭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0"/>
          <p:cNvSpPr txBox="1"/>
          <p:nvPr/>
        </p:nvSpPr>
        <p:spPr>
          <a:xfrm>
            <a:off x="-3698" y="-1142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গুণ্য ৪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 ৭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50"/>
          <p:cNvSpPr txBox="1"/>
          <p:nvPr/>
        </p:nvSpPr>
        <p:spPr>
          <a:xfrm>
            <a:off x="5824" y="1351407"/>
            <a:ext cx="121956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আমরা জানি,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8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গুণফল = গুণ্য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গুণক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-8465" y="4886061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= 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২৮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50"/>
          <p:cNvSpPr txBox="1"/>
          <p:nvPr/>
        </p:nvSpPr>
        <p:spPr>
          <a:xfrm>
            <a:off x="1056" y="5824287"/>
            <a:ext cx="121956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উত্তরঃ-   গুণফল  ২৮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58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1082</Words>
  <Application>Microsoft Office PowerPoint</Application>
  <PresentationFormat>Widescreen</PresentationFormat>
  <Paragraphs>380</Paragraphs>
  <Slides>45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758</cp:revision>
  <dcterms:created xsi:type="dcterms:W3CDTF">2018-11-14T09:03:35Z</dcterms:created>
  <dcterms:modified xsi:type="dcterms:W3CDTF">2019-09-12T02:57:02Z</dcterms:modified>
</cp:coreProperties>
</file>