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69" r:id="rId11"/>
    <p:sldId id="284" r:id="rId12"/>
    <p:sldId id="283" r:id="rId13"/>
    <p:sldId id="286" r:id="rId14"/>
    <p:sldId id="287" r:id="rId15"/>
    <p:sldId id="288" r:id="rId16"/>
    <p:sldId id="28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67" r:id="rId25"/>
    <p:sldId id="279" r:id="rId26"/>
    <p:sldId id="278" r:id="rId27"/>
    <p:sldId id="281" r:id="rId28"/>
    <p:sldId id="282" r:id="rId29"/>
    <p:sldId id="290" r:id="rId30"/>
    <p:sldId id="291" r:id="rId31"/>
    <p:sldId id="292" r:id="rId32"/>
    <p:sldId id="293" r:id="rId33"/>
    <p:sldId id="315" r:id="rId34"/>
    <p:sldId id="314" r:id="rId35"/>
    <p:sldId id="316" r:id="rId36"/>
    <p:sldId id="294" r:id="rId37"/>
    <p:sldId id="295" r:id="rId38"/>
    <p:sldId id="297" r:id="rId39"/>
    <p:sldId id="312" r:id="rId40"/>
    <p:sldId id="313" r:id="rId41"/>
    <p:sldId id="320" r:id="rId42"/>
    <p:sldId id="321" r:id="rId43"/>
    <p:sldId id="323" r:id="rId44"/>
    <p:sldId id="324" r:id="rId45"/>
    <p:sldId id="328" r:id="rId46"/>
    <p:sldId id="326" r:id="rId47"/>
    <p:sldId id="329" r:id="rId48"/>
    <p:sldId id="322" r:id="rId49"/>
    <p:sldId id="298" r:id="rId50"/>
    <p:sldId id="319" r:id="rId51"/>
    <p:sldId id="299" r:id="rId52"/>
    <p:sldId id="300" r:id="rId53"/>
    <p:sldId id="318" r:id="rId54"/>
    <p:sldId id="301" r:id="rId55"/>
    <p:sldId id="302" r:id="rId56"/>
    <p:sldId id="303" r:id="rId57"/>
    <p:sldId id="304" r:id="rId58"/>
    <p:sldId id="306" r:id="rId59"/>
    <p:sldId id="307" r:id="rId60"/>
    <p:sldId id="308" r:id="rId61"/>
    <p:sldId id="305" r:id="rId62"/>
    <p:sldId id="309" r:id="rId63"/>
    <p:sldId id="310" r:id="rId64"/>
    <p:sldId id="311" r:id="rId65"/>
    <p:sldId id="317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6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2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9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2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8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5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1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3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12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C5079-6307-47F9-B2C1-EACCCCDB5208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3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inus 42"/>
          <p:cNvSpPr/>
          <p:nvPr/>
        </p:nvSpPr>
        <p:spPr>
          <a:xfrm>
            <a:off x="2683170" y="1157146"/>
            <a:ext cx="400857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2353558" y="514002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6839" y="4350320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399" y="2050470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Minus 68"/>
          <p:cNvSpPr/>
          <p:nvPr/>
        </p:nvSpPr>
        <p:spPr>
          <a:xfrm rot="5400000">
            <a:off x="5829140" y="204022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Minus 69"/>
          <p:cNvSpPr/>
          <p:nvPr/>
        </p:nvSpPr>
        <p:spPr>
          <a:xfrm>
            <a:off x="1662527" y="502919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4667268" y="4696681"/>
            <a:ext cx="36279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এর ১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4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/>
      <p:bldP spid="52" grpId="0"/>
      <p:bldP spid="6" grpId="0" animBg="1"/>
      <p:bldP spid="69" grpId="0" animBg="1"/>
      <p:bldP spid="7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inus 42"/>
          <p:cNvSpPr/>
          <p:nvPr/>
        </p:nvSpPr>
        <p:spPr>
          <a:xfrm>
            <a:off x="2877140" y="1171004"/>
            <a:ext cx="2179775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2353558" y="5140028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6839" y="4350320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399" y="2050470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Minus 68"/>
          <p:cNvSpPr/>
          <p:nvPr/>
        </p:nvSpPr>
        <p:spPr>
          <a:xfrm rot="5400000">
            <a:off x="5829140" y="204022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Minus 69"/>
          <p:cNvSpPr/>
          <p:nvPr/>
        </p:nvSpPr>
        <p:spPr>
          <a:xfrm>
            <a:off x="1662527" y="502919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Minus 8"/>
          <p:cNvSpPr/>
          <p:nvPr/>
        </p:nvSpPr>
        <p:spPr>
          <a:xfrm rot="5400000">
            <a:off x="4356933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Minus 9"/>
          <p:cNvSpPr/>
          <p:nvPr/>
        </p:nvSpPr>
        <p:spPr>
          <a:xfrm rot="5400000">
            <a:off x="7311579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4663307" y="4696681"/>
            <a:ext cx="35990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১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33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/>
      <p:bldP spid="52" grpId="0"/>
      <p:bldP spid="6" grpId="0" animBg="1"/>
      <p:bldP spid="69" grpId="0" animBg="1"/>
      <p:bldP spid="70" grpId="0" animBg="1"/>
      <p:bldP spid="9" grpId="0" animBg="1"/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inus 42"/>
          <p:cNvSpPr/>
          <p:nvPr/>
        </p:nvSpPr>
        <p:spPr>
          <a:xfrm>
            <a:off x="2697025" y="1171004"/>
            <a:ext cx="3967005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2353558" y="5140028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6839" y="4350320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399" y="2050470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Minus 68"/>
          <p:cNvSpPr/>
          <p:nvPr/>
        </p:nvSpPr>
        <p:spPr>
          <a:xfrm rot="5400000">
            <a:off x="5829140" y="204022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Minus 69"/>
          <p:cNvSpPr/>
          <p:nvPr/>
        </p:nvSpPr>
        <p:spPr>
          <a:xfrm>
            <a:off x="1662527" y="502919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Minus 8"/>
          <p:cNvSpPr/>
          <p:nvPr/>
        </p:nvSpPr>
        <p:spPr>
          <a:xfrm rot="5400000">
            <a:off x="4356933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Minus 9"/>
          <p:cNvSpPr/>
          <p:nvPr/>
        </p:nvSpPr>
        <p:spPr>
          <a:xfrm rot="5400000">
            <a:off x="7311579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4663307" y="4696681"/>
            <a:ext cx="36423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২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22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/>
      <p:bldP spid="52" grpId="0"/>
      <p:bldP spid="6" grpId="0" animBg="1"/>
      <p:bldP spid="69" grpId="0" animBg="1"/>
      <p:bldP spid="70" grpId="0" animBg="1"/>
      <p:bldP spid="9" grpId="0" animBg="1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inus 42"/>
          <p:cNvSpPr/>
          <p:nvPr/>
        </p:nvSpPr>
        <p:spPr>
          <a:xfrm>
            <a:off x="2835573" y="1171004"/>
            <a:ext cx="2685156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2353558" y="5140028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6839" y="4350320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399" y="2050470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Minus 68"/>
          <p:cNvSpPr/>
          <p:nvPr/>
        </p:nvSpPr>
        <p:spPr>
          <a:xfrm rot="5400000">
            <a:off x="4748483" y="204022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Minus 69"/>
          <p:cNvSpPr/>
          <p:nvPr/>
        </p:nvSpPr>
        <p:spPr>
          <a:xfrm>
            <a:off x="1662527" y="502919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Minus 9"/>
          <p:cNvSpPr/>
          <p:nvPr/>
        </p:nvSpPr>
        <p:spPr>
          <a:xfrm rot="5400000">
            <a:off x="6771247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4663307" y="4696681"/>
            <a:ext cx="3703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এর ১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/>
      <p:bldP spid="52" grpId="0"/>
      <p:bldP spid="6" grpId="0" animBg="1"/>
      <p:bldP spid="69" grpId="0" animBg="1"/>
      <p:bldP spid="70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inus 42"/>
          <p:cNvSpPr/>
          <p:nvPr/>
        </p:nvSpPr>
        <p:spPr>
          <a:xfrm>
            <a:off x="2503059" y="1171004"/>
            <a:ext cx="525548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2353558" y="5140028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396839" y="4350320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00399" y="2050470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9" name="Minus 68"/>
          <p:cNvSpPr/>
          <p:nvPr/>
        </p:nvSpPr>
        <p:spPr>
          <a:xfrm rot="5400000">
            <a:off x="4748483" y="204022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0" name="Minus 69"/>
          <p:cNvSpPr/>
          <p:nvPr/>
        </p:nvSpPr>
        <p:spPr>
          <a:xfrm>
            <a:off x="1662527" y="502919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0" name="Minus 9"/>
          <p:cNvSpPr/>
          <p:nvPr/>
        </p:nvSpPr>
        <p:spPr>
          <a:xfrm rot="5400000">
            <a:off x="6771247" y="20263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4663307" y="4696681"/>
            <a:ext cx="37465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এর ২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4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1" grpId="0"/>
      <p:bldP spid="52" grpId="0"/>
      <p:bldP spid="6" grpId="0" animBg="1"/>
      <p:bldP spid="69" grpId="0" animBg="1"/>
      <p:bldP spid="70" grpId="0" animBg="1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065082" y="678870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7523" y="-110838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Minus 69"/>
          <p:cNvSpPr/>
          <p:nvPr/>
        </p:nvSpPr>
        <p:spPr>
          <a:xfrm>
            <a:off x="263211" y="568038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2321875" y="235523"/>
            <a:ext cx="41376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 রং করো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9668" y="2590799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2109" y="180109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Minus 13"/>
          <p:cNvSpPr/>
          <p:nvPr/>
        </p:nvSpPr>
        <p:spPr>
          <a:xfrm>
            <a:off x="207797" y="2479967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6461" y="2147452"/>
            <a:ext cx="413767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 রং করো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61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0" grpId="0" animBg="1"/>
      <p:bldP spid="11" grpId="0"/>
      <p:bldP spid="12" grpId="0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065082" y="678870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7523" y="-110838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Minus 69"/>
          <p:cNvSpPr/>
          <p:nvPr/>
        </p:nvSpPr>
        <p:spPr>
          <a:xfrm>
            <a:off x="263211" y="568038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2321875" y="235523"/>
            <a:ext cx="43075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 রং করবো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2419931" y="1240279"/>
            <a:ext cx="5975920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2353558" y="5209303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9854" y="4419595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00399" y="2119745"/>
            <a:ext cx="59713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5829140" y="2109504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1662527" y="5098471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4356933" y="20956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7311579" y="20956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TextBox 22"/>
          <p:cNvSpPr txBox="1"/>
          <p:nvPr/>
        </p:nvSpPr>
        <p:spPr>
          <a:xfrm>
            <a:off x="4663307" y="4765956"/>
            <a:ext cx="37176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৩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42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0" grpId="0" animBg="1"/>
      <p:bldP spid="11" grpId="0"/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065082" y="678870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7523" y="-11083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Minus 69"/>
          <p:cNvSpPr/>
          <p:nvPr/>
        </p:nvSpPr>
        <p:spPr>
          <a:xfrm>
            <a:off x="263211" y="568038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2321875" y="235523"/>
            <a:ext cx="43075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 রং করবো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2641611" y="1240279"/>
            <a:ext cx="4015563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2353558" y="5209303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99854" y="441959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00399" y="2119745"/>
            <a:ext cx="73429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5829140" y="2109504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1662527" y="5098471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4356933" y="20956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7311579" y="20956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3" name="TextBox 22"/>
          <p:cNvSpPr txBox="1"/>
          <p:nvPr/>
        </p:nvSpPr>
        <p:spPr>
          <a:xfrm>
            <a:off x="4663307" y="4765956"/>
            <a:ext cx="36888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এর ২ অংশ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Minus 14"/>
          <p:cNvSpPr/>
          <p:nvPr/>
        </p:nvSpPr>
        <p:spPr>
          <a:xfrm rot="5400000">
            <a:off x="8752456" y="21233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54715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0" grpId="0" animBg="1"/>
      <p:bldP spid="11" grpId="0"/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411449" y="3255815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43890" y="246610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Minus 69"/>
          <p:cNvSpPr/>
          <p:nvPr/>
        </p:nvSpPr>
        <p:spPr>
          <a:xfrm>
            <a:off x="609578" y="3144983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TextBox 10"/>
          <p:cNvSpPr txBox="1"/>
          <p:nvPr/>
        </p:nvSpPr>
        <p:spPr>
          <a:xfrm>
            <a:off x="3485659" y="2493815"/>
            <a:ext cx="10005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20642" y="0"/>
            <a:ext cx="625684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থাকে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বাটির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9522" y="3325080"/>
            <a:ext cx="9236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022767" y="2770904"/>
            <a:ext cx="1330037" cy="401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2092038" y="3616036"/>
            <a:ext cx="1330037" cy="401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3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0" grpId="0" animBg="1"/>
      <p:bldP spid="11" grpId="0"/>
      <p:bldP spid="24" grpId="0"/>
      <p:bldP spid="25" grpId="0"/>
      <p:bldP spid="2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160" y="283457"/>
            <a:ext cx="213096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1906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8645" y="40092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62919"/>
            <a:ext cx="73429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5267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07980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6652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5267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" name="Minus 14"/>
          <p:cNvSpPr/>
          <p:nvPr/>
        </p:nvSpPr>
        <p:spPr>
          <a:xfrm rot="5400000">
            <a:off x="5833904" y="116652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61792" y="1821755"/>
            <a:ext cx="4056775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17582" y="2728930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963878" y="1939222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01217"/>
            <a:ext cx="73429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690974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8326551" y="2618098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04823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69097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1" name="Minus 40"/>
          <p:cNvSpPr/>
          <p:nvPr/>
        </p:nvSpPr>
        <p:spPr>
          <a:xfrm rot="5400000">
            <a:off x="5829137" y="270482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Minus 41"/>
          <p:cNvSpPr/>
          <p:nvPr/>
        </p:nvSpPr>
        <p:spPr>
          <a:xfrm>
            <a:off x="-590400" y="3379081"/>
            <a:ext cx="6175956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TextBox 42"/>
          <p:cNvSpPr txBox="1"/>
          <p:nvPr/>
        </p:nvSpPr>
        <p:spPr>
          <a:xfrm>
            <a:off x="9017581" y="428625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63877" y="349654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079" y="4258543"/>
            <a:ext cx="73429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Minus 45"/>
          <p:cNvSpPr/>
          <p:nvPr/>
        </p:nvSpPr>
        <p:spPr>
          <a:xfrm rot="5400000">
            <a:off x="2905820" y="424830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Minus 46"/>
          <p:cNvSpPr/>
          <p:nvPr/>
        </p:nvSpPr>
        <p:spPr>
          <a:xfrm>
            <a:off x="8326550" y="4175424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1433613" y="426214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4388259" y="424829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0" name="Minus 49"/>
          <p:cNvSpPr/>
          <p:nvPr/>
        </p:nvSpPr>
        <p:spPr>
          <a:xfrm rot="5400000">
            <a:off x="5829136" y="42621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Minus 52"/>
          <p:cNvSpPr/>
          <p:nvPr/>
        </p:nvSpPr>
        <p:spPr>
          <a:xfrm>
            <a:off x="-799948" y="5055501"/>
            <a:ext cx="8129004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022349" y="596267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968645" y="517296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81847" y="5934963"/>
            <a:ext cx="7342910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7" name="Minus 56"/>
          <p:cNvSpPr/>
          <p:nvPr/>
        </p:nvSpPr>
        <p:spPr>
          <a:xfrm rot="5400000">
            <a:off x="2910588" y="592472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8" name="Minus 57"/>
          <p:cNvSpPr/>
          <p:nvPr/>
        </p:nvSpPr>
        <p:spPr>
          <a:xfrm>
            <a:off x="8331318" y="585184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9" name="Minus 58"/>
          <p:cNvSpPr/>
          <p:nvPr/>
        </p:nvSpPr>
        <p:spPr>
          <a:xfrm rot="5400000">
            <a:off x="1438381" y="593856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Minus 59"/>
          <p:cNvSpPr/>
          <p:nvPr/>
        </p:nvSpPr>
        <p:spPr>
          <a:xfrm rot="5400000">
            <a:off x="4393027" y="592471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1" name="Minus 60"/>
          <p:cNvSpPr/>
          <p:nvPr/>
        </p:nvSpPr>
        <p:spPr>
          <a:xfrm rot="5400000">
            <a:off x="5833904" y="593856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06" y="-118200"/>
            <a:ext cx="109148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ছোট-বড়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69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15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3" grpId="0" animBg="1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803564" y="263234"/>
            <a:ext cx="6511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03559" y="471054"/>
            <a:ext cx="6511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7418" y="1302323"/>
            <a:ext cx="6511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7413" y="1496288"/>
            <a:ext cx="65116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122219" y="4765952"/>
            <a:ext cx="152400" cy="7897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17418" y="2424534"/>
            <a:ext cx="706583" cy="374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72838" y="2798610"/>
            <a:ext cx="692728" cy="304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14413" y="3699151"/>
            <a:ext cx="692728" cy="304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886699" y="3976244"/>
            <a:ext cx="706583" cy="374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58998" y="4821368"/>
            <a:ext cx="706583" cy="374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14418" y="5195444"/>
            <a:ext cx="692728" cy="304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900572" y="5971291"/>
            <a:ext cx="692728" cy="304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72858" y="6248384"/>
            <a:ext cx="706583" cy="374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136072" y="5902027"/>
            <a:ext cx="152400" cy="7897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38918" y="-179912"/>
            <a:ext cx="199879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1066797" y="1025238"/>
            <a:ext cx="152400" cy="78971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11207" y="873037"/>
            <a:ext cx="302402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22041" y="4530636"/>
            <a:ext cx="7748432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বা ছোট নয়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880477" y="5694418"/>
            <a:ext cx="702799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বৃহত্তর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বা বড় নয়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825058" y="2106088"/>
            <a:ext cx="560097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ক্ষুদ্রতর, বা ছোট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66618" y="3422274"/>
            <a:ext cx="53516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বৃহত্তর, বা বড় 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3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5" y="78929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311" y="-409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16" y="678467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74" y="78929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9570" y="-41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452243" y="678462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8" name="Equal 7"/>
          <p:cNvSpPr/>
          <p:nvPr/>
        </p:nvSpPr>
        <p:spPr>
          <a:xfrm>
            <a:off x="1839192" y="571515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011" y="24241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307" y="163442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-20" y="2313300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3270" y="242412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89566" y="1634419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Minus 13"/>
          <p:cNvSpPr/>
          <p:nvPr/>
        </p:nvSpPr>
        <p:spPr>
          <a:xfrm>
            <a:off x="2452239" y="2313295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15" name="Equal 14"/>
          <p:cNvSpPr/>
          <p:nvPr/>
        </p:nvSpPr>
        <p:spPr>
          <a:xfrm>
            <a:off x="1839188" y="220634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1014" y="405896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7310" y="326925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Minus 17"/>
          <p:cNvSpPr/>
          <p:nvPr/>
        </p:nvSpPr>
        <p:spPr>
          <a:xfrm>
            <a:off x="-17" y="394813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43273" y="405895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9569" y="3269249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Minus 20"/>
          <p:cNvSpPr/>
          <p:nvPr/>
        </p:nvSpPr>
        <p:spPr>
          <a:xfrm>
            <a:off x="2452242" y="3948125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1013" y="573536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309" y="4945656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-18" y="5624532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43272" y="573535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89568" y="494565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Minus 27"/>
          <p:cNvSpPr/>
          <p:nvPr/>
        </p:nvSpPr>
        <p:spPr>
          <a:xfrm>
            <a:off x="2452241" y="5624527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828803" y="3837696"/>
            <a:ext cx="706583" cy="37407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884223" y="4211772"/>
            <a:ext cx="692728" cy="30480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870376" y="5597221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842662" y="5874314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01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3" grpId="0"/>
      <p:bldP spid="24" grpId="0"/>
      <p:bldP spid="25" grpId="0" animBg="1"/>
      <p:bldP spid="26" grpId="0"/>
      <p:bldP spid="27" grpId="0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3" y="329696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84" y="2507256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18" y="3186132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72" y="329695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9568" y="250725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452241" y="3186127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413" y="78929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984" y="-412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52382" y="678464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968" y="37366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828803" y="3075697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4223" y="3449773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02877" y="568030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58297" y="942106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7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3" y="329696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84" y="2507256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18" y="3186132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72" y="329695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8753" y="2507251"/>
            <a:ext cx="10079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452241" y="3186127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413" y="78929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419" y="-412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52382" y="678464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968" y="37366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828803" y="3075697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4223" y="3449773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02878" y="554172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58298" y="928248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84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3" y="329696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84" y="2507256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18" y="3186132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40257" y="329695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9568" y="2507251"/>
            <a:ext cx="9836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21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452241" y="3186127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413" y="78929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984" y="-412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52382" y="678464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968" y="37366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828803" y="3075697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4223" y="3449773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02878" y="554172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58298" y="928248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45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1013" y="3296964"/>
            <a:ext cx="10234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6583" y="2507256"/>
            <a:ext cx="10079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18" y="3186132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43272" y="3296959"/>
            <a:ext cx="1134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9568" y="2507251"/>
            <a:ext cx="10252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40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452241" y="3186127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3413" y="789296"/>
            <a:ext cx="10408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8983" y="-412"/>
            <a:ext cx="10252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52382" y="678464"/>
            <a:ext cx="1939657" cy="512023"/>
          </a:xfrm>
          <a:prstGeom prst="mathMinus">
            <a:avLst/>
          </a:prstGeom>
          <a:solidFill>
            <a:srgbClr val="00206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1968" y="37366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828803" y="3075697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884223" y="3449773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02878" y="554172"/>
            <a:ext cx="706583" cy="374076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58298" y="928248"/>
            <a:ext cx="692728" cy="304807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34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160" y="312033"/>
            <a:ext cx="213096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95101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61792" y="1850331"/>
            <a:ext cx="4056775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17582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963878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8326551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3339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7195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Minus 41"/>
          <p:cNvSpPr/>
          <p:nvPr/>
        </p:nvSpPr>
        <p:spPr>
          <a:xfrm>
            <a:off x="-590400" y="3407657"/>
            <a:ext cx="6175956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TextBox 42"/>
          <p:cNvSpPr txBox="1"/>
          <p:nvPr/>
        </p:nvSpPr>
        <p:spPr>
          <a:xfrm>
            <a:off x="9017581" y="43148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63877" y="352512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079" y="4287119"/>
            <a:ext cx="5929757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Minus 45"/>
          <p:cNvSpPr/>
          <p:nvPr/>
        </p:nvSpPr>
        <p:spPr>
          <a:xfrm rot="5400000">
            <a:off x="2905820" y="427687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Minus 46"/>
          <p:cNvSpPr/>
          <p:nvPr/>
        </p:nvSpPr>
        <p:spPr>
          <a:xfrm>
            <a:off x="8326550" y="420400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1433613" y="429072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4388259" y="427687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Minus 52"/>
          <p:cNvSpPr/>
          <p:nvPr/>
        </p:nvSpPr>
        <p:spPr>
          <a:xfrm>
            <a:off x="-814236" y="5084077"/>
            <a:ext cx="8102160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022349" y="599125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968645" y="520154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81847" y="5963539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7" name="Minus 56"/>
          <p:cNvSpPr/>
          <p:nvPr/>
        </p:nvSpPr>
        <p:spPr>
          <a:xfrm rot="5400000">
            <a:off x="2910588" y="595329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8" name="Minus 57"/>
          <p:cNvSpPr/>
          <p:nvPr/>
        </p:nvSpPr>
        <p:spPr>
          <a:xfrm>
            <a:off x="8331318" y="5880420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9" name="Minus 58"/>
          <p:cNvSpPr/>
          <p:nvPr/>
        </p:nvSpPr>
        <p:spPr>
          <a:xfrm rot="5400000">
            <a:off x="1438381" y="59671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Minus 59"/>
          <p:cNvSpPr/>
          <p:nvPr/>
        </p:nvSpPr>
        <p:spPr>
          <a:xfrm rot="5400000">
            <a:off x="4393027" y="595329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" name="Equal 1"/>
          <p:cNvSpPr/>
          <p:nvPr/>
        </p:nvSpPr>
        <p:spPr>
          <a:xfrm>
            <a:off x="10151903" y="5780817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873636" y="5610246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109148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১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05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3" grpId="0" animBg="1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2" grpId="0" animBg="1"/>
      <p:bldP spid="51" grpId="0"/>
      <p:bldP spid="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160" y="312033"/>
            <a:ext cx="213096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95101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33193" y="1850331"/>
            <a:ext cx="2173719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3339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7195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Minus 41"/>
          <p:cNvSpPr/>
          <p:nvPr/>
        </p:nvSpPr>
        <p:spPr>
          <a:xfrm>
            <a:off x="-276069" y="3407657"/>
            <a:ext cx="402201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TextBox 42"/>
          <p:cNvSpPr txBox="1"/>
          <p:nvPr/>
        </p:nvSpPr>
        <p:spPr>
          <a:xfrm>
            <a:off x="9017581" y="43148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63877" y="352512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079" y="4287119"/>
            <a:ext cx="5929757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Minus 45"/>
          <p:cNvSpPr/>
          <p:nvPr/>
        </p:nvSpPr>
        <p:spPr>
          <a:xfrm rot="5400000">
            <a:off x="2905820" y="427687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Minus 46"/>
          <p:cNvSpPr/>
          <p:nvPr/>
        </p:nvSpPr>
        <p:spPr>
          <a:xfrm>
            <a:off x="8326550" y="420400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1433613" y="429072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4388259" y="427687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Minus 52"/>
          <p:cNvSpPr/>
          <p:nvPr/>
        </p:nvSpPr>
        <p:spPr>
          <a:xfrm>
            <a:off x="-257010" y="5084077"/>
            <a:ext cx="4113899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707763" y="599125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54059" y="520154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81847" y="5963539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7" name="Minus 56"/>
          <p:cNvSpPr/>
          <p:nvPr/>
        </p:nvSpPr>
        <p:spPr>
          <a:xfrm rot="5400000">
            <a:off x="2910588" y="595329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8" name="Minus 57"/>
          <p:cNvSpPr/>
          <p:nvPr/>
        </p:nvSpPr>
        <p:spPr>
          <a:xfrm>
            <a:off x="6016732" y="5880420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9" name="Minus 58"/>
          <p:cNvSpPr/>
          <p:nvPr/>
        </p:nvSpPr>
        <p:spPr>
          <a:xfrm rot="5400000">
            <a:off x="1438381" y="59671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Minus 59"/>
          <p:cNvSpPr/>
          <p:nvPr/>
        </p:nvSpPr>
        <p:spPr>
          <a:xfrm rot="5400000">
            <a:off x="4393027" y="595329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109148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90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3" grpId="0" animBg="1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160" y="312033"/>
            <a:ext cx="213096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95101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33193" y="1850331"/>
            <a:ext cx="2173719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3339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7195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Minus 41"/>
          <p:cNvSpPr/>
          <p:nvPr/>
        </p:nvSpPr>
        <p:spPr>
          <a:xfrm>
            <a:off x="-276069" y="3407657"/>
            <a:ext cx="4022012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3" name="TextBox 42"/>
          <p:cNvSpPr txBox="1"/>
          <p:nvPr/>
        </p:nvSpPr>
        <p:spPr>
          <a:xfrm>
            <a:off x="9017581" y="43148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63877" y="352512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77079" y="4287119"/>
            <a:ext cx="5929757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6" name="Minus 45"/>
          <p:cNvSpPr/>
          <p:nvPr/>
        </p:nvSpPr>
        <p:spPr>
          <a:xfrm rot="5400000">
            <a:off x="2905820" y="427687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7" name="Minus 46"/>
          <p:cNvSpPr/>
          <p:nvPr/>
        </p:nvSpPr>
        <p:spPr>
          <a:xfrm>
            <a:off x="8326550" y="420400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1433613" y="429072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4388259" y="427687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3" name="Minus 52"/>
          <p:cNvSpPr/>
          <p:nvPr/>
        </p:nvSpPr>
        <p:spPr>
          <a:xfrm>
            <a:off x="-257010" y="5084077"/>
            <a:ext cx="4113899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707763" y="599125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54059" y="5201544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81847" y="5963539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7" name="Minus 56"/>
          <p:cNvSpPr/>
          <p:nvPr/>
        </p:nvSpPr>
        <p:spPr>
          <a:xfrm rot="5400000">
            <a:off x="2910588" y="595329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8" name="Minus 57"/>
          <p:cNvSpPr/>
          <p:nvPr/>
        </p:nvSpPr>
        <p:spPr>
          <a:xfrm>
            <a:off x="6016732" y="5880420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9" name="Minus 58"/>
          <p:cNvSpPr/>
          <p:nvPr/>
        </p:nvSpPr>
        <p:spPr>
          <a:xfrm rot="5400000">
            <a:off x="1438381" y="5967145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Minus 59"/>
          <p:cNvSpPr/>
          <p:nvPr/>
        </p:nvSpPr>
        <p:spPr>
          <a:xfrm rot="5400000">
            <a:off x="4393027" y="595329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" name="Equal 1"/>
          <p:cNvSpPr/>
          <p:nvPr/>
        </p:nvSpPr>
        <p:spPr>
          <a:xfrm>
            <a:off x="7685794" y="5780817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84144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Equal 40"/>
          <p:cNvSpPr/>
          <p:nvPr/>
        </p:nvSpPr>
        <p:spPr>
          <a:xfrm>
            <a:off x="7755058" y="253885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17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7 L -0.0082 0.22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 -0.00833 L -0.0164 0.2416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1 -0.00833 L -0.01641 0.2416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 -0.00834 L -0.0164 0.2416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 animBg="1"/>
      <p:bldP spid="43" grpId="0"/>
      <p:bldP spid="44" grpId="0"/>
      <p:bldP spid="47" grpId="0" animBg="1"/>
      <p:bldP spid="2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-249231" y="312033"/>
            <a:ext cx="40869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812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54873" y="1850331"/>
            <a:ext cx="40582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19544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7195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6" name="Minus 45"/>
          <p:cNvSpPr/>
          <p:nvPr/>
        </p:nvSpPr>
        <p:spPr>
          <a:xfrm rot="5400000">
            <a:off x="2199233" y="272516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671609" y="2725153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3640110" y="271130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0" name="Minus 59"/>
          <p:cNvSpPr/>
          <p:nvPr/>
        </p:nvSpPr>
        <p:spPr>
          <a:xfrm rot="5400000">
            <a:off x="5099614" y="271132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84144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63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6" grpId="0" animBg="1"/>
      <p:bldP spid="48" grpId="0" animBg="1"/>
      <p:bldP spid="49" grpId="0" animBg="1"/>
      <p:bldP spid="60" grpId="0" animBg="1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-249231" y="312033"/>
            <a:ext cx="40869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812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54873" y="1850331"/>
            <a:ext cx="40582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9" name="Minus 38"/>
          <p:cNvSpPr/>
          <p:nvPr/>
        </p:nvSpPr>
        <p:spPr>
          <a:xfrm rot="5400000">
            <a:off x="1433614" y="2719544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0" name="Minus 39"/>
          <p:cNvSpPr/>
          <p:nvPr/>
        </p:nvSpPr>
        <p:spPr>
          <a:xfrm rot="5400000">
            <a:off x="4388260" y="27195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6" name="Minus 45"/>
          <p:cNvSpPr/>
          <p:nvPr/>
        </p:nvSpPr>
        <p:spPr>
          <a:xfrm rot="5400000">
            <a:off x="2199233" y="272516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8" name="Minus 47"/>
          <p:cNvSpPr/>
          <p:nvPr/>
        </p:nvSpPr>
        <p:spPr>
          <a:xfrm rot="5400000">
            <a:off x="671609" y="2725153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Minus 48"/>
          <p:cNvSpPr/>
          <p:nvPr/>
        </p:nvSpPr>
        <p:spPr>
          <a:xfrm rot="5400000">
            <a:off x="3640110" y="2711309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0" name="Minus 59"/>
          <p:cNvSpPr/>
          <p:nvPr/>
        </p:nvSpPr>
        <p:spPr>
          <a:xfrm rot="5400000">
            <a:off x="5099614" y="271132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84144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Equal 40"/>
          <p:cNvSpPr/>
          <p:nvPr/>
        </p:nvSpPr>
        <p:spPr>
          <a:xfrm>
            <a:off x="7755058" y="253885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7 L -0.0082 0.22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-249231" y="312033"/>
            <a:ext cx="40869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812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54873" y="1850331"/>
            <a:ext cx="40582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84144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5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inus 9"/>
          <p:cNvSpPr/>
          <p:nvPr/>
        </p:nvSpPr>
        <p:spPr>
          <a:xfrm>
            <a:off x="-249231" y="312033"/>
            <a:ext cx="40869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6" name="TextBox 15"/>
          <p:cNvSpPr txBox="1"/>
          <p:nvPr/>
        </p:nvSpPr>
        <p:spPr>
          <a:xfrm>
            <a:off x="9022349" y="121920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63877" y="35720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1847" y="1191495"/>
            <a:ext cx="5924989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9" name="Minus 18"/>
          <p:cNvSpPr/>
          <p:nvPr/>
        </p:nvSpPr>
        <p:spPr>
          <a:xfrm rot="5400000">
            <a:off x="2910588" y="1181252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0" name="Minus 19"/>
          <p:cNvSpPr/>
          <p:nvPr/>
        </p:nvSpPr>
        <p:spPr>
          <a:xfrm>
            <a:off x="8331318" y="1108376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1" name="Minus 20"/>
          <p:cNvSpPr/>
          <p:nvPr/>
        </p:nvSpPr>
        <p:spPr>
          <a:xfrm rot="5400000">
            <a:off x="1438381" y="1181246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Minus 21"/>
          <p:cNvSpPr/>
          <p:nvPr/>
        </p:nvSpPr>
        <p:spPr>
          <a:xfrm rot="5400000">
            <a:off x="4393027" y="1181248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3" name="Minus 32"/>
          <p:cNvSpPr/>
          <p:nvPr/>
        </p:nvSpPr>
        <p:spPr>
          <a:xfrm>
            <a:off x="-254873" y="1850331"/>
            <a:ext cx="4058231" cy="228540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45846" y="275750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92142" y="1967798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7080" y="2729793"/>
            <a:ext cx="5929756" cy="54032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7" name="Minus 36"/>
          <p:cNvSpPr/>
          <p:nvPr/>
        </p:nvSpPr>
        <p:spPr>
          <a:xfrm rot="5400000">
            <a:off x="2905821" y="2719550"/>
            <a:ext cx="720445" cy="54695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Minus 37"/>
          <p:cNvSpPr/>
          <p:nvPr/>
        </p:nvSpPr>
        <p:spPr>
          <a:xfrm>
            <a:off x="6054815" y="2646674"/>
            <a:ext cx="193965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06" y="-118200"/>
            <a:ext cx="84144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কখন সমান হয়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Equal 40"/>
          <p:cNvSpPr/>
          <p:nvPr/>
        </p:nvSpPr>
        <p:spPr>
          <a:xfrm>
            <a:off x="7755058" y="253885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51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7 L -0.0082 0.220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2916 L -0.0082 0.220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1447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465422" y="728016"/>
            <a:ext cx="1751778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" name="Cross 7"/>
          <p:cNvSpPr/>
          <p:nvPr/>
        </p:nvSpPr>
        <p:spPr>
          <a:xfrm>
            <a:off x="2284820" y="73429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2258299" y="1745676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91890" y="307615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8003" y="492158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48107" y="1015190"/>
            <a:ext cx="6754475" cy="2277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5776" y="2483046"/>
            <a:ext cx="6754475" cy="2277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1447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465422" y="728016"/>
            <a:ext cx="1751778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" name="Cross 7"/>
          <p:cNvSpPr/>
          <p:nvPr/>
        </p:nvSpPr>
        <p:spPr>
          <a:xfrm>
            <a:off x="2284820" y="720444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2258299" y="1745676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6585" y="307615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38878" y="453410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Equal 26"/>
          <p:cNvSpPr/>
          <p:nvPr/>
        </p:nvSpPr>
        <p:spPr>
          <a:xfrm>
            <a:off x="107356" y="4783297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9391" y="463108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0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4" grpId="0"/>
      <p:bldP spid="26" grpId="0"/>
      <p:bldP spid="27" grpId="0" animBg="1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1447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465422" y="728016"/>
            <a:ext cx="1751778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91890" y="307615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8003" y="492158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82931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99854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9309" y="1233061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8548" y="436944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3399116" y="1108374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/>
          <p:cNvSpPr txBox="1"/>
          <p:nvPr/>
        </p:nvSpPr>
        <p:spPr>
          <a:xfrm>
            <a:off x="1925831" y="798669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Cross 7"/>
          <p:cNvSpPr/>
          <p:nvPr/>
        </p:nvSpPr>
        <p:spPr>
          <a:xfrm>
            <a:off x="2825147" y="1094518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70948" y="2784773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0837" y="1992040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48694" y="1981204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011775" y="2674380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2895611" y="2189025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786235" y="2566570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2688" y="430877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70767" y="351950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385843" y="4198381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786232" y="409057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19970" y="3882494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48929" y="4321829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60138" y="353256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Minus 41"/>
          <p:cNvSpPr/>
          <p:nvPr/>
        </p:nvSpPr>
        <p:spPr>
          <a:xfrm>
            <a:off x="5992084" y="4211436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4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/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/>
      <p:bldP spid="40" grpId="0"/>
      <p:bldP spid="41" grpId="0"/>
      <p:bldP spid="4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/>
          <p:cNvSpPr txBox="1"/>
          <p:nvPr/>
        </p:nvSpPr>
        <p:spPr>
          <a:xfrm>
            <a:off x="1524039" y="480008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6982" y="1537855"/>
            <a:ext cx="1071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91890" y="3076156"/>
            <a:ext cx="9741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8003" y="492158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101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82931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7154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/>
          <p:cNvSpPr txBox="1"/>
          <p:nvPr/>
        </p:nvSpPr>
        <p:spPr>
          <a:xfrm>
            <a:off x="1524039" y="480008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6982" y="1537855"/>
            <a:ext cx="1071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8150" y="3076156"/>
            <a:ext cx="9741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15598" y="492158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101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82931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653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1157" y="872842"/>
            <a:ext cx="9387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6" name="TextBox 5"/>
          <p:cNvSpPr txBox="1"/>
          <p:nvPr/>
        </p:nvSpPr>
        <p:spPr>
          <a:xfrm>
            <a:off x="1524039" y="480008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9975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6982" y="1537855"/>
            <a:ext cx="1071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9282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8150" y="3076156"/>
            <a:ext cx="9741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15598" y="4921586"/>
            <a:ext cx="10532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101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82931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19359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8617" y="188423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7856" y="103269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4798424" y="177340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3130691" y="182586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5753" y="102034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502042" y="1739406"/>
            <a:ext cx="1751778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256" y="335281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0145" y="256008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2" y="2549245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2411083" y="324242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2185543" y="313461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1996" y="4876815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8510" y="408754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2785151" y="476642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2185540" y="465861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08876" y="555890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1239" y="553118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4202680" y="177339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4119551" y="281249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0" name="Equal 29"/>
          <p:cNvSpPr/>
          <p:nvPr/>
        </p:nvSpPr>
        <p:spPr>
          <a:xfrm>
            <a:off x="2185535" y="593323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840579" y="572238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49585" y="4608374"/>
            <a:ext cx="5199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 ০ </a:t>
            </a:r>
            <a:r>
              <a:rPr lang="bn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 ফলাফল ০ হয়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84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6" grpId="0"/>
      <p:bldP spid="28" grpId="0" animBg="1"/>
      <p:bldP spid="30" grpId="0" animBg="1"/>
      <p:bldP spid="31" grpId="0"/>
      <p:bldP spid="32" grpId="0"/>
      <p:bldP spid="3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662" y="79293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176" y="366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4183" y="68254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884218" y="457197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22701" y="3666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884216" y="1149924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2699" y="696393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15744" y="3662"/>
            <a:ext cx="39762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ছোট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</a:t>
            </a: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 ভগ্নাংশ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" y="2331227"/>
            <a:ext cx="39901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এর ৩ অংশ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2036" y="3536574"/>
            <a:ext cx="4890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চতুর্থাংশ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79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662" y="79293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176" y="366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4183" y="68254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884218" y="457197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22701" y="3666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884216" y="1149924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2699" y="696393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15744" y="3662"/>
            <a:ext cx="39762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ছোট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</a:t>
            </a: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 ভগ্নাংশ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" y="2331227"/>
            <a:ext cx="39901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এর ২ অংশ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2036" y="3536574"/>
            <a:ext cx="48906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তৃতীয়াংশ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63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61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চতুর্থাংশের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 দুই তৃতীয়াংশ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 করো।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51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761804" y="762010"/>
            <a:ext cx="1939657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1447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465422" y="728016"/>
            <a:ext cx="1751778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" name="Cross 7"/>
          <p:cNvSpPr/>
          <p:nvPr/>
        </p:nvSpPr>
        <p:spPr>
          <a:xfrm>
            <a:off x="2284820" y="73429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3636" y="2341424"/>
            <a:ext cx="13183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83525" y="1548691"/>
            <a:ext cx="56457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565394" cy="113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74463" y="2231031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2258299" y="1745676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3865425"/>
            <a:ext cx="9794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91890" y="3076156"/>
            <a:ext cx="10490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748531" y="375503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647222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8003" y="4921586"/>
            <a:ext cx="10577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54517" y="4132317"/>
            <a:ext cx="12838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5011158" y="481119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14619" y="4519799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 flipV="1">
            <a:off x="48107" y="1015190"/>
            <a:ext cx="6754475" cy="2277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95776" y="2483046"/>
            <a:ext cx="6754475" cy="22777"/>
          </a:xfrm>
          <a:prstGeom prst="line">
            <a:avLst/>
          </a:prstGeom>
          <a:ln w="571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51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2662" y="79293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9176" y="366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-4183" y="68254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884218" y="457197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22701" y="3666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884216" y="1149924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2699" y="696393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52509" y="3662"/>
            <a:ext cx="42394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বড়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অথবা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</a:t>
            </a: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 ভগ্নাংশ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" y="1832461"/>
            <a:ext cx="121919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চারের পাঁচ অংশ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358" y="429813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9176" y="350886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Minus 13"/>
          <p:cNvSpPr/>
          <p:nvPr/>
        </p:nvSpPr>
        <p:spPr>
          <a:xfrm>
            <a:off x="-4183" y="4187741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1884218" y="3962395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722701" y="3508864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1884216" y="4655122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22699" y="4201591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" y="5836425"/>
            <a:ext cx="121919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পাঁচের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অংশ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6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/>
      <p:bldP spid="17" grpId="0" animBg="1"/>
      <p:bldP spid="18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6224" y="79293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738" y="366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799379" y="68254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687780" y="457197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26263" y="3666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87778" y="1149924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6261" y="696393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70618" y="3662"/>
            <a:ext cx="48213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 ভগ্নাংশ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মিলে</a:t>
            </a: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 ভগ্নাংশ হয়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9903" y="377739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" y="4199437"/>
            <a:ext cx="74814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সমস্ত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চারের তিন অংশ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39" y="2091818"/>
            <a:ext cx="27919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</a:p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সমস্ত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5400000">
            <a:off x="240737" y="1554922"/>
            <a:ext cx="902071" cy="215211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26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6224" y="79293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42738" y="366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799379" y="68254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687780" y="457197"/>
            <a:ext cx="1427018" cy="25260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26263" y="3666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687778" y="1149924"/>
            <a:ext cx="1427018" cy="2526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26261" y="696393"/>
            <a:ext cx="10709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7111" y="3662"/>
            <a:ext cx="596488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 অপ্রকৃত ভগ্নাংশ </a:t>
            </a: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 সূত্র-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903" y="377739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" y="3631398"/>
            <a:ext cx="49045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 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39" y="1939413"/>
            <a:ext cx="27585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</a:p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সমস্ত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5400000">
            <a:off x="240737" y="1554922"/>
            <a:ext cx="902071" cy="215211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28780" y="4145741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2853" y="3142983"/>
            <a:ext cx="59616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অংশ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হর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লব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4055201" y="3938363"/>
            <a:ext cx="846930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9856" y="5725156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6370" y="493588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Minus 19"/>
          <p:cNvSpPr/>
          <p:nvPr/>
        </p:nvSpPr>
        <p:spPr>
          <a:xfrm>
            <a:off x="453011" y="5614763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35" y="5309959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19746" y="5307809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57320" y="5822154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8407" y="4819396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2170977" y="5614776"/>
            <a:ext cx="529662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68838" y="5307805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6412" y="5822150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37499" y="4819392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7518838" y="5614772"/>
            <a:ext cx="378057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3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6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5" grpId="0" animBg="1"/>
      <p:bldP spid="14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009856" y="87606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6370" y="86799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Minus 19"/>
          <p:cNvSpPr/>
          <p:nvPr/>
        </p:nvSpPr>
        <p:spPr>
          <a:xfrm>
            <a:off x="453011" y="765675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35" y="46087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19746" y="458721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57320" y="973066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8407" y="-29692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2170977" y="765688"/>
            <a:ext cx="529662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68838" y="458717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6412" y="973062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37499" y="-29696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7518838" y="765684"/>
            <a:ext cx="378057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9855" y="269101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6369" y="1901749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453010" y="2580625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534" y="227582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19745" y="2273671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57319" y="2788016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88406" y="1785258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2170976" y="2580638"/>
            <a:ext cx="529662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68837" y="2273667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06411" y="2788012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837498" y="1785254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Minus 40"/>
          <p:cNvSpPr/>
          <p:nvPr/>
        </p:nvSpPr>
        <p:spPr>
          <a:xfrm>
            <a:off x="7518837" y="2580634"/>
            <a:ext cx="378057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009853" y="431199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6367" y="3522728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Minus 43"/>
          <p:cNvSpPr/>
          <p:nvPr/>
        </p:nvSpPr>
        <p:spPr>
          <a:xfrm>
            <a:off x="453008" y="42016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532" y="389680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05888" y="3894646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43462" y="4408991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74549" y="3489362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Minus 48"/>
          <p:cNvSpPr/>
          <p:nvPr/>
        </p:nvSpPr>
        <p:spPr>
          <a:xfrm>
            <a:off x="2655888" y="4201613"/>
            <a:ext cx="378057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23705" y="5932983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10219" y="5143714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Minus 51"/>
          <p:cNvSpPr/>
          <p:nvPr/>
        </p:nvSpPr>
        <p:spPr>
          <a:xfrm>
            <a:off x="466860" y="5822590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384" y="55177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19740" y="5515632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57314" y="6029977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88401" y="5110348"/>
            <a:ext cx="3238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Minus 56"/>
          <p:cNvSpPr/>
          <p:nvPr/>
        </p:nvSpPr>
        <p:spPr>
          <a:xfrm>
            <a:off x="2669740" y="5822599"/>
            <a:ext cx="378057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81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/>
      <p:bldP spid="36" grpId="0"/>
      <p:bldP spid="37" grpId="0" animBg="1"/>
      <p:bldP spid="38" grpId="0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/>
      <p:bldP spid="56" grpId="0"/>
      <p:bldP spid="5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ross 7"/>
          <p:cNvSpPr/>
          <p:nvPr/>
        </p:nvSpPr>
        <p:spPr>
          <a:xfrm>
            <a:off x="3642570" y="1939650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411275" y="3560630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196" y="2767897"/>
            <a:ext cx="14581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9021" y="2757061"/>
            <a:ext cx="1048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52102" y="3450237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3435938" y="2964882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1326562" y="3342427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83015" y="5084631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44835" y="4295362"/>
            <a:ext cx="13168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926170" y="4974238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326559" y="486642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92258" y="5600456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18217" y="57127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4731" y="-21799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1561372" y="460881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31896" y="15607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88484" y="1664070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56235" y="217841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27564" y="1258786"/>
            <a:ext cx="102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inus 33"/>
          <p:cNvSpPr/>
          <p:nvPr/>
        </p:nvSpPr>
        <p:spPr>
          <a:xfrm>
            <a:off x="2071726" y="1971037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35481" y="58513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21995" y="-20413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4678636" y="474745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49160" y="16994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3904" y="2178411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35233" y="1258782"/>
            <a:ext cx="102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4579395" y="1971033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6" name="Cross 45"/>
          <p:cNvSpPr/>
          <p:nvPr/>
        </p:nvSpPr>
        <p:spPr>
          <a:xfrm>
            <a:off x="3448600" y="429502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6611665" y="604059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73485" y="5251328"/>
            <a:ext cx="13168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Minus 48"/>
          <p:cNvSpPr/>
          <p:nvPr/>
        </p:nvSpPr>
        <p:spPr>
          <a:xfrm>
            <a:off x="6054820" y="59302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8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/>
      <p:bldP spid="23" grpId="0"/>
      <p:bldP spid="25" grpId="0"/>
      <p:bldP spid="29" grpId="0" animBg="1"/>
      <p:bldP spid="30" grpId="0"/>
      <p:bldP spid="31" grpId="0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43" grpId="0"/>
      <p:bldP spid="44" grpId="0"/>
      <p:bldP spid="45" grpId="0" animBg="1"/>
      <p:bldP spid="46" grpId="0" animBg="1"/>
      <p:bldP spid="47" grpId="0"/>
      <p:bldP spid="48" grpId="0"/>
      <p:bldP spid="4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ross 7"/>
          <p:cNvSpPr/>
          <p:nvPr/>
        </p:nvSpPr>
        <p:spPr>
          <a:xfrm>
            <a:off x="3642570" y="1939650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61893" y="3560630"/>
            <a:ext cx="10809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196" y="2767897"/>
            <a:ext cx="14581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9021" y="2757061"/>
            <a:ext cx="1048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1552102" y="3450237"/>
            <a:ext cx="416982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3" name="Cross 12"/>
          <p:cNvSpPr/>
          <p:nvPr/>
        </p:nvSpPr>
        <p:spPr>
          <a:xfrm>
            <a:off x="3435938" y="2964882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1326562" y="3342427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75195" y="5056921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92430" y="4295362"/>
            <a:ext cx="171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926170" y="4974238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326559" y="4866428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92258" y="5600456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18217" y="571274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4731" y="-21799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1561372" y="460881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31896" y="156077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2834" y="1664070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1425" y="2081430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22754" y="1258786"/>
            <a:ext cx="102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inus 33"/>
          <p:cNvSpPr/>
          <p:nvPr/>
        </p:nvSpPr>
        <p:spPr>
          <a:xfrm>
            <a:off x="1766916" y="1971037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35481" y="585138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21995" y="-20413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4678636" y="474745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49160" y="169941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3904" y="2081426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35233" y="1258782"/>
            <a:ext cx="1024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4579395" y="1971033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6" name="Cross 45"/>
          <p:cNvSpPr/>
          <p:nvPr/>
        </p:nvSpPr>
        <p:spPr>
          <a:xfrm>
            <a:off x="3448600" y="429502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6304213" y="6012887"/>
            <a:ext cx="1028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65663" y="5251328"/>
            <a:ext cx="14085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Minus 48"/>
          <p:cNvSpPr/>
          <p:nvPr/>
        </p:nvSpPr>
        <p:spPr>
          <a:xfrm>
            <a:off x="6054820" y="59302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58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/>
      <p:bldP spid="23" grpId="0"/>
      <p:bldP spid="25" grpId="0"/>
      <p:bldP spid="29" grpId="0" animBg="1"/>
      <p:bldP spid="30" grpId="0"/>
      <p:bldP spid="31" grpId="0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43" grpId="0"/>
      <p:bldP spid="44" grpId="0"/>
      <p:bldP spid="45" grpId="0" animBg="1"/>
      <p:bldP spid="46" grpId="0" animBg="1"/>
      <p:bldP spid="47" grpId="0"/>
      <p:bldP spid="48" grpId="0"/>
      <p:bldP spid="4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70561" y="598983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7915" y="-1902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913716" y="488590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240" y="1837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87825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85179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4030980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01504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Cross 45"/>
          <p:cNvSpPr/>
          <p:nvPr/>
        </p:nvSpPr>
        <p:spPr>
          <a:xfrm>
            <a:off x="2800944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591603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88957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Minus 40"/>
          <p:cNvSpPr/>
          <p:nvPr/>
        </p:nvSpPr>
        <p:spPr>
          <a:xfrm>
            <a:off x="7034758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05282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Cross 49"/>
          <p:cNvSpPr/>
          <p:nvPr/>
        </p:nvSpPr>
        <p:spPr>
          <a:xfrm>
            <a:off x="5804722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2994914" y="196735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25178" y="1691779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3769" y="2109139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25962" y="1286495"/>
            <a:ext cx="8735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1119260" y="1998746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9378" y="210913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19517" y="1286491"/>
            <a:ext cx="949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Minus 61"/>
          <p:cNvSpPr/>
          <p:nvPr/>
        </p:nvSpPr>
        <p:spPr>
          <a:xfrm>
            <a:off x="3931739" y="199874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3" name="Cross 62"/>
          <p:cNvSpPr/>
          <p:nvPr/>
        </p:nvSpPr>
        <p:spPr>
          <a:xfrm>
            <a:off x="5845931" y="195754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191959" y="209932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66309" y="1276681"/>
            <a:ext cx="1053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Minus 65"/>
          <p:cNvSpPr/>
          <p:nvPr/>
        </p:nvSpPr>
        <p:spPr>
          <a:xfrm>
            <a:off x="6782756" y="198893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8457" y="3754598"/>
            <a:ext cx="1049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398457" y="2961865"/>
            <a:ext cx="1330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১5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41365" y="2951029"/>
            <a:ext cx="1145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Minus 71"/>
          <p:cNvSpPr/>
          <p:nvPr/>
        </p:nvSpPr>
        <p:spPr>
          <a:xfrm>
            <a:off x="277124" y="3644399"/>
            <a:ext cx="893839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73" name="Cross 72"/>
          <p:cNvSpPr/>
          <p:nvPr/>
        </p:nvSpPr>
        <p:spPr>
          <a:xfrm>
            <a:off x="2968395" y="3158850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Equal 73"/>
          <p:cNvSpPr/>
          <p:nvPr/>
        </p:nvSpPr>
        <p:spPr>
          <a:xfrm>
            <a:off x="277124" y="3536395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739561" y="2948224"/>
            <a:ext cx="1403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Cross 75"/>
          <p:cNvSpPr/>
          <p:nvPr/>
        </p:nvSpPr>
        <p:spPr>
          <a:xfrm>
            <a:off x="5853207" y="3145209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1004055" y="517408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02478" y="4412528"/>
            <a:ext cx="1636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655030" y="50914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111522" y="496634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81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9" grpId="0" animBg="1"/>
      <p:bldP spid="30" grpId="0"/>
      <p:bldP spid="35" grpId="0"/>
      <p:bldP spid="36" grpId="0"/>
      <p:bldP spid="37" grpId="0" animBg="1"/>
      <p:bldP spid="38" grpId="0"/>
      <p:bldP spid="46" grpId="0" animBg="1"/>
      <p:bldP spid="39" grpId="0"/>
      <p:bldP spid="40" grpId="0"/>
      <p:bldP spid="41" grpId="0" animBg="1"/>
      <p:bldP spid="42" grpId="0"/>
      <p:bldP spid="50" grpId="0" animBg="1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 animBg="1"/>
      <p:bldP spid="63" grpId="0" animBg="1"/>
      <p:bldP spid="64" grpId="0"/>
      <p:bldP spid="65" grpId="0"/>
      <p:bldP spid="66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/>
      <p:bldP spid="76" grpId="0" animBg="1"/>
      <p:bldP spid="77" grpId="0"/>
      <p:bldP spid="78" grpId="0"/>
      <p:bldP spid="79" grpId="0" animBg="1"/>
      <p:bldP spid="8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1267291" y="99019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65714" y="228638"/>
            <a:ext cx="1636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918266" y="90751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374758" y="78245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88033" y="2422978"/>
            <a:ext cx="6313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790241" y="2807699"/>
            <a:ext cx="1028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005397" y="2046140"/>
            <a:ext cx="10548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Minus 87"/>
          <p:cNvSpPr/>
          <p:nvPr/>
        </p:nvSpPr>
        <p:spPr>
          <a:xfrm>
            <a:off x="1540848" y="2725016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9" name="Equal 88"/>
          <p:cNvSpPr/>
          <p:nvPr/>
        </p:nvSpPr>
        <p:spPr>
          <a:xfrm>
            <a:off x="171151" y="2616753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 rot="20772164">
            <a:off x="6731861" y="1194804"/>
            <a:ext cx="2536388" cy="1710896"/>
            <a:chOff x="4980203" y="2008910"/>
            <a:chExt cx="2536388" cy="1710896"/>
          </a:xfrm>
        </p:grpSpPr>
        <p:sp>
          <p:nvSpPr>
            <p:cNvPr id="100" name="Rectangle 99"/>
            <p:cNvSpPr/>
            <p:nvPr/>
          </p:nvSpPr>
          <p:spPr>
            <a:xfrm>
              <a:off x="4980203" y="2126533"/>
              <a:ext cx="2293432" cy="15932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4980204" y="2008910"/>
              <a:ext cx="2536387" cy="1632660"/>
              <a:chOff x="4980204" y="2008910"/>
              <a:chExt cx="2536387" cy="1632660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980204" y="2507672"/>
                <a:ext cx="2536387" cy="1133898"/>
                <a:chOff x="8802102" y="2302779"/>
                <a:chExt cx="2536387" cy="1133898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8802102" y="2302779"/>
                  <a:ext cx="78524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8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১</a:t>
                  </a:r>
                  <a:r>
                    <a:rPr lang="en-US" sz="48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10800000">
                  <a:off x="10627906" y="2424712"/>
                  <a:ext cx="710583" cy="1005840"/>
                </a:xfrm>
                <a:prstGeom prst="arc">
                  <a:avLst>
                    <a:gd name="adj1" fmla="val 17280249"/>
                    <a:gd name="adj2" fmla="val 4153402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60000">
                  <a:off x="8962859" y="2430837"/>
                  <a:ext cx="710583" cy="1005840"/>
                </a:xfrm>
                <a:prstGeom prst="arc">
                  <a:avLst>
                    <a:gd name="adj1" fmla="val 17192315"/>
                    <a:gd name="adj2" fmla="val 4105437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9729823" y="2302779"/>
                  <a:ext cx="898084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800" b="1" dirty="0" smtClean="0">
                      <a:solidFill>
                        <a:srgbClr val="C0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69</a:t>
                  </a:r>
                  <a:endParaRPr lang="en-US" sz="4800" b="1" dirty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5824831" y="2008910"/>
                <a:ext cx="9989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রাফ</a:t>
                </a:r>
                <a:endPara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67" name="Minus 66"/>
          <p:cNvSpPr/>
          <p:nvPr/>
        </p:nvSpPr>
        <p:spPr>
          <a:xfrm rot="7679462">
            <a:off x="1862626" y="2476965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8" name="Minus 67"/>
          <p:cNvSpPr/>
          <p:nvPr/>
        </p:nvSpPr>
        <p:spPr>
          <a:xfrm rot="7679462">
            <a:off x="1820439" y="3264742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83646" y="3384009"/>
            <a:ext cx="780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01296" y="1802383"/>
            <a:ext cx="1144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2416" y="4745218"/>
            <a:ext cx="13947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717252" y="5116084"/>
            <a:ext cx="7804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595300" y="4354525"/>
            <a:ext cx="1144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8" name="Minus 107"/>
          <p:cNvSpPr/>
          <p:nvPr/>
        </p:nvSpPr>
        <p:spPr>
          <a:xfrm>
            <a:off x="1220055" y="5033401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378039" y="5562009"/>
            <a:ext cx="26863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383073" y="5932875"/>
            <a:ext cx="7804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261121" y="5171316"/>
            <a:ext cx="1144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Minus 111"/>
          <p:cNvSpPr/>
          <p:nvPr/>
        </p:nvSpPr>
        <p:spPr>
          <a:xfrm>
            <a:off x="6885876" y="585019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57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 animBg="1"/>
      <p:bldP spid="89" grpId="0" animBg="1"/>
      <p:bldP spid="67" grpId="0" animBg="1"/>
      <p:bldP spid="68" grpId="0" animBg="1"/>
      <p:bldP spid="81" grpId="0"/>
      <p:bldP spid="82" grpId="0"/>
      <p:bldP spid="83" grpId="0"/>
      <p:bldP spid="84" grpId="0"/>
      <p:bldP spid="98" grpId="0"/>
      <p:bldP spid="108" grpId="0" animBg="1"/>
      <p:bldP spid="109" grpId="0"/>
      <p:bldP spid="110" grpId="0"/>
      <p:bldP spid="111" grpId="0"/>
      <p:bldP spid="11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70561" y="598983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7915" y="-1902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913716" y="488590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240" y="1837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87825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85179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4030980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01504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Cross 45"/>
          <p:cNvSpPr/>
          <p:nvPr/>
        </p:nvSpPr>
        <p:spPr>
          <a:xfrm>
            <a:off x="2800944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591603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88957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Minus 40"/>
          <p:cNvSpPr/>
          <p:nvPr/>
        </p:nvSpPr>
        <p:spPr>
          <a:xfrm>
            <a:off x="7034758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05282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Cross 49"/>
          <p:cNvSpPr/>
          <p:nvPr/>
        </p:nvSpPr>
        <p:spPr>
          <a:xfrm>
            <a:off x="5804722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2994914" y="196735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25178" y="1691779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3769" y="2109139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90600" y="1312381"/>
            <a:ext cx="8735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1119260" y="1998746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9378" y="210913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19517" y="1286491"/>
            <a:ext cx="949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Minus 61"/>
          <p:cNvSpPr/>
          <p:nvPr/>
        </p:nvSpPr>
        <p:spPr>
          <a:xfrm>
            <a:off x="3931739" y="199874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3" name="Cross 62"/>
          <p:cNvSpPr/>
          <p:nvPr/>
        </p:nvSpPr>
        <p:spPr>
          <a:xfrm>
            <a:off x="5845931" y="195754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191959" y="209932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27691" y="1316098"/>
            <a:ext cx="1053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Minus 65"/>
          <p:cNvSpPr/>
          <p:nvPr/>
        </p:nvSpPr>
        <p:spPr>
          <a:xfrm>
            <a:off x="6782756" y="198893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8457" y="3754598"/>
            <a:ext cx="1049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398457" y="2961865"/>
            <a:ext cx="1330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41365" y="2951029"/>
            <a:ext cx="11454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৪৪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Minus 71"/>
          <p:cNvSpPr/>
          <p:nvPr/>
        </p:nvSpPr>
        <p:spPr>
          <a:xfrm>
            <a:off x="277124" y="3644399"/>
            <a:ext cx="893839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73" name="Cross 72"/>
          <p:cNvSpPr/>
          <p:nvPr/>
        </p:nvSpPr>
        <p:spPr>
          <a:xfrm>
            <a:off x="2968395" y="3158850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Equal 73"/>
          <p:cNvSpPr/>
          <p:nvPr/>
        </p:nvSpPr>
        <p:spPr>
          <a:xfrm>
            <a:off x="277124" y="3536395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739561" y="2948224"/>
            <a:ext cx="1403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৭০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Cross 75"/>
          <p:cNvSpPr/>
          <p:nvPr/>
        </p:nvSpPr>
        <p:spPr>
          <a:xfrm>
            <a:off x="5853207" y="3145209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1004055" y="517408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02478" y="4412528"/>
            <a:ext cx="1636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১৪১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655030" y="50914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111522" y="496634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62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9" grpId="0" animBg="1"/>
      <p:bldP spid="30" grpId="0"/>
      <p:bldP spid="35" grpId="0"/>
      <p:bldP spid="36" grpId="0"/>
      <p:bldP spid="37" grpId="0" animBg="1"/>
      <p:bldP spid="38" grpId="0"/>
      <p:bldP spid="46" grpId="0" animBg="1"/>
      <p:bldP spid="39" grpId="0"/>
      <p:bldP spid="40" grpId="0"/>
      <p:bldP spid="41" grpId="0" animBg="1"/>
      <p:bldP spid="42" grpId="0"/>
      <p:bldP spid="50" grpId="0" animBg="1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 animBg="1"/>
      <p:bldP spid="63" grpId="0" animBg="1"/>
      <p:bldP spid="64" grpId="0"/>
      <p:bldP spid="65" grpId="0"/>
      <p:bldP spid="66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/>
      <p:bldP spid="76" grpId="0" animBg="1"/>
      <p:bldP spid="77" grpId="0"/>
      <p:bldP spid="78" grpId="0"/>
      <p:bldP spid="79" grpId="0" animBg="1"/>
      <p:bldP spid="8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1267291" y="99019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65714" y="228638"/>
            <a:ext cx="1636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১৪১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918266" y="90751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374758" y="78245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36181" y="2422978"/>
            <a:ext cx="8832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790241" y="2807699"/>
            <a:ext cx="1028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005397" y="2046140"/>
            <a:ext cx="10548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Minus 87"/>
          <p:cNvSpPr/>
          <p:nvPr/>
        </p:nvSpPr>
        <p:spPr>
          <a:xfrm>
            <a:off x="1540848" y="2725016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9" name="Equal 88"/>
          <p:cNvSpPr/>
          <p:nvPr/>
        </p:nvSpPr>
        <p:spPr>
          <a:xfrm>
            <a:off x="171151" y="2616753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 rot="20772164">
            <a:off x="6731861" y="1194804"/>
            <a:ext cx="2536388" cy="1710896"/>
            <a:chOff x="4980203" y="2008910"/>
            <a:chExt cx="2536388" cy="1710896"/>
          </a:xfrm>
        </p:grpSpPr>
        <p:sp>
          <p:nvSpPr>
            <p:cNvPr id="100" name="Rectangle 99"/>
            <p:cNvSpPr/>
            <p:nvPr/>
          </p:nvSpPr>
          <p:spPr>
            <a:xfrm>
              <a:off x="4980203" y="2126533"/>
              <a:ext cx="2293432" cy="15932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4980204" y="2008910"/>
              <a:ext cx="2536387" cy="1632660"/>
              <a:chOff x="4980204" y="2008910"/>
              <a:chExt cx="2536387" cy="1632660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980204" y="2507672"/>
                <a:ext cx="2536387" cy="1133898"/>
                <a:chOff x="8802102" y="2302779"/>
                <a:chExt cx="2536387" cy="1133898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8802102" y="2302779"/>
                  <a:ext cx="78524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8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১</a:t>
                  </a:r>
                  <a:r>
                    <a:rPr lang="en-US" sz="4800" b="1" dirty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2</a:t>
                  </a:r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10800000">
                  <a:off x="10627906" y="2424712"/>
                  <a:ext cx="710583" cy="1005840"/>
                </a:xfrm>
                <a:prstGeom prst="arc">
                  <a:avLst>
                    <a:gd name="adj1" fmla="val 17280249"/>
                    <a:gd name="adj2" fmla="val 4153402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60000">
                  <a:off x="8962859" y="2430837"/>
                  <a:ext cx="710583" cy="1005840"/>
                </a:xfrm>
                <a:prstGeom prst="arc">
                  <a:avLst>
                    <a:gd name="adj1" fmla="val 17192315"/>
                    <a:gd name="adj2" fmla="val 4105437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9729822" y="2333557"/>
                  <a:ext cx="898084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400" b="1" dirty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১৪১</a:t>
                  </a:r>
                  <a:endParaRPr lang="en-US" sz="4400" b="1" dirty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5824831" y="2008910"/>
                <a:ext cx="9989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রাফ</a:t>
                </a:r>
                <a:endPara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67" name="Minus 66"/>
          <p:cNvSpPr/>
          <p:nvPr/>
        </p:nvSpPr>
        <p:spPr>
          <a:xfrm rot="7679462">
            <a:off x="1862626" y="2476965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8" name="Minus 67"/>
          <p:cNvSpPr/>
          <p:nvPr/>
        </p:nvSpPr>
        <p:spPr>
          <a:xfrm rot="7679462">
            <a:off x="1820439" y="3264742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83646" y="3384009"/>
            <a:ext cx="780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01296" y="1802383"/>
            <a:ext cx="1144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-79259" y="4966891"/>
            <a:ext cx="1647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41947" y="5337757"/>
            <a:ext cx="7804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719995" y="4576198"/>
            <a:ext cx="1144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8" name="Minus 107"/>
          <p:cNvSpPr/>
          <p:nvPr/>
        </p:nvSpPr>
        <p:spPr>
          <a:xfrm>
            <a:off x="1344750" y="525507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281057" y="5562009"/>
            <a:ext cx="26863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286091" y="5932875"/>
            <a:ext cx="7804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164139" y="5171316"/>
            <a:ext cx="1144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Minus 111"/>
          <p:cNvSpPr/>
          <p:nvPr/>
        </p:nvSpPr>
        <p:spPr>
          <a:xfrm>
            <a:off x="6788894" y="5850192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98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 animBg="1"/>
      <p:bldP spid="89" grpId="0" animBg="1"/>
      <p:bldP spid="67" grpId="0" animBg="1"/>
      <p:bldP spid="68" grpId="0" animBg="1"/>
      <p:bldP spid="81" grpId="0"/>
      <p:bldP spid="82" grpId="0"/>
      <p:bldP spid="83" grpId="0"/>
      <p:bldP spid="84" grpId="0"/>
      <p:bldP spid="98" grpId="0"/>
      <p:bldP spid="108" grpId="0" animBg="1"/>
      <p:bldP spid="109" grpId="0"/>
      <p:bldP spid="110" grpId="0"/>
      <p:bldP spid="111" grpId="0"/>
      <p:bldP spid="1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70561" y="598983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7915" y="-1902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inus 28"/>
          <p:cNvSpPr/>
          <p:nvPr/>
        </p:nvSpPr>
        <p:spPr>
          <a:xfrm>
            <a:off x="913716" y="488590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4240" y="183786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87825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85179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Minus 36"/>
          <p:cNvSpPr/>
          <p:nvPr/>
        </p:nvSpPr>
        <p:spPr>
          <a:xfrm>
            <a:off x="4030980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01504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Cross 45"/>
          <p:cNvSpPr/>
          <p:nvPr/>
        </p:nvSpPr>
        <p:spPr>
          <a:xfrm>
            <a:off x="2800944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7591603" y="612847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88957" y="-176422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Minus 40"/>
          <p:cNvSpPr/>
          <p:nvPr/>
        </p:nvSpPr>
        <p:spPr>
          <a:xfrm>
            <a:off x="7034758" y="50245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605282" y="197650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Cross 49"/>
          <p:cNvSpPr/>
          <p:nvPr/>
        </p:nvSpPr>
        <p:spPr>
          <a:xfrm>
            <a:off x="5804722" y="457211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2994914" y="196735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25178" y="1691779"/>
            <a:ext cx="927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03769" y="2109139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90600" y="1312381"/>
            <a:ext cx="992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1119260" y="1998746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299378" y="210913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53257" y="1286491"/>
            <a:ext cx="10681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Minus 61"/>
          <p:cNvSpPr/>
          <p:nvPr/>
        </p:nvSpPr>
        <p:spPr>
          <a:xfrm>
            <a:off x="3931739" y="199874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3" name="Cross 62"/>
          <p:cNvSpPr/>
          <p:nvPr/>
        </p:nvSpPr>
        <p:spPr>
          <a:xfrm>
            <a:off x="5845931" y="1957549"/>
            <a:ext cx="531023" cy="555683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6191959" y="2099325"/>
            <a:ext cx="2794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27691" y="1316098"/>
            <a:ext cx="1053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Minus 65"/>
          <p:cNvSpPr/>
          <p:nvPr/>
        </p:nvSpPr>
        <p:spPr>
          <a:xfrm>
            <a:off x="6782756" y="1988932"/>
            <a:ext cx="145757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398457" y="3754598"/>
            <a:ext cx="10498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246052" y="2961865"/>
            <a:ext cx="14547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41365" y="2951029"/>
            <a:ext cx="14098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2" name="Minus 71"/>
          <p:cNvSpPr/>
          <p:nvPr/>
        </p:nvSpPr>
        <p:spPr>
          <a:xfrm>
            <a:off x="277124" y="3644399"/>
            <a:ext cx="893839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73" name="Cross 72"/>
          <p:cNvSpPr/>
          <p:nvPr/>
        </p:nvSpPr>
        <p:spPr>
          <a:xfrm>
            <a:off x="2968395" y="3158850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Equal 73"/>
          <p:cNvSpPr/>
          <p:nvPr/>
        </p:nvSpPr>
        <p:spPr>
          <a:xfrm>
            <a:off x="277124" y="3536395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739561" y="2948224"/>
            <a:ext cx="1403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Cross 75"/>
          <p:cNvSpPr/>
          <p:nvPr/>
        </p:nvSpPr>
        <p:spPr>
          <a:xfrm>
            <a:off x="5853207" y="3145209"/>
            <a:ext cx="540327" cy="553998"/>
          </a:xfrm>
          <a:prstGeom prst="plus">
            <a:avLst>
              <a:gd name="adj" fmla="val 4127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1004055" y="517408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77783" y="4412528"/>
            <a:ext cx="16258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৭০৬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655030" y="509140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111522" y="496634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9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9" grpId="0" animBg="1"/>
      <p:bldP spid="30" grpId="0"/>
      <p:bldP spid="35" grpId="0"/>
      <p:bldP spid="36" grpId="0"/>
      <p:bldP spid="37" grpId="0" animBg="1"/>
      <p:bldP spid="38" grpId="0"/>
      <p:bldP spid="46" grpId="0" animBg="1"/>
      <p:bldP spid="39" grpId="0"/>
      <p:bldP spid="40" grpId="0"/>
      <p:bldP spid="41" grpId="0" animBg="1"/>
      <p:bldP spid="42" grpId="0"/>
      <p:bldP spid="50" grpId="0" animBg="1"/>
      <p:bldP spid="55" grpId="0" animBg="1"/>
      <p:bldP spid="56" grpId="0"/>
      <p:bldP spid="57" grpId="0"/>
      <p:bldP spid="58" grpId="0"/>
      <p:bldP spid="59" grpId="0" animBg="1"/>
      <p:bldP spid="60" grpId="0"/>
      <p:bldP spid="61" grpId="0"/>
      <p:bldP spid="62" grpId="0" animBg="1"/>
      <p:bldP spid="63" grpId="0" animBg="1"/>
      <p:bldP spid="64" grpId="0"/>
      <p:bldP spid="65" grpId="0"/>
      <p:bldP spid="66" grpId="0" animBg="1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/>
      <p:bldP spid="76" grpId="0" animBg="1"/>
      <p:bldP spid="77" grpId="0"/>
      <p:bldP spid="78" grpId="0"/>
      <p:bldP spid="79" grpId="0" animBg="1"/>
      <p:bldP spid="8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1267291" y="990197"/>
            <a:ext cx="1159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4874" y="228638"/>
            <a:ext cx="16363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৭০৬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918266" y="907514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0" name="Equal 79"/>
          <p:cNvSpPr/>
          <p:nvPr/>
        </p:nvSpPr>
        <p:spPr>
          <a:xfrm>
            <a:off x="374758" y="782459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36180" y="2422978"/>
            <a:ext cx="8832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790241" y="2807699"/>
            <a:ext cx="1028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852992" y="2046140"/>
            <a:ext cx="10548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৪৬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Minus 87"/>
          <p:cNvSpPr/>
          <p:nvPr/>
        </p:nvSpPr>
        <p:spPr>
          <a:xfrm>
            <a:off x="1540848" y="2725016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9" name="Equal 88"/>
          <p:cNvSpPr/>
          <p:nvPr/>
        </p:nvSpPr>
        <p:spPr>
          <a:xfrm>
            <a:off x="171151" y="2616753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9" name="Group 98"/>
          <p:cNvGrpSpPr/>
          <p:nvPr/>
        </p:nvGrpSpPr>
        <p:grpSpPr>
          <a:xfrm rot="20772164">
            <a:off x="6731861" y="1194804"/>
            <a:ext cx="2536388" cy="1710896"/>
            <a:chOff x="4980203" y="2008910"/>
            <a:chExt cx="2536388" cy="1710896"/>
          </a:xfrm>
        </p:grpSpPr>
        <p:sp>
          <p:nvSpPr>
            <p:cNvPr id="100" name="Rectangle 99"/>
            <p:cNvSpPr/>
            <p:nvPr/>
          </p:nvSpPr>
          <p:spPr>
            <a:xfrm>
              <a:off x="4980203" y="2126533"/>
              <a:ext cx="2293432" cy="159327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1" name="Group 100"/>
            <p:cNvGrpSpPr/>
            <p:nvPr/>
          </p:nvGrpSpPr>
          <p:grpSpPr>
            <a:xfrm>
              <a:off x="4980204" y="2008910"/>
              <a:ext cx="2536387" cy="1632660"/>
              <a:chOff x="4980204" y="2008910"/>
              <a:chExt cx="2536387" cy="1632660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4980204" y="2538450"/>
                <a:ext cx="2536387" cy="1103120"/>
                <a:chOff x="8802102" y="2333557"/>
                <a:chExt cx="2536387" cy="1103120"/>
              </a:xfrm>
            </p:grpSpPr>
            <p:sp>
              <p:nvSpPr>
                <p:cNvPr id="104" name="TextBox 103"/>
                <p:cNvSpPr txBox="1"/>
                <p:nvPr/>
              </p:nvSpPr>
              <p:spPr>
                <a:xfrm>
                  <a:off x="8802102" y="2333557"/>
                  <a:ext cx="785243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4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৬০</a:t>
                  </a:r>
                  <a:endParaRPr lang="en-US" sz="44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05" name="Arc 104"/>
                <p:cNvSpPr/>
                <p:nvPr/>
              </p:nvSpPr>
              <p:spPr>
                <a:xfrm rot="10800000">
                  <a:off x="10627906" y="2424712"/>
                  <a:ext cx="710583" cy="1005840"/>
                </a:xfrm>
                <a:prstGeom prst="arc">
                  <a:avLst>
                    <a:gd name="adj1" fmla="val 17280249"/>
                    <a:gd name="adj2" fmla="val 4153402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" name="Arc 105"/>
                <p:cNvSpPr/>
                <p:nvPr/>
              </p:nvSpPr>
              <p:spPr>
                <a:xfrm rot="60000">
                  <a:off x="8962859" y="2430837"/>
                  <a:ext cx="710583" cy="1005840"/>
                </a:xfrm>
                <a:prstGeom prst="arc">
                  <a:avLst>
                    <a:gd name="adj1" fmla="val 17192315"/>
                    <a:gd name="adj2" fmla="val 4105437"/>
                  </a:avLst>
                </a:prstGeom>
                <a:ln w="762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7" name="TextBox 106"/>
                <p:cNvSpPr txBox="1"/>
                <p:nvPr/>
              </p:nvSpPr>
              <p:spPr>
                <a:xfrm>
                  <a:off x="9729823" y="2425889"/>
                  <a:ext cx="89808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32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৭০৬</a:t>
                  </a:r>
                  <a:endParaRPr lang="en-US" sz="3200" b="1" dirty="0">
                    <a:solidFill>
                      <a:srgbClr val="C0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03" name="TextBox 102"/>
              <p:cNvSpPr txBox="1"/>
              <p:nvPr/>
            </p:nvSpPr>
            <p:spPr>
              <a:xfrm>
                <a:off x="5824831" y="2008910"/>
                <a:ext cx="9989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রাফ</a:t>
                </a:r>
                <a:endPara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67" name="Minus 66"/>
          <p:cNvSpPr/>
          <p:nvPr/>
        </p:nvSpPr>
        <p:spPr>
          <a:xfrm rot="7679462">
            <a:off x="1862626" y="2476965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68" name="Minus 67"/>
          <p:cNvSpPr/>
          <p:nvPr/>
        </p:nvSpPr>
        <p:spPr>
          <a:xfrm rot="7679462">
            <a:off x="1820439" y="3264742"/>
            <a:ext cx="967815" cy="238534"/>
          </a:xfrm>
          <a:prstGeom prst="mathMinus">
            <a:avLst/>
          </a:prstGeom>
          <a:solidFill>
            <a:schemeClr val="bg1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683646" y="3384009"/>
            <a:ext cx="7804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01296" y="1802383"/>
            <a:ext cx="1144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endParaRPr lang="en-US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0" y="4675945"/>
            <a:ext cx="16221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02513" y="5046811"/>
            <a:ext cx="1188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852992" y="4285252"/>
            <a:ext cx="12328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8" name="Minus 107"/>
          <p:cNvSpPr/>
          <p:nvPr/>
        </p:nvSpPr>
        <p:spPr>
          <a:xfrm>
            <a:off x="1441730" y="4964128"/>
            <a:ext cx="161456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277024" y="5534925"/>
            <a:ext cx="17041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91624" y="5534925"/>
            <a:ext cx="8847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40838" y="5905791"/>
            <a:ext cx="1117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51329" y="5144232"/>
            <a:ext cx="11641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Minus 34"/>
          <p:cNvSpPr/>
          <p:nvPr/>
        </p:nvSpPr>
        <p:spPr>
          <a:xfrm>
            <a:off x="7792893" y="5850819"/>
            <a:ext cx="1393025" cy="42912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68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88" grpId="0" animBg="1"/>
      <p:bldP spid="89" grpId="0" animBg="1"/>
      <p:bldP spid="67" grpId="0" animBg="1"/>
      <p:bldP spid="68" grpId="0" animBg="1"/>
      <p:bldP spid="81" grpId="0"/>
      <p:bldP spid="82" grpId="0"/>
      <p:bldP spid="83" grpId="0"/>
      <p:bldP spid="84" grpId="0"/>
      <p:bldP spid="98" grpId="0"/>
      <p:bldP spid="108" grpId="0" animBg="1"/>
      <p:bldP spid="109" grpId="0"/>
      <p:bldP spid="32" grpId="0"/>
      <p:bldP spid="33" grpId="0"/>
      <p:bldP spid="34" grpId="0"/>
      <p:bldP spid="3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71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930679" y="762010"/>
            <a:ext cx="1324813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14477"/>
            <a:ext cx="5250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700566" y="728016"/>
            <a:ext cx="1447750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7267" y="2341424"/>
            <a:ext cx="1007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6426" y="1548691"/>
            <a:ext cx="9722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9273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653179" y="2231031"/>
            <a:ext cx="344613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05376" y="4100954"/>
            <a:ext cx="9282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85858" y="331168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129401" y="3990561"/>
            <a:ext cx="121304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88275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81452" y="5711297"/>
            <a:ext cx="9948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1932" y="4922028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2219333" y="5600904"/>
            <a:ext cx="121304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068" y="5309510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41366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TextBox 28"/>
          <p:cNvSpPr txBox="1"/>
          <p:nvPr/>
        </p:nvSpPr>
        <p:spPr>
          <a:xfrm>
            <a:off x="4701461" y="3664"/>
            <a:ext cx="74905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হরগুলো সমান না হলে লসাগু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18412" y="942936"/>
            <a:ext cx="6773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৩,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লসাগু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হর হবে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21902" y="2356108"/>
            <a:ext cx="33532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67740" y="3256654"/>
            <a:ext cx="3949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227126" y="2356112"/>
            <a:ext cx="29648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৩=</a:t>
            </a:r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324108" y="4891465"/>
            <a:ext cx="2867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398616" y="3242796"/>
            <a:ext cx="27933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70476" y="5736615"/>
            <a:ext cx="2535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74301" y="4877638"/>
            <a:ext cx="3075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23159" y="5736617"/>
            <a:ext cx="4100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71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997" y="872842"/>
            <a:ext cx="5822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1236" y="21305"/>
            <a:ext cx="509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2930679" y="762010"/>
            <a:ext cx="1324813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" name="TextBox 4"/>
          <p:cNvSpPr txBox="1"/>
          <p:nvPr/>
        </p:nvSpPr>
        <p:spPr>
          <a:xfrm>
            <a:off x="1094071" y="856042"/>
            <a:ext cx="5130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9133" y="8951"/>
            <a:ext cx="509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700566" y="728016"/>
            <a:ext cx="1447750" cy="580990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7267" y="2341424"/>
            <a:ext cx="1007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6426" y="1548691"/>
            <a:ext cx="9722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382" y="1537855"/>
            <a:ext cx="9273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653179" y="2231031"/>
            <a:ext cx="344613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4" name="Equal 13"/>
          <p:cNvSpPr/>
          <p:nvPr/>
        </p:nvSpPr>
        <p:spPr>
          <a:xfrm>
            <a:off x="148923" y="212322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8391" y="4100954"/>
            <a:ext cx="10622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85858" y="3311685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129401" y="3990561"/>
            <a:ext cx="121304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18" name="Equal 17"/>
          <p:cNvSpPr/>
          <p:nvPr/>
        </p:nvSpPr>
        <p:spPr>
          <a:xfrm>
            <a:off x="148920" y="3882751"/>
            <a:ext cx="665029" cy="720445"/>
          </a:xfrm>
          <a:prstGeom prst="mathEqual">
            <a:avLst>
              <a:gd name="adj1" fmla="val 8616"/>
              <a:gd name="adj2" fmla="val 171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81452" y="5711297"/>
            <a:ext cx="9948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61932" y="4922028"/>
            <a:ext cx="6956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2219333" y="5600904"/>
            <a:ext cx="1213048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068" y="5309510"/>
            <a:ext cx="17272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2166060" y="762007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8" name="Minus 27"/>
          <p:cNvSpPr/>
          <p:nvPr/>
        </p:nvSpPr>
        <p:spPr>
          <a:xfrm>
            <a:off x="2041366" y="1801100"/>
            <a:ext cx="712536" cy="512023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9" name="TextBox 28"/>
          <p:cNvSpPr txBox="1"/>
          <p:nvPr/>
        </p:nvSpPr>
        <p:spPr>
          <a:xfrm>
            <a:off x="4701461" y="3664"/>
            <a:ext cx="74905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হরগুলো সমান না হলে লসাগু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18412" y="942936"/>
            <a:ext cx="6773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লসাগু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20,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হর হবে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21902" y="2356108"/>
            <a:ext cx="33532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67740" y="3256654"/>
            <a:ext cx="3949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227126" y="2356112"/>
            <a:ext cx="29648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÷4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185561" y="4891465"/>
            <a:ext cx="2964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20÷</a:t>
            </a:r>
            <a:r>
              <a:rPr lang="bn-IN" sz="6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398616" y="3242796"/>
            <a:ext cx="27933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70476" y="5736615"/>
            <a:ext cx="2535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74301" y="4877638"/>
            <a:ext cx="30757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23159" y="5736617"/>
            <a:ext cx="4100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ভাগফল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2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4" grpId="0" animBg="1"/>
      <p:bldP spid="15" grpId="0"/>
      <p:bldP spid="16" grpId="0"/>
      <p:bldP spid="17" grpId="0" animBg="1"/>
      <p:bldP spid="18" grpId="0" animBg="1"/>
      <p:bldP spid="23" grpId="0"/>
      <p:bldP spid="24" grpId="0"/>
      <p:bldP spid="25" grpId="0" animBg="1"/>
      <p:bldP spid="26" grpId="0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473" y="79293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8552" y="366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675873" y="75181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-1018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3662"/>
            <a:ext cx="701039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অঙ্কে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185802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21867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2874" y="2245506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45623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356777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369736" y="3928427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395525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165988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5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473" y="79293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8552" y="366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675873" y="75181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-1018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1600" y="3662"/>
            <a:ext cx="701039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অঙ্কে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185802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21867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4269" y="2245506"/>
            <a:ext cx="24732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45623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356777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369736" y="3928427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395525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৪২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13741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68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473" y="79293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8552" y="366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675873" y="75181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-1018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39890" y="3662"/>
            <a:ext cx="47521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অঙ্কে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185802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111716" y="2218676"/>
            <a:ext cx="506720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4269" y="2245506"/>
            <a:ext cx="377689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×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3241" y="1456237"/>
            <a:ext cx="371984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×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356777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369736" y="3928427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395525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168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13741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58764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19" name="TextBox 18"/>
          <p:cNvSpPr txBox="1"/>
          <p:nvPr/>
        </p:nvSpPr>
        <p:spPr>
          <a:xfrm>
            <a:off x="3411045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39124" y="-1018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Minus 32"/>
          <p:cNvSpPr/>
          <p:nvPr/>
        </p:nvSpPr>
        <p:spPr>
          <a:xfrm>
            <a:off x="3326445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6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20" grpId="0"/>
      <p:bldP spid="21" grpId="0"/>
      <p:bldP spid="22" grpId="0" animBg="1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18" grpId="0"/>
      <p:bldP spid="19" grpId="0"/>
      <p:bldP spid="32" grpId="0"/>
      <p:bldP spid="3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3972" y="373846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-24043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0" y="3662"/>
            <a:ext cx="73913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 অঙ্কে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ঠিক রেখে,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 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185802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21867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4269" y="2245506"/>
            <a:ext cx="24732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45623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356777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369736" y="3928427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395525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13741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64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78800" y="373846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01458" y="36258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926727" y="77908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4806" y="-24043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842127" y="73796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0" y="3662"/>
            <a:ext cx="739139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সংখ্যার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 অঙ্কে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ঠিক রেখে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 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185802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21867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4269" y="2245506"/>
            <a:ext cx="24732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45623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356777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369736" y="3928427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395525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13741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730293" y="1430249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58372" y="627125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1645693" y="1389131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2654" y="-51758"/>
            <a:ext cx="6539337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লঘিষ্ট আকারে প্রকাশ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হরকে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সংখ্যা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দিয়ে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কাটাকাটি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কাটাকাটি মানে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সংখ্যা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ভাগ ।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20513908">
            <a:off x="1598286" y="1265222"/>
            <a:ext cx="888395" cy="3078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20513908">
            <a:off x="1556720" y="2082641"/>
            <a:ext cx="888395" cy="3078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82693" y="2025568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96512" y="22290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-1760" y="3626224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36" name="Minus 35"/>
          <p:cNvSpPr/>
          <p:nvPr/>
        </p:nvSpPr>
        <p:spPr>
          <a:xfrm>
            <a:off x="1417988" y="4014582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2177" y="4078213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48829" y="327509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44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/>
      <p:bldP spid="19" grpId="0" animBg="1"/>
      <p:bldP spid="32" grpId="0" animBg="1"/>
      <p:bldP spid="33" grpId="0"/>
      <p:bldP spid="34" grpId="0"/>
      <p:bldP spid="35" grpId="0"/>
      <p:bldP spid="36" grpId="0" animBg="1"/>
      <p:bldP spid="37" grpId="0"/>
      <p:bldP spid="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417988" y="1430249"/>
            <a:ext cx="127421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86948" y="627125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1535325" y="1389131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2654" y="-51758"/>
            <a:ext cx="6539337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লঘিষ্ট আকারে প্রকাশ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হরকে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সংখ্যা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দিয়ে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কাটাকাটি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কাটাকাটি মানে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সংখ্যা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ভাগ ।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 rot="20513908">
            <a:off x="1598286" y="1265222"/>
            <a:ext cx="888395" cy="3078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 rot="20513908">
            <a:off x="1555164" y="2081102"/>
            <a:ext cx="977235" cy="338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882693" y="2025568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96512" y="22290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-1760" y="3626224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36" name="Minus 35"/>
          <p:cNvSpPr/>
          <p:nvPr/>
        </p:nvSpPr>
        <p:spPr>
          <a:xfrm>
            <a:off x="1417988" y="4014582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92177" y="4078213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48829" y="3260809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5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/>
      <p:bldP spid="19" grpId="0" animBg="1"/>
      <p:bldP spid="32" grpId="0" animBg="1"/>
      <p:bldP spid="33" grpId="0"/>
      <p:bldP spid="34" grpId="0"/>
      <p:bldP spid="35" grpId="0"/>
      <p:bldP spid="36" grpId="0" animBg="1"/>
      <p:bldP spid="37" grpId="0"/>
      <p:bldP spid="3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1760" y="3662"/>
            <a:ext cx="121937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লবকে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পাওয়া যায়।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101801" y="3335700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990" y="339933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2642" y="258192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Minus 14"/>
          <p:cNvSpPr/>
          <p:nvPr/>
        </p:nvSpPr>
        <p:spPr>
          <a:xfrm>
            <a:off x="7444696" y="3335708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18885" y="3399339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5537" y="2581935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3067" y="2968538"/>
            <a:ext cx="60544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endParaRPr lang="en-US" sz="77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97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 animBg="1"/>
      <p:bldP spid="37" grpId="0"/>
      <p:bldP spid="38" grpId="0"/>
      <p:bldP spid="15" grpId="0" animBg="1"/>
      <p:bldP spid="16" grpId="0"/>
      <p:bldP spid="17" grpId="0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1760" y="3662"/>
            <a:ext cx="121937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লবকে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পাওয়া যায়।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101801" y="3335700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990" y="339933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2642" y="258192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Minus 14"/>
          <p:cNvSpPr/>
          <p:nvPr/>
        </p:nvSpPr>
        <p:spPr>
          <a:xfrm>
            <a:off x="7444696" y="3335708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18885" y="3399339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5537" y="2581935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3067" y="2968538"/>
            <a:ext cx="60544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endParaRPr lang="en-US" sz="77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4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 animBg="1"/>
      <p:bldP spid="37" grpId="0"/>
      <p:bldP spid="38" grpId="0"/>
      <p:bldP spid="15" grpId="0" animBg="1"/>
      <p:bldP spid="16" grpId="0"/>
      <p:bldP spid="17" grpId="0"/>
      <p:bldP spid="1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-1760" y="3662"/>
            <a:ext cx="121937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লবকে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পাওয়া যায়।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101801" y="3335700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990" y="339933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2642" y="258192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Minus 14"/>
          <p:cNvSpPr/>
          <p:nvPr/>
        </p:nvSpPr>
        <p:spPr>
          <a:xfrm>
            <a:off x="7444696" y="3335708"/>
            <a:ext cx="1002519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18885" y="3399339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5537" y="2581935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3067" y="2968538"/>
            <a:ext cx="60544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bn-IN" sz="77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ভগ্নাংশ</a:t>
            </a:r>
            <a:endParaRPr lang="en-US" sz="77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29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6" grpId="0" animBg="1"/>
      <p:bldP spid="37" grpId="0"/>
      <p:bldP spid="38" grpId="0"/>
      <p:bldP spid="15" grpId="0" animBg="1"/>
      <p:bldP spid="16" grpId="0"/>
      <p:bldP spid="17" grpId="0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473" y="230745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8552" y="151818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675873" y="226633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187710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229360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1504332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225248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97156" y="3703"/>
            <a:ext cx="75948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অঙ্কে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ভগ্নাং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337254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373319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5722" y="3760026"/>
            <a:ext cx="22270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297075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508229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966242" y="5442947"/>
            <a:ext cx="195362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546977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4680508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993" y="60246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072" y="-186803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685393" y="56134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61606" y="17211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7700" dirty="0"/>
          </a:p>
        </p:txBody>
      </p:sp>
      <p:sp>
        <p:nvSpPr>
          <p:cNvPr id="34" name="TextBox 33"/>
          <p:cNvSpPr txBox="1"/>
          <p:nvPr/>
        </p:nvSpPr>
        <p:spPr>
          <a:xfrm>
            <a:off x="2113887" y="58861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41966" y="-20065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2029287" y="54749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-6527" y="191044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</p:spTree>
    <p:extLst>
      <p:ext uri="{BB962C8B-B14F-4D97-AF65-F5344CB8AC3E}">
        <p14:creationId xmlns:p14="http://schemas.microsoft.com/office/powerpoint/2010/main" val="256145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18" grpId="0"/>
      <p:bldP spid="19" grpId="0"/>
      <p:bldP spid="32" grpId="0" animBg="1"/>
      <p:bldP spid="33" grpId="0"/>
      <p:bldP spid="34" grpId="0"/>
      <p:bldP spid="35" grpId="0"/>
      <p:bldP spid="36" grpId="0" animBg="1"/>
      <p:bldP spid="3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473" y="230745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8552" y="1518187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Minus 3"/>
          <p:cNvSpPr/>
          <p:nvPr/>
        </p:nvSpPr>
        <p:spPr>
          <a:xfrm>
            <a:off x="675873" y="226633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52086" y="187710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0" name="TextBox 19"/>
          <p:cNvSpPr txBox="1"/>
          <p:nvPr/>
        </p:nvSpPr>
        <p:spPr>
          <a:xfrm>
            <a:off x="2104367" y="229360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32446" y="1504332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Minus 21"/>
          <p:cNvSpPr/>
          <p:nvPr/>
        </p:nvSpPr>
        <p:spPr>
          <a:xfrm>
            <a:off x="2019767" y="225248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97156" y="3703"/>
            <a:ext cx="759483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অঙ্কে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ভগ্নাং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337254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3733196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5722" y="3760026"/>
            <a:ext cx="22270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297075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508229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966242" y="5442947"/>
            <a:ext cx="195362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5469777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4680508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993" y="602466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072" y="-186803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685393" y="561348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61606" y="17211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7700" dirty="0"/>
          </a:p>
        </p:txBody>
      </p:sp>
      <p:sp>
        <p:nvSpPr>
          <p:cNvPr id="34" name="TextBox 33"/>
          <p:cNvSpPr txBox="1"/>
          <p:nvPr/>
        </p:nvSpPr>
        <p:spPr>
          <a:xfrm>
            <a:off x="2113887" y="58861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41966" y="-200658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2029287" y="54749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-6527" y="191044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</p:spTree>
    <p:extLst>
      <p:ext uri="{BB962C8B-B14F-4D97-AF65-F5344CB8AC3E}">
        <p14:creationId xmlns:p14="http://schemas.microsoft.com/office/powerpoint/2010/main" val="410506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18" grpId="0"/>
      <p:bldP spid="19" grpId="0"/>
      <p:bldP spid="32" grpId="0" animBg="1"/>
      <p:bldP spid="33" grpId="0"/>
      <p:bldP spid="34" grpId="0"/>
      <p:bldP spid="35" grpId="0"/>
      <p:bldP spid="36" grpId="0" animBg="1"/>
      <p:bldP spid="3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308764" y="-5413"/>
            <a:ext cx="78832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পুর্ণসংখ্যা দ্বারা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অঙ্কে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 রেখে,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হরকে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 সংখ্যা দিয়ে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হবে।  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2291873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652521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5722" y="2679351"/>
            <a:ext cx="22270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89008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4001624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966242" y="4362272"/>
            <a:ext cx="195362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4389102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599833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993" y="893392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072" y="104123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685393" y="852274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61606" y="463045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7700" dirty="0"/>
          </a:p>
        </p:txBody>
      </p:sp>
      <p:sp>
        <p:nvSpPr>
          <p:cNvPr id="35" name="TextBox 34"/>
          <p:cNvSpPr txBox="1"/>
          <p:nvPr/>
        </p:nvSpPr>
        <p:spPr>
          <a:xfrm>
            <a:off x="2041966" y="478200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24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18" grpId="0"/>
      <p:bldP spid="19" grpId="0"/>
      <p:bldP spid="32" grpId="0" animBg="1"/>
      <p:bldP spid="33" grpId="0"/>
      <p:bldP spid="3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4515833" y="160862"/>
            <a:ext cx="7676159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পুর্ণসংখ্যাকে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ভগ্নাং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হয়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760" y="2343836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5" name="Minus 24"/>
          <p:cNvSpPr/>
          <p:nvPr/>
        </p:nvSpPr>
        <p:spPr>
          <a:xfrm>
            <a:off x="374503" y="2704484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55722" y="2731314"/>
            <a:ext cx="22270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0952" y="1942045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6527" y="4053587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29" name="Minus 28"/>
          <p:cNvSpPr/>
          <p:nvPr/>
        </p:nvSpPr>
        <p:spPr>
          <a:xfrm>
            <a:off x="966242" y="4414235"/>
            <a:ext cx="1953626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8107" y="4441065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6185" y="3651796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993" y="345285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61606" y="32927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7700" dirty="0"/>
          </a:p>
        </p:txBody>
      </p:sp>
      <p:sp>
        <p:nvSpPr>
          <p:cNvPr id="34" name="TextBox 33"/>
          <p:cNvSpPr txBox="1"/>
          <p:nvPr/>
        </p:nvSpPr>
        <p:spPr>
          <a:xfrm>
            <a:off x="2113887" y="745770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41966" y="-43499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2029287" y="704652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25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/>
      <p:bldP spid="27" grpId="0"/>
      <p:bldP spid="28" grpId="0"/>
      <p:bldP spid="29" grpId="0" animBg="1"/>
      <p:bldP spid="30" grpId="0"/>
      <p:bldP spid="31" grpId="0"/>
      <p:bldP spid="18" grpId="0"/>
      <p:bldP spid="33" grpId="0"/>
      <p:bldP spid="34" grpId="0"/>
      <p:bldP spid="35" grpId="0"/>
      <p:bldP spid="3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5029200" y="3696"/>
            <a:ext cx="71627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পুর্ণসংখ্যাকে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</a:t>
            </a:r>
            <a:r>
              <a:rPr lang="bn-IN" sz="77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অঙ্কে</a:t>
            </a:r>
            <a:r>
              <a:rPr lang="en-US" sz="77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পুর্ণ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ভগ্নাং</a:t>
            </a:r>
            <a:r>
              <a:rPr lang="en-US" sz="77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শের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ভগ্নাং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হয়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993" y="345285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61606" y="32927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7700" dirty="0"/>
          </a:p>
        </p:txBody>
      </p:sp>
      <p:sp>
        <p:nvSpPr>
          <p:cNvPr id="34" name="TextBox 33"/>
          <p:cNvSpPr txBox="1"/>
          <p:nvPr/>
        </p:nvSpPr>
        <p:spPr>
          <a:xfrm>
            <a:off x="2113887" y="745770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41966" y="-43499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Minus 35"/>
          <p:cNvSpPr/>
          <p:nvPr/>
        </p:nvSpPr>
        <p:spPr>
          <a:xfrm>
            <a:off x="2029287" y="704652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0473" y="1907402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52086" y="1877109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7700" dirty="0"/>
          </a:p>
        </p:txBody>
      </p:sp>
      <p:sp>
        <p:nvSpPr>
          <p:cNvPr id="21" name="TextBox 20"/>
          <p:cNvSpPr txBox="1"/>
          <p:nvPr/>
        </p:nvSpPr>
        <p:spPr>
          <a:xfrm>
            <a:off x="2104367" y="2293601"/>
            <a:ext cx="58221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2446" y="1504332"/>
            <a:ext cx="6956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2019767" y="2252483"/>
            <a:ext cx="753207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-6527" y="1910448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38" name="Rectangle 37"/>
          <p:cNvSpPr/>
          <p:nvPr/>
        </p:nvSpPr>
        <p:spPr>
          <a:xfrm>
            <a:off x="-1760" y="3586862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39" name="Minus 38"/>
          <p:cNvSpPr/>
          <p:nvPr/>
        </p:nvSpPr>
        <p:spPr>
          <a:xfrm>
            <a:off x="374503" y="3947510"/>
            <a:ext cx="3460970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55722" y="3974340"/>
            <a:ext cx="222702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0952" y="3142207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l-GR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-6527" y="5296613"/>
            <a:ext cx="747320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dirty="0"/>
          </a:p>
        </p:txBody>
      </p:sp>
      <p:sp>
        <p:nvSpPr>
          <p:cNvPr id="43" name="TextBox 42"/>
          <p:cNvSpPr txBox="1"/>
          <p:nvPr/>
        </p:nvSpPr>
        <p:spPr>
          <a:xfrm>
            <a:off x="908107" y="5684091"/>
            <a:ext cx="210178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36185" y="4894822"/>
            <a:ext cx="23132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1069334" y="5642972"/>
            <a:ext cx="1776024" cy="512023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 b="1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16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" grpId="0"/>
      <p:bldP spid="33" grpId="0"/>
      <p:bldP spid="34" grpId="0"/>
      <p:bldP spid="35" grpId="0"/>
      <p:bldP spid="36" grpId="0" animBg="1"/>
      <p:bldP spid="16" grpId="0"/>
      <p:bldP spid="20" grpId="0"/>
      <p:bldP spid="21" grpId="0"/>
      <p:bldP spid="22" grpId="0"/>
      <p:bldP spid="32" grpId="0" animBg="1"/>
      <p:bldP spid="37" grpId="0"/>
      <p:bldP spid="38" grpId="0"/>
      <p:bldP spid="39" grpId="0" animBg="1"/>
      <p:bldP spid="40" grpId="0"/>
      <p:bldP spid="41" grpId="0"/>
      <p:bldP spid="42" grpId="0"/>
      <p:bldP spid="43" grpId="0"/>
      <p:bldP spid="44" grpId="0"/>
      <p:bldP spid="4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1564</TotalTime>
  <Words>1215</Words>
  <Application>Microsoft Office PowerPoint</Application>
  <PresentationFormat>Widescreen</PresentationFormat>
  <Paragraphs>710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1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881</cp:revision>
  <dcterms:created xsi:type="dcterms:W3CDTF">2018-11-07T04:43:11Z</dcterms:created>
  <dcterms:modified xsi:type="dcterms:W3CDTF">2019-10-07T04:42:12Z</dcterms:modified>
</cp:coreProperties>
</file>