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74" r:id="rId4"/>
    <p:sldId id="275" r:id="rId5"/>
    <p:sldId id="276" r:id="rId6"/>
    <p:sldId id="277" r:id="rId7"/>
    <p:sldId id="278" r:id="rId8"/>
    <p:sldId id="292" r:id="rId9"/>
    <p:sldId id="294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8" r:id="rId19"/>
    <p:sldId id="287" r:id="rId20"/>
    <p:sldId id="261" r:id="rId21"/>
    <p:sldId id="290" r:id="rId22"/>
    <p:sldId id="289" r:id="rId23"/>
    <p:sldId id="29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26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50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018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59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622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267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5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82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799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54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896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641BF-88C2-453D-88E9-D442616992A7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068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55420" y="62543"/>
            <a:ext cx="33842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২.5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50"/>
          <p:cNvSpPr txBox="1"/>
          <p:nvPr/>
        </p:nvSpPr>
        <p:spPr>
          <a:xfrm>
            <a:off x="1537855" y="62545"/>
            <a:ext cx="96289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0" y="1226332"/>
            <a:ext cx="33842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1565560" y="1226334"/>
            <a:ext cx="9961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-5" y="2390110"/>
            <a:ext cx="33842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.5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068220" y="2390112"/>
            <a:ext cx="96289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সাত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-55425" y="3553899"/>
            <a:ext cx="33842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0"/>
          <p:cNvSpPr txBox="1"/>
          <p:nvPr/>
        </p:nvSpPr>
        <p:spPr>
          <a:xfrm>
            <a:off x="1510135" y="3553901"/>
            <a:ext cx="9961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শুন্য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-6" y="4717681"/>
            <a:ext cx="33842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1565554" y="4717683"/>
            <a:ext cx="9961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23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152401" y="83128"/>
            <a:ext cx="13369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2964879" y="83128"/>
            <a:ext cx="10982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1600204" y="55418"/>
            <a:ext cx="10598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304801" y="1357753"/>
            <a:ext cx="17110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0.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3470573" y="1302333"/>
            <a:ext cx="18740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0.৪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2251367" y="1246910"/>
            <a:ext cx="10460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0"/>
          <p:cNvSpPr txBox="1"/>
          <p:nvPr/>
        </p:nvSpPr>
        <p:spPr>
          <a:xfrm>
            <a:off x="27706" y="2812473"/>
            <a:ext cx="12815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3061857" y="2812473"/>
            <a:ext cx="125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1336963" y="2784763"/>
            <a:ext cx="990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180106" y="4087098"/>
            <a:ext cx="18634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0.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3429005" y="4031678"/>
            <a:ext cx="17701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0.7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2195945" y="4003965"/>
            <a:ext cx="845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31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152401" y="83128"/>
            <a:ext cx="19742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.2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3505209" y="83128"/>
            <a:ext cx="2047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7.4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2168243" y="55418"/>
            <a:ext cx="997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304801" y="1357753"/>
            <a:ext cx="1863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3553700" y="1302333"/>
            <a:ext cx="19987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7.9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2279075" y="1246910"/>
            <a:ext cx="9490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0"/>
          <p:cNvSpPr txBox="1"/>
          <p:nvPr/>
        </p:nvSpPr>
        <p:spPr>
          <a:xfrm>
            <a:off x="27706" y="2812473"/>
            <a:ext cx="21197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9.3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3851565" y="2812473"/>
            <a:ext cx="20680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2514599" y="2784763"/>
            <a:ext cx="990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180106" y="4087098"/>
            <a:ext cx="20989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3830787" y="4031678"/>
            <a:ext cx="20989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3.0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2500743" y="3976255"/>
            <a:ext cx="845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20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152401" y="83128"/>
            <a:ext cx="19742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3505209" y="83128"/>
            <a:ext cx="2047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০7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2168243" y="55418"/>
            <a:ext cx="997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304801" y="1357753"/>
            <a:ext cx="1863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3553700" y="1302333"/>
            <a:ext cx="19987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2279075" y="1246910"/>
            <a:ext cx="9490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0"/>
          <p:cNvSpPr txBox="1"/>
          <p:nvPr/>
        </p:nvSpPr>
        <p:spPr>
          <a:xfrm>
            <a:off x="27706" y="2812473"/>
            <a:ext cx="21197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3851565" y="2812473"/>
            <a:ext cx="20680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৯.০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2514599" y="2784763"/>
            <a:ext cx="990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180106" y="4087098"/>
            <a:ext cx="20989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3830787" y="4031678"/>
            <a:ext cx="24037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৭.0০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2500743" y="3976255"/>
            <a:ext cx="845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73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3574484" y="83128"/>
            <a:ext cx="17318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4135595" y="942109"/>
            <a:ext cx="14477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3248896" y="858980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854036" y="2189008"/>
            <a:ext cx="2951019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50"/>
          <p:cNvSpPr txBox="1"/>
          <p:nvPr/>
        </p:nvSpPr>
        <p:spPr>
          <a:xfrm>
            <a:off x="3546763" y="2012828"/>
            <a:ext cx="23414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5818908" y="590959"/>
            <a:ext cx="637309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সোজা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433457" y="263229"/>
            <a:ext cx="62345" cy="3532916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66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8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1219209" y="83128"/>
            <a:ext cx="24522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১7.9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1697190" y="942109"/>
            <a:ext cx="1918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9.5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949041" y="858980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54181" y="2189008"/>
            <a:ext cx="2951019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50"/>
          <p:cNvSpPr txBox="1"/>
          <p:nvPr/>
        </p:nvSpPr>
        <p:spPr>
          <a:xfrm>
            <a:off x="1205345" y="2050473"/>
            <a:ext cx="23414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২7.4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3519052" y="424699"/>
            <a:ext cx="86729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 নিচে দশমিক সোজা লিখতে হয়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521532" y="284015"/>
            <a:ext cx="62345" cy="3532916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494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8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4100956" y="83128"/>
            <a:ext cx="24522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7.9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4080175" y="942109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9.56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3248896" y="858980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854036" y="2189008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50"/>
          <p:cNvSpPr txBox="1"/>
          <p:nvPr/>
        </p:nvSpPr>
        <p:spPr>
          <a:xfrm>
            <a:off x="3629895" y="2050473"/>
            <a:ext cx="31865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17.46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5597248" y="138546"/>
            <a:ext cx="955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13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152401" y="83128"/>
            <a:ext cx="19742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2867897" y="83128"/>
            <a:ext cx="2047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০7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1530931" y="55418"/>
            <a:ext cx="997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304801" y="1357753"/>
            <a:ext cx="1863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805551" y="1302333"/>
            <a:ext cx="19987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1530926" y="1246910"/>
            <a:ext cx="9490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0"/>
          <p:cNvSpPr txBox="1"/>
          <p:nvPr/>
        </p:nvSpPr>
        <p:spPr>
          <a:xfrm>
            <a:off x="27706" y="2812473"/>
            <a:ext cx="21197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2895597" y="2812473"/>
            <a:ext cx="20680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1558631" y="2784763"/>
            <a:ext cx="990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180106" y="4087098"/>
            <a:ext cx="20989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2874824" y="4031678"/>
            <a:ext cx="24037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৭.0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1544780" y="3976255"/>
            <a:ext cx="845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5999020" y="2471203"/>
            <a:ext cx="63315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দরকার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নেয়া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985160" y="4343552"/>
            <a:ext cx="63315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দরকার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নেয়া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50"/>
          <p:cNvSpPr txBox="1"/>
          <p:nvPr/>
        </p:nvSpPr>
        <p:spPr>
          <a:xfrm>
            <a:off x="2874819" y="4918375"/>
            <a:ext cx="24037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.৫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1544775" y="4862952"/>
            <a:ext cx="845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50"/>
          <p:cNvSpPr txBox="1"/>
          <p:nvPr/>
        </p:nvSpPr>
        <p:spPr>
          <a:xfrm>
            <a:off x="48487" y="4890660"/>
            <a:ext cx="1711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5817597" y="170688"/>
            <a:ext cx="63315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দরকার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নেয়া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8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152401" y="83128"/>
            <a:ext cx="19742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2867897" y="83128"/>
            <a:ext cx="2047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1530931" y="55418"/>
            <a:ext cx="997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304801" y="1357753"/>
            <a:ext cx="19534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3647379" y="1302333"/>
            <a:ext cx="19987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2198584" y="1246910"/>
            <a:ext cx="9490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0"/>
          <p:cNvSpPr txBox="1"/>
          <p:nvPr/>
        </p:nvSpPr>
        <p:spPr>
          <a:xfrm>
            <a:off x="27706" y="2812473"/>
            <a:ext cx="21197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2895597" y="2812473"/>
            <a:ext cx="20680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1558631" y="2784763"/>
            <a:ext cx="990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180106" y="4087098"/>
            <a:ext cx="20989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৭.0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2874824" y="4031678"/>
            <a:ext cx="24037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1791522" y="3976255"/>
            <a:ext cx="845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5999020" y="2471203"/>
            <a:ext cx="63315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দরকার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বাদ দে</a:t>
            </a:r>
            <a:r>
              <a:rPr lang="en-US" sz="5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985160" y="4343552"/>
            <a:ext cx="633152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একেবারে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শূন্য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দরকার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বাদ দে</a:t>
            </a:r>
            <a:r>
              <a:rPr lang="en-US" sz="5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50"/>
          <p:cNvSpPr txBox="1"/>
          <p:nvPr/>
        </p:nvSpPr>
        <p:spPr>
          <a:xfrm>
            <a:off x="3179619" y="4918375"/>
            <a:ext cx="24037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2299517" y="4862952"/>
            <a:ext cx="845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50"/>
          <p:cNvSpPr txBox="1"/>
          <p:nvPr/>
        </p:nvSpPr>
        <p:spPr>
          <a:xfrm>
            <a:off x="48486" y="4890660"/>
            <a:ext cx="24799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.৫০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5817597" y="170688"/>
            <a:ext cx="63315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দরকার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বাদ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67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4100957" y="83128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4080175" y="942109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3248896" y="858980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854036" y="2189008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8700665" y="83125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8679883" y="942106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7848604" y="858977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453744" y="2189005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8769934" y="1967341"/>
            <a:ext cx="31865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9670476" y="138543"/>
            <a:ext cx="955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67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4100957" y="83128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4080175" y="942109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3512141" y="928255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854036" y="2189008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8825360" y="83125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8776868" y="942106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8194979" y="914397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453744" y="2189005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8756079" y="1967341"/>
            <a:ext cx="31865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০.৮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9615056" y="157276"/>
            <a:ext cx="955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9545777" y="284015"/>
            <a:ext cx="62345" cy="3532916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50"/>
          <p:cNvSpPr txBox="1"/>
          <p:nvPr/>
        </p:nvSpPr>
        <p:spPr>
          <a:xfrm>
            <a:off x="4668993" y="4447300"/>
            <a:ext cx="40870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উত্তর-০.৮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62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4100957" y="83128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4080175" y="942109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3512141" y="928255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854036" y="2189008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8825360" y="83125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8776868" y="942106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8194979" y="914397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453744" y="2189005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8776868" y="1967341"/>
            <a:ext cx="31865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9615056" y="157276"/>
            <a:ext cx="955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9545777" y="284015"/>
            <a:ext cx="62345" cy="3532916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50"/>
          <p:cNvSpPr txBox="1"/>
          <p:nvPr/>
        </p:nvSpPr>
        <p:spPr>
          <a:xfrm>
            <a:off x="4412692" y="4807527"/>
            <a:ext cx="53963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উত্তর-১.৬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46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2466119" y="1634842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445337" y="2493823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1614058" y="2410694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198" y="3740722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7065827" y="1634839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045045" y="2493820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213766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7135096" y="3519055"/>
            <a:ext cx="31865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035638" y="1690257"/>
            <a:ext cx="955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১১০ পৃষ্ঠা-৩ এর 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2687785" y="5029205"/>
            <a:ext cx="5347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উত্তর-9.8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979751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97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2466119" y="1634842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445337" y="2493823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1885524" y="2410694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198" y="3740722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7065827" y="1634839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100465" y="2493820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528098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7135096" y="3519055"/>
            <a:ext cx="31865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035638" y="1690257"/>
            <a:ext cx="955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১১০ পৃষ্ঠা-৩ এর 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2687785" y="5029205"/>
            <a:ext cx="5347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উত্তর-২.২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894023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05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2466119" y="1634842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445337" y="2493823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1614058" y="2410694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198" y="3740722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7121247" y="1634839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045044" y="2493820"/>
            <a:ext cx="5146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৮.২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213766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6705590" y="3519055"/>
            <a:ext cx="5257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১৭.২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035637" y="1690257"/>
            <a:ext cx="37407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১১০ পৃষ্ঠা-৪ এর ক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1" y="502920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গৌতমের বাড়ি থেকে সীমার বাড়ির দূরত্ব-১৭.২ কিমি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938186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89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2466119" y="1634842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445337" y="2493823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1614058" y="2410694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198" y="3740722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7121247" y="1634839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045044" y="2493820"/>
            <a:ext cx="5146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৮.২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213766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7148511" y="3519055"/>
            <a:ext cx="5257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০.৮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035637" y="1690257"/>
            <a:ext cx="37407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১১০ পৃষ্ঠা-৪ এর খ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1" y="502920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গৌতমের বাড়ির দূরত্ব-০.৮ কিমি বেশি 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938186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53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2466119" y="1634842"/>
            <a:ext cx="2434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৪.০৭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316745" y="2493823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1556906" y="2410694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198" y="3740722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7178399" y="1634839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৪.০৭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045044" y="2493820"/>
            <a:ext cx="5146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৩.৬ 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213766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7148511" y="3519055"/>
            <a:ext cx="5257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৭.৬৭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686800" y="2533218"/>
            <a:ext cx="3703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১১৭ পৃষ্ঠা-১ এর ৩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1" y="5029205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৭.৬৭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938186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40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2466119" y="1634842"/>
            <a:ext cx="2434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৮.২৬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416761" y="2493823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1556906" y="2410694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198" y="3740722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7078383" y="1634839"/>
            <a:ext cx="3365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৮.২৬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045044" y="2493820"/>
            <a:ext cx="5146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৩.৪ 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213766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7148511" y="3519055"/>
            <a:ext cx="5257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৪.৮৬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643936" y="2533218"/>
            <a:ext cx="3703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১১৭ পৃষ্ঠা-১ এর ৬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1" y="5029205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৪.৮৬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938186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18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0"/>
          <p:cNvSpPr txBox="1"/>
          <p:nvPr/>
        </p:nvSpPr>
        <p:spPr>
          <a:xfrm>
            <a:off x="7137267" y="1634839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100465" y="2493820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২.২৫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528098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7135096" y="3519055"/>
            <a:ext cx="31865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১.৭৫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035638" y="1690257"/>
            <a:ext cx="16945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0০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১১৭ পৃষ্ঠা-১ এর 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2687785" y="5029205"/>
            <a:ext cx="5347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উত্তর-১.৭৫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894023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09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কা -১২০ পৃষ্ঠা-৪ এর (১-১০)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56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0"/>
          <p:cNvSpPr txBox="1"/>
          <p:nvPr/>
        </p:nvSpPr>
        <p:spPr>
          <a:xfrm>
            <a:off x="0" y="1399308"/>
            <a:ext cx="118317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গতকালের তাপমাত্রা ছিল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৩২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৫৫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ডিগ্রী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-166255" y="2576962"/>
            <a:ext cx="121919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তাপমাত্রা    ২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৮৭ </a:t>
            </a:r>
            <a:r>
              <a:rPr lang="en-US" sz="6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ডিগ্রী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  <p:sp>
        <p:nvSpPr>
          <p:cNvPr id="12" name="TextBox 50"/>
          <p:cNvSpPr txBox="1"/>
          <p:nvPr/>
        </p:nvSpPr>
        <p:spPr>
          <a:xfrm>
            <a:off x="6015488" y="2272148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401782" y="3948554"/>
            <a:ext cx="11388439" cy="2771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-290946" y="3976270"/>
            <a:ext cx="118317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 দিনের তাপমাত্রার পার্থক্য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৬৮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ডিগ্রী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পৃষ্ঠা-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0" y="5347862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৬৮ </a:t>
            </a:r>
            <a:r>
              <a:rPr lang="en-US" sz="72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ডিগ্রী</a:t>
            </a:r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7519950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72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2466119" y="1634842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445337" y="2493823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1614058" y="2410694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198" y="3740722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7121247" y="1634839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045044" y="2493820"/>
            <a:ext cx="5146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৮.২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213766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7148511" y="3519055"/>
            <a:ext cx="5257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০.৮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035637" y="1690257"/>
            <a:ext cx="37407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পৃষ্ঠা-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1" y="502920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গৌতমের বাড়ির দূরত্ব-০.৮ কিমি বেশি 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938186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62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0"/>
          <p:cNvSpPr txBox="1"/>
          <p:nvPr/>
        </p:nvSpPr>
        <p:spPr>
          <a:xfrm>
            <a:off x="7137267" y="1634839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100465" y="2493820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৩.৬৫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281356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6612583" y="3519055"/>
            <a:ext cx="31865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১০.০০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035638" y="1690257"/>
            <a:ext cx="16945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2687785" y="5029205"/>
            <a:ext cx="5347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 - ১০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894023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61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423</Words>
  <Application>Microsoft Office PowerPoint</Application>
  <PresentationFormat>Widescreen</PresentationFormat>
  <Paragraphs>213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231</cp:revision>
  <dcterms:created xsi:type="dcterms:W3CDTF">2018-11-14T09:03:35Z</dcterms:created>
  <dcterms:modified xsi:type="dcterms:W3CDTF">2019-02-19T01:46:09Z</dcterms:modified>
</cp:coreProperties>
</file>