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2" r:id="rId5"/>
    <p:sldId id="261" r:id="rId6"/>
    <p:sldId id="302" r:id="rId7"/>
    <p:sldId id="282" r:id="rId8"/>
    <p:sldId id="303" r:id="rId9"/>
    <p:sldId id="284" r:id="rId10"/>
    <p:sldId id="304" r:id="rId11"/>
    <p:sldId id="305" r:id="rId12"/>
    <p:sldId id="306" r:id="rId13"/>
    <p:sldId id="307" r:id="rId14"/>
    <p:sldId id="267" r:id="rId15"/>
    <p:sldId id="301" r:id="rId16"/>
    <p:sldId id="27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0BE80-3338-41D9-8736-9A771BFEB3D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67B61-A69D-478B-B625-B873B201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B029-CF9A-4F95-9119-5A7593350858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2045922"/>
            <a:ext cx="7745031" cy="4036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7361" y="1022726"/>
            <a:ext cx="9767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913" y="848254"/>
            <a:ext cx="102665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570" y="1769149"/>
            <a:ext cx="5029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Alternate Process 4"/>
          <p:cNvSpPr/>
          <p:nvPr/>
        </p:nvSpPr>
        <p:spPr>
          <a:xfrm>
            <a:off x="4517983" y="4705606"/>
            <a:ext cx="3176374" cy="4669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ব্লগ পোস্ট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1565" y="1787656"/>
            <a:ext cx="50292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owchart: Alternate Process 8"/>
          <p:cNvSpPr/>
          <p:nvPr/>
        </p:nvSpPr>
        <p:spPr>
          <a:xfrm>
            <a:off x="4324019" y="4705604"/>
            <a:ext cx="3176374" cy="4669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729" y="1783677"/>
            <a:ext cx="502920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4421001" y="4750564"/>
            <a:ext cx="3176374" cy="4669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12" y="5158135"/>
            <a:ext cx="1069570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নিবন্ধ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পোস্ট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ই-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সংবাদপত্র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শ্বেতপত্র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0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7832" y="812580"/>
            <a:ext cx="102665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২. ছবি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44" y="1875182"/>
            <a:ext cx="503034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Flowchart: Alternate Process 22"/>
          <p:cNvSpPr/>
          <p:nvPr/>
        </p:nvSpPr>
        <p:spPr>
          <a:xfrm>
            <a:off x="4481931" y="4802609"/>
            <a:ext cx="3176374" cy="46699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ক্যামেরায় তোলা ছবি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944" y="1875182"/>
            <a:ext cx="5029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Flowchart: Alternate Process 24"/>
          <p:cNvSpPr/>
          <p:nvPr/>
        </p:nvSpPr>
        <p:spPr>
          <a:xfrm>
            <a:off x="4504622" y="4777012"/>
            <a:ext cx="3176374" cy="4669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আকাঁ ছবি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54944" y="1847035"/>
            <a:ext cx="5029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Flowchart: Alternate Process 26"/>
          <p:cNvSpPr/>
          <p:nvPr/>
        </p:nvSpPr>
        <p:spPr>
          <a:xfrm>
            <a:off x="4500211" y="4744916"/>
            <a:ext cx="3176374" cy="4669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কার্টুনের ছবি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487" y="1872733"/>
            <a:ext cx="5029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Flowchart: Alternate Process 28"/>
          <p:cNvSpPr/>
          <p:nvPr/>
        </p:nvSpPr>
        <p:spPr>
          <a:xfrm>
            <a:off x="4481931" y="4788697"/>
            <a:ext cx="3176374" cy="4669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ইনফো গ্রাফিক্স ছবি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4384403" y="4791146"/>
            <a:ext cx="3176374" cy="4669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এনিমেটেড ছবি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3233" y="5188583"/>
            <a:ext cx="1069570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অঙ্কনকরণ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ইনফো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এনিমেটেড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493" y="1828952"/>
            <a:ext cx="5043188" cy="27198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25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/>
      <p:bldP spid="25" grpId="1"/>
      <p:bldP spid="27" grpId="0"/>
      <p:bldP spid="27" grpId="1"/>
      <p:bldP spid="29" grpId="0"/>
      <p:bldP spid="29" grpId="1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2912" y="782669"/>
            <a:ext cx="102665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315" y="5170065"/>
            <a:ext cx="106957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ক্যামেরায়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287" y="1831294"/>
            <a:ext cx="4572000" cy="27432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089" y="1831294"/>
            <a:ext cx="4572000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46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3535" y="5129812"/>
            <a:ext cx="70242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এ</a:t>
            </a:r>
            <a:r>
              <a:rPr lang="bn-BD" sz="3200" dirty="0" smtClean="0">
                <a:effectLst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3777" y="1015724"/>
            <a:ext cx="347644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শব্দ বা অডিও</a:t>
            </a:r>
            <a:endParaRPr lang="en-US" sz="3600" b="1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659" y="2208817"/>
            <a:ext cx="2822865" cy="220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777" y="2146153"/>
            <a:ext cx="2695514" cy="2032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579" y="2022276"/>
            <a:ext cx="2619440" cy="228035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7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05745" y="933034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6" y="1912250"/>
            <a:ext cx="5925193" cy="2716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3751" y="5002399"/>
            <a:ext cx="1040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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টেন্ট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6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78035" y="801263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672" y="1878376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ডিজিটাল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672" y="2905594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527" y="3877394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2527" y="4885036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কার্টুন কী ধরনের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78431" y="5362089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Oval 8"/>
          <p:cNvSpPr/>
          <p:nvPr/>
        </p:nvSpPr>
        <p:spPr>
          <a:xfrm>
            <a:off x="4164576" y="4335751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Oval 9"/>
          <p:cNvSpPr/>
          <p:nvPr/>
        </p:nvSpPr>
        <p:spPr>
          <a:xfrm>
            <a:off x="6182332" y="3392174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Oval 10"/>
          <p:cNvSpPr/>
          <p:nvPr/>
        </p:nvSpPr>
        <p:spPr>
          <a:xfrm>
            <a:off x="7850002" y="2356311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04435" y="1373780"/>
            <a:ext cx="3820765" cy="49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দেখতে এখানে ক্লিক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8598" y="5160886"/>
            <a:ext cx="1076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3d-home-icon-png-mfvjcc8w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205" y="1959034"/>
            <a:ext cx="6553200" cy="294500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7127965" y="1452189"/>
            <a:ext cx="3048000" cy="786699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88" y="2271124"/>
            <a:ext cx="1364672" cy="1519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4" y="407406"/>
            <a:ext cx="11153870" cy="605676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015345" y="2160082"/>
            <a:ext cx="4489263" cy="7921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lay 7"/>
          <p:cNvSpPr/>
          <p:nvPr/>
        </p:nvSpPr>
        <p:spPr>
          <a:xfrm rot="16200000">
            <a:off x="1019504" y="1192152"/>
            <a:ext cx="4821923" cy="4704305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/>
          <p:cNvSpPr/>
          <p:nvPr/>
        </p:nvSpPr>
        <p:spPr>
          <a:xfrm rot="16200000">
            <a:off x="6283192" y="1253399"/>
            <a:ext cx="4821922" cy="4581808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56" y="1641752"/>
            <a:ext cx="1313646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250555" y="3203779"/>
            <a:ext cx="4789089" cy="25751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৯ম-১০ম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৪৫মিনিট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 সেপ্টেম্বর</a:t>
            </a:r>
            <a:r>
              <a:rPr lang="bn-IN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২০১৯খ্রি: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3253" y="771837"/>
            <a:ext cx="844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788802" y="708934"/>
            <a:ext cx="2717442" cy="68258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610" y="1679778"/>
            <a:ext cx="1313646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6"/>
          <p:cNvSpPr txBox="1"/>
          <p:nvPr/>
        </p:nvSpPr>
        <p:spPr>
          <a:xfrm>
            <a:off x="1163987" y="3646940"/>
            <a:ext cx="446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০১৭১৪৮০০৫৯৩</a:t>
            </a:r>
          </a:p>
        </p:txBody>
      </p:sp>
    </p:spTree>
    <p:extLst>
      <p:ext uri="{BB962C8B-B14F-4D97-AF65-F5344CB8AC3E}">
        <p14:creationId xmlns:p14="http://schemas.microsoft.com/office/powerpoint/2010/main" val="89858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10782" y="694592"/>
            <a:ext cx="920061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 দুটি ভালো করে লক্ষ করো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66" y="145903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54166" y="5165491"/>
            <a:ext cx="9200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ডিজিটাল সিষ্টেমে ক্লাস নিতে শিক্ষককে কী তৈরি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 হয়েছে?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80" y="145903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4166" y="4424927"/>
            <a:ext cx="4114800" cy="411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এনালগ সিষ্টেম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9980" y="4424927"/>
            <a:ext cx="4114800" cy="411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ডিজিটাল সিষ্টেম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10782" y="655465"/>
            <a:ext cx="920061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ছবিদুটিতে শিক্ষক দুজন কোন সিষ্টেমে ক্লাস নিচ্ছে?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7764" y="5193830"/>
            <a:ext cx="9200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2228045"/>
            <a:ext cx="6001555" cy="35263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3914" y="1690544"/>
            <a:ext cx="453043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2733" y="913360"/>
            <a:ext cx="5486399" cy="8087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69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48189" y="1398746"/>
            <a:ext cx="6248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7127" y="2329454"/>
            <a:ext cx="9601200" cy="26891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04813" indent="-404813"/>
            <a:r>
              <a:rPr lang="bn-IN" sz="36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6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bn-BD" sz="36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4813" indent="-404813"/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32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কনটেন্ট-এর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পারবে;</a:t>
            </a: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কনটেন্ট-এর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32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5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1380" y="5557357"/>
            <a:ext cx="1036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মেয়েটি ডিজিটাল মাধ্যমে কী কী দেখছে?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528" y="1371600"/>
            <a:ext cx="7647709" cy="4059382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3430">
            <a:off x="3157698" y="2112969"/>
            <a:ext cx="2743200" cy="1645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Callout 11"/>
          <p:cNvSpPr/>
          <p:nvPr/>
        </p:nvSpPr>
        <p:spPr>
          <a:xfrm rot="21363850">
            <a:off x="3402142" y="2180562"/>
            <a:ext cx="2343758" cy="800683"/>
          </a:xfrm>
          <a:prstGeom prst="wedgeEllipseCallou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4528" y="621631"/>
            <a:ext cx="7647709" cy="646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1379" y="5520296"/>
            <a:ext cx="1036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</a:rPr>
              <a:t>‌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3430">
            <a:off x="3157698" y="2112969"/>
            <a:ext cx="2743200" cy="1645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Oval Callout 17"/>
          <p:cNvSpPr/>
          <p:nvPr/>
        </p:nvSpPr>
        <p:spPr>
          <a:xfrm rot="21363850">
            <a:off x="3282269" y="2197218"/>
            <a:ext cx="2343758" cy="800683"/>
          </a:xfrm>
          <a:prstGeom prst="wedgeEllipseCallou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3430">
            <a:off x="3150886" y="2112969"/>
            <a:ext cx="2743200" cy="1645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Oval Callout 19"/>
          <p:cNvSpPr/>
          <p:nvPr/>
        </p:nvSpPr>
        <p:spPr>
          <a:xfrm rot="21363850">
            <a:off x="3350608" y="2012445"/>
            <a:ext cx="2343758" cy="800683"/>
          </a:xfrm>
          <a:prstGeom prst="wedgeEllipseCallou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3430">
            <a:off x="3183972" y="2094446"/>
            <a:ext cx="2743200" cy="1645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Oval Callout 21"/>
          <p:cNvSpPr/>
          <p:nvPr/>
        </p:nvSpPr>
        <p:spPr>
          <a:xfrm rot="21363850">
            <a:off x="3383692" y="2317716"/>
            <a:ext cx="2343758" cy="800683"/>
          </a:xfrm>
          <a:prstGeom prst="wedgeEllipseCallou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2" grpId="1" animBg="1"/>
      <p:bldP spid="16" grpId="0"/>
      <p:bldP spid="18" grpId="0" animBg="1"/>
      <p:bldP spid="18" grpId="1" animBg="1"/>
      <p:bldP spid="20" grpId="0" animBg="1"/>
      <p:bldP spid="20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90513" y="900525"/>
            <a:ext cx="2963751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9603" y="4806393"/>
            <a:ext cx="7952417" cy="5847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79" y="2076108"/>
            <a:ext cx="2405818" cy="2346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6773" y="596626"/>
            <a:ext cx="816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কনটেন্টকে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6773" y="3120509"/>
            <a:ext cx="36537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/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/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32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/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/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32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773" y="1352760"/>
            <a:ext cx="3200400" cy="16459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56575" y="3065089"/>
            <a:ext cx="18287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463" y="3705284"/>
            <a:ext cx="3200400" cy="16459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977245" y="5420496"/>
            <a:ext cx="254728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শব্দ বা অডিও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06773" y="5420497"/>
            <a:ext cx="3220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/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/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/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32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basi000(0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06613" y="3705284"/>
            <a:ext cx="2928720" cy="11999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401" y="1312250"/>
            <a:ext cx="3200400" cy="16459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106306" y="584683"/>
            <a:ext cx="9200614" cy="6191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লক্ষ করো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9" grpId="0"/>
      <p:bldP spid="14" grpId="0"/>
      <p:bldP spid="16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67786" y="1095643"/>
            <a:ext cx="2963751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5748" y="5041920"/>
            <a:ext cx="7952417" cy="5847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9899" y="2472966"/>
            <a:ext cx="3284114" cy="1925647"/>
            <a:chOff x="4237148" y="2232918"/>
            <a:chExt cx="3825028" cy="2268771"/>
          </a:xfrm>
        </p:grpSpPr>
        <p:grpSp>
          <p:nvGrpSpPr>
            <p:cNvPr id="9" name="Group 8"/>
            <p:cNvGrpSpPr/>
            <p:nvPr/>
          </p:nvGrpSpPr>
          <p:grpSpPr>
            <a:xfrm>
              <a:off x="6059218" y="2232918"/>
              <a:ext cx="2002958" cy="2268771"/>
              <a:chOff x="4333447" y="1967263"/>
              <a:chExt cx="3522080" cy="246299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3447" y="1967263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5058594" y="2420807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12" name="Group 11"/>
            <p:cNvGrpSpPr/>
            <p:nvPr/>
          </p:nvGrpSpPr>
          <p:grpSpPr>
            <a:xfrm flipH="1">
              <a:off x="4237148" y="2232919"/>
              <a:ext cx="2040065" cy="2268770"/>
              <a:chOff x="-718777" y="2183309"/>
              <a:chExt cx="3522080" cy="246299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18777" y="2183309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-14767" y="2733019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7" name="Rectangle 16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445</Words>
  <Application>Microsoft Office PowerPoint</Application>
  <PresentationFormat>Widescreen</PresentationFormat>
  <Paragraphs>72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RUKUNUZZAMAN</dc:creator>
  <cp:lastModifiedBy>MD. RUKUNUZZAMAN</cp:lastModifiedBy>
  <cp:revision>237</cp:revision>
  <dcterms:created xsi:type="dcterms:W3CDTF">2019-08-06T20:52:53Z</dcterms:created>
  <dcterms:modified xsi:type="dcterms:W3CDTF">2019-10-25T10:13:36Z</dcterms:modified>
</cp:coreProperties>
</file>