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78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9F4B"/>
    <a:srgbClr val="9A9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364" autoAdjust="0"/>
  </p:normalViewPr>
  <p:slideViewPr>
    <p:cSldViewPr snapToGrid="0">
      <p:cViewPr varScale="1">
        <p:scale>
          <a:sx n="67" d="100"/>
          <a:sy n="67" d="100"/>
        </p:scale>
        <p:origin x="6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925C8-57B8-4D28-B197-97640D8C8A51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E136B-CB90-4715-A0E7-02020AB95E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927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  <a:endParaRPr lang="en-GB" b="1" u="none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578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19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430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717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  <a:p>
            <a:pPr algn="ctr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695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445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268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932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845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733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783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588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45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859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131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226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788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55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50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7340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7518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5931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217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6972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54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719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292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4444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5458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u="none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HaFiZuL IsLaM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7E136B-CB90-4715-A0E7-02020AB95E19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51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07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341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46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67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94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45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438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222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423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87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1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5159E-054D-4247-9FEE-58699B78F184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937A4-C871-48E6-B3ED-8C6AD62CE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0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afiznt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60" y="73797"/>
            <a:ext cx="4663440" cy="2623185"/>
          </a:xfrm>
          <a:prstGeom prst="rect">
            <a:avLst/>
          </a:prstGeom>
        </p:spPr>
      </p:pic>
      <p:sp>
        <p:nvSpPr>
          <p:cNvPr id="2" name="TextBox 1"/>
          <p:cNvSpPr txBox="1">
            <a:spLocks/>
          </p:cNvSpPr>
          <p:nvPr/>
        </p:nvSpPr>
        <p:spPr>
          <a:xfrm>
            <a:off x="3535680" y="2057400"/>
            <a:ext cx="5120640" cy="274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bn-IN" sz="16600" b="1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166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IN" sz="16600" b="1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GB" sz="16600" b="1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60" y="4234815"/>
            <a:ext cx="4663440" cy="26231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97927"/>
            <a:ext cx="4014740" cy="26600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4014740" cy="269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36" y="2854036"/>
            <a:ext cx="49183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হাফিজুল ইসলাম</a:t>
            </a:r>
          </a:p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থলওলমা নিম্ন মাধ্যমিক বিদ্যালয়</a:t>
            </a:r>
          </a:p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আত্রাই , নওগাঁ ।</a:t>
            </a:r>
          </a:p>
          <a:p>
            <a:pPr algn="ctr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Email: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hafiznt@gmail.com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০১৭১৬-০৯৮৯৩০</a:t>
            </a:r>
            <a:endParaRPr lang="en-GB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2400" y="2854036"/>
            <a:ext cx="38792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বিজ্ঞান</a:t>
            </a:r>
          </a:p>
          <a:p>
            <a:pPr algn="ctr"/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৭ম</a:t>
            </a:r>
          </a:p>
          <a:p>
            <a:pPr algn="ctr"/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৩ য়</a:t>
            </a:r>
          </a:p>
          <a:p>
            <a:pPr algn="ctr"/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তারিখঃ১৬-০৯-২০১৯ </a:t>
            </a:r>
          </a:p>
          <a:p>
            <a:pPr algn="ctr"/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মি.</a:t>
            </a:r>
            <a:endParaRPr lang="en-GB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8502" y="354676"/>
            <a:ext cx="2560320" cy="2377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63237"/>
            <a:ext cx="2560320" cy="2377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Straight Connector 7"/>
          <p:cNvCxnSpPr/>
          <p:nvPr/>
        </p:nvCxnSpPr>
        <p:spPr>
          <a:xfrm flipH="1">
            <a:off x="6067865" y="263236"/>
            <a:ext cx="56271" cy="6264173"/>
          </a:xfrm>
          <a:prstGeom prst="line">
            <a:avLst/>
          </a:prstGeom>
          <a:ln w="114300" cmpd="tri">
            <a:gradFill flip="none" rotWithShape="1">
              <a:gsLst>
                <a:gs pos="100000">
                  <a:schemeClr val="accent2">
                    <a:lumMod val="60000"/>
                    <a:lumOff val="40000"/>
                  </a:schemeClr>
                </a:gs>
                <a:gs pos="40000">
                  <a:schemeClr val="accent4">
                    <a:lumMod val="75000"/>
                  </a:schemeClr>
                </a:gs>
                <a:gs pos="3000">
                  <a:srgbClr val="00B050"/>
                </a:gs>
                <a:gs pos="76000">
                  <a:srgbClr val="92D050"/>
                </a:gs>
              </a:gsLst>
              <a:lin ang="21594000" scaled="0"/>
              <a:tileRect/>
            </a:gra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297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40" y="122590"/>
            <a:ext cx="4572000" cy="3200400"/>
          </a:xfrm>
          <a:prstGeom prst="rect">
            <a:avLst/>
          </a:prstGeom>
        </p:spPr>
      </p:pic>
      <p:pic>
        <p:nvPicPr>
          <p:cNvPr id="2" name="Picture 1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65" y="122590"/>
            <a:ext cx="4572000" cy="3200400"/>
          </a:xfrm>
          <a:prstGeom prst="rect">
            <a:avLst/>
          </a:prstGeom>
        </p:spPr>
      </p:pic>
      <p:pic>
        <p:nvPicPr>
          <p:cNvPr id="4" name="Picture 3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40" y="3549525"/>
            <a:ext cx="4572000" cy="3200400"/>
          </a:xfrm>
          <a:prstGeom prst="rect">
            <a:avLst/>
          </a:prstGeom>
        </p:spPr>
      </p:pic>
      <p:pic>
        <p:nvPicPr>
          <p:cNvPr id="5" name="Picture 4"/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12" y="3555620"/>
            <a:ext cx="4572000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6316" y="122590"/>
            <a:ext cx="2442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ছবির তীর চিহ্নিত অংশের নাম কী 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64041" y="2166425"/>
            <a:ext cx="2709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সাধারণত “মূল” গাছের কোথায় থাকে 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4040" y="4431323"/>
            <a:ext cx="2709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ধরণের মূলকে আমরা কি বলতে পারি 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76552" y="5125474"/>
            <a:ext cx="357809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0084904" y="5814588"/>
            <a:ext cx="417036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7632234" y="5304379"/>
            <a:ext cx="360787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8015559" y="2248918"/>
            <a:ext cx="324939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105351" y="1360304"/>
            <a:ext cx="344557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198783" y="1629711"/>
            <a:ext cx="281550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816626" y="1987520"/>
            <a:ext cx="324678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596241" y="970693"/>
            <a:ext cx="311543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7691427" y="6172397"/>
            <a:ext cx="432714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2901963" y="5483284"/>
            <a:ext cx="344820" cy="357809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7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0.06172 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6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0.04335 2.96296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0621E-16 1.11111E-6 L 0.05625 -2.59259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9" y="-1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352 -0.01204 L 0.14662 -0.012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48 0.00093 L 0.13841 0.000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0.02005 0.0002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0.0513 -0.000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" y="-4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0.0405 0.0099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8" y="48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6 3.7037E-7 L 0.07292 3.7037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8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0.04154 0.0002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3" y="3522128"/>
            <a:ext cx="3657600" cy="3200400"/>
          </a:xfrm>
          <a:prstGeom prst="rect">
            <a:avLst/>
          </a:prstGeom>
        </p:spPr>
      </p:pic>
      <p:pic>
        <p:nvPicPr>
          <p:cNvPr id="3" name="Picture 2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3" y="143280"/>
            <a:ext cx="3657600" cy="3200400"/>
          </a:xfrm>
          <a:prstGeom prst="rect">
            <a:avLst/>
          </a:prstGeom>
        </p:spPr>
      </p:pic>
      <p:pic>
        <p:nvPicPr>
          <p:cNvPr id="4" name="Picture 3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459" y="3522128"/>
            <a:ext cx="3657600" cy="3200400"/>
          </a:xfrm>
          <a:prstGeom prst="rect">
            <a:avLst/>
          </a:prstGeom>
        </p:spPr>
      </p:pic>
      <p:pic>
        <p:nvPicPr>
          <p:cNvPr id="5" name="Picture 4"/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459" y="143280"/>
            <a:ext cx="3657600" cy="32004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3748357">
            <a:off x="154597" y="4015296"/>
            <a:ext cx="651501" cy="42192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9863508" y="4401670"/>
            <a:ext cx="651501" cy="42192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7342183">
            <a:off x="11116235" y="941716"/>
            <a:ext cx="651501" cy="42192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4445960">
            <a:off x="8969188" y="307211"/>
            <a:ext cx="651501" cy="42192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213164">
            <a:off x="492231" y="1329796"/>
            <a:ext cx="651501" cy="42192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5400000">
            <a:off x="2496670" y="1004046"/>
            <a:ext cx="651501" cy="42192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58553" y="764601"/>
            <a:ext cx="297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ছবির মূলগুলো ও কি যথা স্থানে উৎপন্ন হয়েছে ?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58553" y="3839886"/>
            <a:ext cx="33886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তাহলে এই মূলগুলোকে আমরা কি ধরণের মূল বলতে পারি ?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02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96296E-6 L 2.70833E-6 0.153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33333E-6 L -0.00104 0.1993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99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0.05612 0.2895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1446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-0.04713 0.2555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" y="127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09636 0.2347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117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L -0.00404 0.0736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3048" y="2705725"/>
            <a:ext cx="1094590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রূপান্তরিত অস্থানিক মূল</a:t>
            </a:r>
            <a:endParaRPr lang="en-US" sz="115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80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" y="2645966"/>
            <a:ext cx="1165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Blip>
                <a:blip r:embed="rId3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অস্থানিক মূল কেন রূপান্তরিত হয় তা বলতে পারবে ।</a:t>
            </a:r>
          </a:p>
          <a:p>
            <a:pPr marL="571500" indent="-571500">
              <a:buBlip>
                <a:blip r:embed="rId3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সঞ্চয়ের জন্য বিভিন্ন ধরণের রূপান্তর ব্যাখ্যা করতে পারবে ।</a:t>
            </a:r>
          </a:p>
          <a:p>
            <a:pPr marL="571500" indent="-571500">
              <a:buBlip>
                <a:blip r:embed="rId3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 ভারসাম্য ও শারীরবৃত্তীয় কার্যের জন্য রূপান্তরগুলো বর্ণনা করতে পারবে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7861" y="371061"/>
            <a:ext cx="9316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 ..........</a:t>
            </a:r>
            <a:endParaRPr lang="en-US" sz="48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818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822" y="344970"/>
            <a:ext cx="5010357" cy="3445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66192" y="4744278"/>
            <a:ext cx="9859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চিত্রের মূলগুলোর কাজ কী ?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8592" y="5532782"/>
            <a:ext cx="9859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যান্ত্রিক ভারসাম্য রক্ষা করে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95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64" y="466154"/>
            <a:ext cx="4572000" cy="347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94" y="466154"/>
            <a:ext cx="4572000" cy="347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067339" y="4651513"/>
            <a:ext cx="8441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5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চিত্রের মূলগুলোর কাজ কী ?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60715" y="5652053"/>
            <a:ext cx="8441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5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সঞ্চয় করা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08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800" y="219645"/>
            <a:ext cx="3200400" cy="3657600"/>
          </a:xfrm>
          <a:prstGeom prst="rect">
            <a:avLst/>
          </a:prstGeom>
        </p:spPr>
      </p:pic>
      <p:pic>
        <p:nvPicPr>
          <p:cNvPr id="3" name="Picture 2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19645"/>
            <a:ext cx="3200400" cy="3657600"/>
          </a:xfrm>
          <a:prstGeom prst="rect">
            <a:avLst/>
          </a:prstGeom>
        </p:spPr>
      </p:pic>
      <p:pic>
        <p:nvPicPr>
          <p:cNvPr id="4" name="Picture 3"/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548" y="219645"/>
            <a:ext cx="32004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9444" y="4280451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4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চিত্রের মূলগুলোর কাজ কী ?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2576" y="5174973"/>
            <a:ext cx="9833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4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 শ্বাস গ্রহন করে, কোনটি খাদ্য গ্রহন করে । অর্থাৎ শারীরবৃত্তীয় কাজ করে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20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0157" y="530088"/>
            <a:ext cx="5711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1687492"/>
            <a:ext cx="2291195" cy="26496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1079" y="5075582"/>
            <a:ext cx="818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4"/>
              </a:buBlip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অস্থানিক মূলের রূপান্তরের কারণগুলি লিখ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74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164" y="540323"/>
            <a:ext cx="11651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সঞ্চয়ের জন্য অস্থানিক মূল ৪ ধরণের আকার ধারণ করে </a:t>
            </a:r>
            <a:endParaRPr lang="en-US" sz="4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6855" y="1911931"/>
            <a:ext cx="98782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কন্দাল 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endParaRPr lang="bn-IN" sz="4800" b="1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গুচ্ছিত</a:t>
            </a:r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কন্দমূল</a:t>
            </a:r>
            <a:endParaRPr lang="bn-IN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নডুলুজ 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endParaRPr lang="bn-IN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মালা আকৃতির মূল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08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11631" y="30074"/>
            <a:ext cx="26500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কন্দাল মূল</a:t>
            </a:r>
            <a:endParaRPr lang="bn-IN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1091046"/>
            <a:ext cx="4558145" cy="29821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7963" y="4488874"/>
            <a:ext cx="9268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অস্থানিক মূল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কখনও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কখনও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অনি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মিতভাবে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স্ফীত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6255" y="5550843"/>
            <a:ext cx="392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যেমনঃ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মিষ্টি আলু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03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3237" y="83121"/>
            <a:ext cx="4447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গুচ্ছিত</a:t>
            </a:r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কন্দমূল</a:t>
            </a:r>
            <a:endParaRPr lang="bn-IN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7527" y="4724399"/>
            <a:ext cx="10598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কন্দাল মূলের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ন্যা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খাদ্য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সঞ্চ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জন্য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অনি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মিতভাবে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স্ফীত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1746" y="5541818"/>
            <a:ext cx="6830291" cy="72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80310" y="5347848"/>
            <a:ext cx="9033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তবে স্ফীত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মূলগুলো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একটি গুচ্ছে অবস্থান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80164" y="6026725"/>
            <a:ext cx="4433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শতমূলী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লিয়া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402" y="1072847"/>
            <a:ext cx="3048000" cy="304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93" y="1069553"/>
            <a:ext cx="3034146" cy="305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6310" y="41558"/>
            <a:ext cx="4059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নডুলুজ </a:t>
            </a:r>
            <a:r>
              <a:rPr lang="as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endParaRPr lang="bn-IN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55892" y="5140036"/>
            <a:ext cx="6695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মূলের অগ্রভাগ খাদ্য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সঞ্চ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করে স্ফীত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1955" y="5985164"/>
            <a:ext cx="4468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 আম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আদা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364" y="1427018"/>
            <a:ext cx="5403273" cy="313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9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2475" y="30070"/>
            <a:ext cx="44470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মালা আকৃতির মূল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96836" y="5140036"/>
            <a:ext cx="739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অস্থানিক মূল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র্যায়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ক্রমে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স্ফীত ও সংকুচিত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61193" y="6056807"/>
            <a:ext cx="40696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করলার মূল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55" y="1316173"/>
            <a:ext cx="5763490" cy="328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1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6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46" y="1607127"/>
            <a:ext cx="3685309" cy="26600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26873" y="235527"/>
            <a:ext cx="4738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8709" y="5195460"/>
            <a:ext cx="11374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4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উদাহরনসহ খাদ্য সঞ্চয়ের জন্য অস্থানিক মূলের বিভিন্ন আকার বর্ণনা কর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85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41380" y="484915"/>
            <a:ext cx="5814862" cy="21236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IN" sz="4400" b="1" u="sng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শারীরবৃত্তীয় কাজের জন্য </a:t>
            </a:r>
            <a:r>
              <a:rPr lang="bn-IN" sz="4400" b="1" u="sng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অস্থানিক মূল ৪ ধরণের আকার ধারণ করে </a:t>
            </a:r>
            <a:endParaRPr lang="en-US" sz="4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5757" y="484915"/>
            <a:ext cx="5793987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IN" sz="44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 সারসাম্য রক্ষার জন্য </a:t>
            </a:r>
            <a:r>
              <a:rPr lang="bn-IN" sz="4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অস্থানিক মূল ৪ ধরণের আকার ধারণ করে 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7401744" y="3748367"/>
            <a:ext cx="3494133" cy="23083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পরাশ্রয়ী বায়বীয় মূল।</a:t>
            </a:r>
          </a:p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শোষক মূল।</a:t>
            </a:r>
          </a:p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শ্বাস মূল।</a:t>
            </a:r>
          </a:p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জনন মূল।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8581" y="3748367"/>
            <a:ext cx="3366655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স্তম্ভ মূল।</a:t>
            </a:r>
          </a:p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ঠেস মূল।</a:t>
            </a:r>
          </a:p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আরোহী মূল।</a:t>
            </a:r>
          </a:p>
          <a:p>
            <a:pPr marL="342900" indent="-342900">
              <a:buAutoNum type="arabicPeriod"/>
            </a:pP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ভাসমান মূল।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53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90945" y="0"/>
            <a:ext cx="181011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54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স্তম্ভ মূল</a:t>
            </a:r>
            <a:endParaRPr lang="en-US" sz="5400" dirty="0"/>
          </a:p>
        </p:txBody>
      </p:sp>
      <p:sp>
        <p:nvSpPr>
          <p:cNvPr id="4" name="Rectangle 3"/>
          <p:cNvSpPr/>
          <p:nvPr/>
        </p:nvSpPr>
        <p:spPr>
          <a:xfrm>
            <a:off x="1798990" y="5016875"/>
            <a:ext cx="85940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ধরণের অস্থানিক মূল কাণ্ড বা শাখা হতে উৎপন্ন 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3290" y="4737108"/>
            <a:ext cx="11485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 নিচের দিকে নামতে নামতে মাটির মধ্যে প্রবেশ করে এবং মোটা 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স্তম্ভের আকার ধারন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42509" y="5614271"/>
            <a:ext cx="33250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বট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2" y="1094509"/>
            <a:ext cx="5597236" cy="297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7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55065" y="113207"/>
            <a:ext cx="16818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ঠেস মূল</a:t>
            </a:r>
            <a:endParaRPr lang="en-US" sz="48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" y="5422301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কোন উদ্ভিদের প্রধান কাণ্ড দুর্বল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 সোজা ভাবে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ড়াতে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5145301"/>
            <a:ext cx="12191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কাণ্ডের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ড়ার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থেকে কতগুলি অস্থানিক মূল বের 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তীর্যকভাবে মাটিতে প্রবেশ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66253" y="5514633"/>
            <a:ext cx="1219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- 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কেয়ার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ঠেশ মূল।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491" y="1130732"/>
            <a:ext cx="5999019" cy="33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6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25" accel="100000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90381" y="30069"/>
            <a:ext cx="24112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আরোহী মূল</a:t>
            </a:r>
            <a:endParaRPr lang="en-US" sz="4800" dirty="0"/>
          </a:p>
        </p:txBody>
      </p:sp>
      <p:sp>
        <p:nvSpPr>
          <p:cNvPr id="3" name="Rectangle 2"/>
          <p:cNvSpPr/>
          <p:nvPr/>
        </p:nvSpPr>
        <p:spPr>
          <a:xfrm>
            <a:off x="193963" y="5019616"/>
            <a:ext cx="118040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মূল দুর্বল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কাণ্ড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পর্ব হতে উৎপন্ন 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উদ্ভিদ বা অবলম্বনকে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আঁক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ড়ে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ধরে </a:t>
            </a: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উদ্ভিদটিকে উপরে উঠতে সাহায্য </a:t>
            </a:r>
            <a:r>
              <a:rPr lang="as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15041" y="5296614"/>
            <a:ext cx="24865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 পান।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861066"/>
            <a:ext cx="6157913" cy="352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7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Scale>
                                      <p:cBhvr>
                                        <p:cTn id="14" dur="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04377" y="168625"/>
            <a:ext cx="30187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ভাসমান মূল</a:t>
            </a:r>
            <a:endParaRPr lang="en-US" sz="6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26" y="1184288"/>
            <a:ext cx="4295877" cy="2826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623455" y="5026638"/>
            <a:ext cx="11180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Blip>
                <a:blip r:embed="rId3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কোনো কোনো উদ্ভিদের মূল পানিতে ভাসিয়ে রাখতে সাহায্য করে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74127" y="5527964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যেমনঃ কচুরিপানা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62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60881" y="113199"/>
            <a:ext cx="48702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60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পরাশ্রয়ী বায়বীয় মূল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304800" y="5225580"/>
            <a:ext cx="12095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এক প্রকার মূল বাতাস থেকে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লীয়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বাষ্প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গ্রহণ করে। এদের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বায়বীয়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মূল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09998" y="5548746"/>
            <a:ext cx="3879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যেমনঃ রাস্না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89" y="1293927"/>
            <a:ext cx="2452257" cy="29696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11" y="1293927"/>
            <a:ext cx="2466108" cy="296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0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41245" y="182479"/>
            <a:ext cx="275107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শোষক মূল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0109" y="4355666"/>
            <a:ext cx="118733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পরজীবী উদ্ভিদে ক্লোরোফিল থাকে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তাই খাদ্যের জন্য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আশ্র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দাতা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উদ্ভিদের দেহে বিশেষ ধরণের মূল প্রবেশ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থাকে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4818" y="4632664"/>
            <a:ext cx="96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 এ মূলগুলোকে শোষক মূল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56364" y="5232827"/>
            <a:ext cx="3920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যেমন- স্বর্ণলতা।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5" y="1473001"/>
            <a:ext cx="4585855" cy="260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2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4" dur="125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5" dur="125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6" dur="2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2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98372" y="362588"/>
            <a:ext cx="20922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শ্বাস মূল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249382" y="4650388"/>
            <a:ext cx="117902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লবণাক্ত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ও কর্দমাক্ত মাটিতে উদ্ভিদের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মাটির উপরে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ভাবে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উঠে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5692" y="4973553"/>
            <a:ext cx="107926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এই সকল মূলে ছোট ছোট ছিদ্র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1" y="5966478"/>
            <a:ext cx="10307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 সুন্দরী, গরাণ </a:t>
            </a:r>
            <a:r>
              <a:rPr lang="as-IN" sz="36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bn-IN" sz="36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127" y="1378251"/>
            <a:ext cx="6788728" cy="312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2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Scale>
                                      <p:cBhvr>
                                        <p:cTn id="14" dur="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98779" y="127061"/>
            <a:ext cx="230704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60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জনন মূল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913993" y="4998167"/>
            <a:ext cx="110005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কোন কোন উদ্ভিদের মূল প্রজননে অংশ গ্রহণ করে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92230" y="5740678"/>
            <a:ext cx="33201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যেমন- মিষ্টি আলু।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1142724"/>
            <a:ext cx="6629400" cy="362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2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0141" y="346364"/>
            <a:ext cx="36856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964" y="5250872"/>
            <a:ext cx="11998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3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যান্ত্রিক ভারসাম্য রক্ষার জন্য ও শারীরবৃত্তীয় কাজের জন্য অস্থানিক মূল কয়ভাবে রূপান্তরিত হয় উদাহারণ সহ নাম লিখ।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37" y="1828800"/>
            <a:ext cx="8315325" cy="290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3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25636" y="0"/>
            <a:ext cx="4239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508" y="1177636"/>
            <a:ext cx="11707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কেয়ার মূল কেন রূপান্তরিত হয় 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5856" y="2050474"/>
            <a:ext cx="4433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(ক)খাদ্য সঞ্চয়ের জন্য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6052" y="2844373"/>
            <a:ext cx="4980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(ঘ) আত্নরক্ষার  জন্য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5856" y="2844373"/>
            <a:ext cx="4433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(গ) শারীরবৃত্তীয় কাজের জন্য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86052" y="2050473"/>
            <a:ext cx="5133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 যান্ত্রিক ভারসাম্য রক্ষার জন্য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508" y="3990109"/>
            <a:ext cx="11707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সুন্দরী, গড়ান এর মূল কি ধরণের 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256" y="4784009"/>
            <a:ext cx="4433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শ্বাস মূল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38452" y="5577908"/>
            <a:ext cx="4980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(ঘ) ভাসমান মূল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8256" y="5577908"/>
            <a:ext cx="4433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(গ) জনন মূল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38452" y="4784008"/>
            <a:ext cx="5133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 স্তম্ভ মূল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1052944" y="4865175"/>
            <a:ext cx="512619" cy="551309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6255327" y="2133601"/>
            <a:ext cx="547257" cy="549348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ultiply 15"/>
          <p:cNvSpPr/>
          <p:nvPr/>
        </p:nvSpPr>
        <p:spPr>
          <a:xfrm>
            <a:off x="6338451" y="4801390"/>
            <a:ext cx="720437" cy="628949"/>
          </a:xfrm>
          <a:prstGeom prst="mathMultiply">
            <a:avLst>
              <a:gd name="adj1" fmla="val 202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y 21"/>
          <p:cNvSpPr/>
          <p:nvPr/>
        </p:nvSpPr>
        <p:spPr>
          <a:xfrm>
            <a:off x="6296886" y="5577908"/>
            <a:ext cx="720437" cy="628949"/>
          </a:xfrm>
          <a:prstGeom prst="mathMultiply">
            <a:avLst>
              <a:gd name="adj1" fmla="val 202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6192978" y="2850787"/>
            <a:ext cx="720437" cy="628949"/>
          </a:xfrm>
          <a:prstGeom prst="mathMultiply">
            <a:avLst>
              <a:gd name="adj1" fmla="val 202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ultiply 23"/>
          <p:cNvSpPr/>
          <p:nvPr/>
        </p:nvSpPr>
        <p:spPr>
          <a:xfrm>
            <a:off x="768926" y="2912512"/>
            <a:ext cx="720437" cy="628949"/>
          </a:xfrm>
          <a:prstGeom prst="mathMultiply">
            <a:avLst>
              <a:gd name="adj1" fmla="val 202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775856" y="2030493"/>
            <a:ext cx="720437" cy="628949"/>
          </a:xfrm>
          <a:prstGeom prst="mathMultiply">
            <a:avLst>
              <a:gd name="adj1" fmla="val 202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845126" y="5595291"/>
            <a:ext cx="720437" cy="628949"/>
          </a:xfrm>
          <a:prstGeom prst="mathMultiply">
            <a:avLst>
              <a:gd name="adj1" fmla="val 20200"/>
            </a:avLst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2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364" y="387927"/>
            <a:ext cx="11402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২.অস্থানিক মূলের ক্ষেত্রে সঠিক কোনটি……..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8982" y="1607124"/>
            <a:ext cx="9615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এরা সাধারণত ৩ টি কারণে রূপান্তরিত হয় ।</a:t>
            </a:r>
          </a:p>
          <a:p>
            <a:pPr marL="400050" indent="-400050">
              <a:buAutoNum type="romanUcPeriod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স্বর্ণলতার মূল শোষক ।</a:t>
            </a:r>
          </a:p>
          <a:p>
            <a:pPr marL="400050" indent="-400050">
              <a:buAutoNum type="romanUcPeriod"/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আরোহী মূল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দুর্বল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কাণ্ডয্ক্তু উদ্ভিদের পর্ব হতে উৎপন্ন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364" y="3872761"/>
            <a:ext cx="3380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উত্তর----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9489" y="5375564"/>
            <a:ext cx="2092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į ও įį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7938" y="5370719"/>
            <a:ext cx="2092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 į ও įį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į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47509" y="5370057"/>
            <a:ext cx="2327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(গ) į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į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įį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į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5958" y="5379734"/>
            <a:ext cx="2964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(ঘ) į, įį ও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įįį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8825357" y="5418548"/>
            <a:ext cx="547257" cy="549348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2957942" y="5414517"/>
            <a:ext cx="720437" cy="628949"/>
          </a:xfrm>
          <a:prstGeom prst="mathMultiply">
            <a:avLst>
              <a:gd name="adj1" fmla="val 20200"/>
            </a:avLst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ultiply 10"/>
          <p:cNvSpPr/>
          <p:nvPr/>
        </p:nvSpPr>
        <p:spPr>
          <a:xfrm>
            <a:off x="543794" y="5414517"/>
            <a:ext cx="720437" cy="628949"/>
          </a:xfrm>
          <a:prstGeom prst="mathMultiply">
            <a:avLst>
              <a:gd name="adj1" fmla="val 20200"/>
            </a:avLst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ultiply 11"/>
          <p:cNvSpPr/>
          <p:nvPr/>
        </p:nvSpPr>
        <p:spPr>
          <a:xfrm>
            <a:off x="6092529" y="5405619"/>
            <a:ext cx="720437" cy="628949"/>
          </a:xfrm>
          <a:prstGeom prst="mathMultiply">
            <a:avLst>
              <a:gd name="adj1" fmla="val 20200"/>
            </a:avLst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5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054" y="1801091"/>
            <a:ext cx="2105891" cy="19826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3637" y="332509"/>
            <a:ext cx="5264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928" y="4973788"/>
            <a:ext cx="11416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Blip>
                <a:blip r:embed="rId5"/>
              </a:buBlip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 প্রদর্শিত রূপান্তরিত মূলগুলোর ব্যবহার লিখে আনবে 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1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49247" y="1764738"/>
            <a:ext cx="1016271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39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239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7458" y="1724398"/>
            <a:ext cx="345589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3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endParaRPr lang="en-US" sz="23900" dirty="0"/>
          </a:p>
        </p:txBody>
      </p:sp>
      <p:sp>
        <p:nvSpPr>
          <p:cNvPr id="4" name="TextBox 3"/>
          <p:cNvSpPr txBox="1"/>
          <p:nvPr/>
        </p:nvSpPr>
        <p:spPr>
          <a:xfrm>
            <a:off x="3051958" y="1729536"/>
            <a:ext cx="360381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3900" b="1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endParaRPr lang="en-US" sz="23900" dirty="0"/>
          </a:p>
        </p:txBody>
      </p:sp>
      <p:sp>
        <p:nvSpPr>
          <p:cNvPr id="5" name="Rectangle 4"/>
          <p:cNvSpPr/>
          <p:nvPr/>
        </p:nvSpPr>
        <p:spPr>
          <a:xfrm>
            <a:off x="5886942" y="1724397"/>
            <a:ext cx="2206053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239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endParaRPr lang="en-US" sz="23900" dirty="0"/>
          </a:p>
        </p:txBody>
      </p:sp>
    </p:spTree>
    <p:extLst>
      <p:ext uri="{BB962C8B-B14F-4D97-AF65-F5344CB8AC3E}">
        <p14:creationId xmlns:p14="http://schemas.microsoft.com/office/powerpoint/2010/main" val="320215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28571" decel="2857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00"/>
                                  </p:iterate>
                                  <p:childTnLst>
                                    <p:animMotion origin="layout" path="M -0.172 -0.01019 L 0.00209 -0.00371 " pathEditMode="relative" rAng="0" ptsTypes="AA">
                                      <p:cBhvr>
                                        <p:cTn id="6" dur="3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98" y="324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42" presetClass="path" presetSubtype="0" repeatCount="indefinite" accel="28571" decel="2857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00"/>
                                  </p:iterate>
                                  <p:childTnLst>
                                    <p:animMotion origin="layout" path="M 0.00794 -0.29166 L 0.00338 -0.00139 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14514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64" presetClass="path" presetSubtype="0" repeatCount="indefinite" accel="28571" decel="2857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00"/>
                                  </p:iterate>
                                  <p:childTnLst>
                                    <p:animMotion origin="layout" path="M 0.00898 0.3287 L 0.00208 -0.00371 " pathEditMode="relative" rAng="0" ptsTypes="AA">
                                      <p:cBhvr>
                                        <p:cTn id="10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" y="-16620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35" presetClass="path" presetSubtype="0" repeatCount="indefinite" accel="28571" decel="2857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00"/>
                                  </p:iterate>
                                  <p:childTnLst>
                                    <p:animMotion origin="layout" path="M 0.2082 0.00301 L 1.25E-6 -3.33333E-6 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0" y="-93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839</Words>
  <Application>Microsoft Office PowerPoint</Application>
  <PresentationFormat>Widescreen</PresentationFormat>
  <Paragraphs>176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HaFiZuL IsLaM</dc:creator>
  <cp:lastModifiedBy>HP</cp:lastModifiedBy>
  <cp:revision>342</cp:revision>
  <dcterms:created xsi:type="dcterms:W3CDTF">2019-08-29T07:19:58Z</dcterms:created>
  <dcterms:modified xsi:type="dcterms:W3CDTF">2019-10-21T00:09:21Z</dcterms:modified>
</cp:coreProperties>
</file>