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9" r:id="rId2"/>
    <p:sldId id="280" r:id="rId3"/>
    <p:sldId id="281" r:id="rId4"/>
    <p:sldId id="282" r:id="rId5"/>
    <p:sldId id="284" r:id="rId6"/>
    <p:sldId id="258" r:id="rId7"/>
    <p:sldId id="256" r:id="rId8"/>
    <p:sldId id="259" r:id="rId9"/>
    <p:sldId id="285" r:id="rId10"/>
    <p:sldId id="286" r:id="rId11"/>
    <p:sldId id="287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6" r:id="rId28"/>
    <p:sldId id="275" r:id="rId29"/>
    <p:sldId id="277" r:id="rId30"/>
    <p:sldId id="27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70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610CA14-F006-DE42-838D-1E36FB9B27E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EFBC0C1B-7752-3E42-B401-894C3AD0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81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CA14-F006-DE42-838D-1E36FB9B27E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0C1B-7752-3E42-B401-894C3AD0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6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CA14-F006-DE42-838D-1E36FB9B27E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0C1B-7752-3E42-B401-894C3AD0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80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CA14-F006-DE42-838D-1E36FB9B27E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0C1B-7752-3E42-B401-894C3AD0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57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CA14-F006-DE42-838D-1E36FB9B27E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0C1B-7752-3E42-B401-894C3AD0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34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CA14-F006-DE42-838D-1E36FB9B27E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0C1B-7752-3E42-B401-894C3AD0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CA14-F006-DE42-838D-1E36FB9B27E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0C1B-7752-3E42-B401-894C3AD0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99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CA14-F006-DE42-838D-1E36FB9B27E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0C1B-7752-3E42-B401-894C3AD028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662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CA14-F006-DE42-838D-1E36FB9B27E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0C1B-7752-3E42-B401-894C3AD0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9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CA14-F006-DE42-838D-1E36FB9B27E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0C1B-7752-3E42-B401-894C3AD0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7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CA14-F006-DE42-838D-1E36FB9B27E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0C1B-7752-3E42-B401-894C3AD0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48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CA14-F006-DE42-838D-1E36FB9B27E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0C1B-7752-3E42-B401-894C3AD0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11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CA14-F006-DE42-838D-1E36FB9B27E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0C1B-7752-3E42-B401-894C3AD0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27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CA14-F006-DE42-838D-1E36FB9B27E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0C1B-7752-3E42-B401-894C3AD0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4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CA14-F006-DE42-838D-1E36FB9B27E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0C1B-7752-3E42-B401-894C3AD0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2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CA14-F006-DE42-838D-1E36FB9B27E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0C1B-7752-3E42-B401-894C3AD0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7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CA14-F006-DE42-838D-1E36FB9B27E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0C1B-7752-3E42-B401-894C3AD0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79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610CA14-F006-DE42-838D-1E36FB9B27E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BC0C1B-7752-3E42-B401-894C3AD0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963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4" y="212035"/>
            <a:ext cx="11569148" cy="64405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530086" y="569843"/>
            <a:ext cx="11370365" cy="1272209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spc="50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আসসালামু</a:t>
            </a:r>
            <a:r>
              <a:rPr lang="en-US" sz="11500" b="1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spc="50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আলাইকুম</a:t>
            </a:r>
            <a:endParaRPr lang="en-US" sz="11500" b="1" spc="50" dirty="0">
              <a:ln w="0"/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31"/>
            </a:avLst>
          </a:prstGeom>
          <a:solidFill>
            <a:schemeClr val="accent6">
              <a:lumMod val="5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52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603503"/>
            <a:ext cx="5155096" cy="42335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504" y="1895061"/>
            <a:ext cx="5536096" cy="43400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Left Arrow 4"/>
          <p:cNvSpPr/>
          <p:nvPr/>
        </p:nvSpPr>
        <p:spPr>
          <a:xfrm>
            <a:off x="6122504" y="603503"/>
            <a:ext cx="3740426" cy="1151059"/>
          </a:xfrm>
          <a:prstGeom prst="leftArrow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আন্দোলন 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683026" y="5035826"/>
            <a:ext cx="3800889" cy="1331842"/>
          </a:xfrm>
          <a:prstGeom prst="rightArrow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সংগ্রাম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283"/>
            </a:avLst>
          </a:prstGeom>
          <a:solidFill>
            <a:schemeClr val="tx2">
              <a:lumMod val="1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00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6" y="577373"/>
            <a:ext cx="11078817" cy="42464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90330" y="4986132"/>
            <a:ext cx="11171583" cy="1569660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n w="1905"/>
                <a:solidFill>
                  <a:schemeClr val="bg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দেশের স্বাধিনতা ও সার্বভৌমত্ব রক্ষায় দেশপ্রেমিক নিজের জানমাল উৎসর্গ করতে কুণ্ঠাবোধ করে না।</a:t>
            </a:r>
            <a:endParaRPr lang="en-US" sz="4800" b="1" dirty="0">
              <a:ln w="1905"/>
              <a:solidFill>
                <a:schemeClr val="bg1">
                  <a:lumMod val="75000"/>
                  <a:lumOff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316"/>
            </a:avLst>
          </a:prstGeom>
          <a:solidFill>
            <a:srgbClr val="00B050"/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11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3583" y="439466"/>
            <a:ext cx="11249146" cy="1627873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80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80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8000" b="1" dirty="0">
              <a:ln w="50800"/>
              <a:solidFill>
                <a:schemeClr val="bg1">
                  <a:shade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621585" y="2169653"/>
            <a:ext cx="11013141" cy="4115641"/>
          </a:xfrm>
          <a:prstGeom prst="flowChartTerminator">
            <a:avLst/>
          </a:prstGeom>
          <a:solidFill>
            <a:schemeClr val="tx1"/>
          </a:solidFill>
          <a:ln w="76200">
            <a:solidFill>
              <a:srgbClr val="00B05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5400" b="1" dirty="0" err="1" smtClean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দেশপ্রেমের</a:t>
            </a:r>
            <a:r>
              <a:rPr lang="en-US" sz="5400" b="1" dirty="0" smtClean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5400" b="1" dirty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b="1" dirty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 smtClean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৷</a:t>
            </a:r>
          </a:p>
          <a:p>
            <a:pPr algn="ctr"/>
            <a:endParaRPr lang="en-US" sz="5400" b="1" dirty="0">
              <a:ln w="5080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 smtClean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6000" b="1" dirty="0" err="1" smtClean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দেশপ্রেমের</a:t>
            </a:r>
            <a:r>
              <a:rPr lang="en-US" sz="6000" b="1" dirty="0" smtClean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6000" b="1" dirty="0" smtClean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6000" b="1" dirty="0" smtClean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b="1" dirty="0" smtClean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৷</a:t>
            </a:r>
          </a:p>
          <a:p>
            <a:pPr algn="ctr"/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123"/>
            </a:avLst>
          </a:prstGeom>
          <a:solidFill>
            <a:schemeClr val="accent5">
              <a:lumMod val="5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21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4252911" y="76707"/>
            <a:ext cx="3914775" cy="1012094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7200" b="1" dirty="0">
              <a:ln w="50800"/>
              <a:solidFill>
                <a:schemeClr val="bg1">
                  <a:shade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017" y="1285461"/>
            <a:ext cx="5824136" cy="43069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2" y="1285461"/>
            <a:ext cx="5830956" cy="43069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32522" y="5870756"/>
            <a:ext cx="6211547" cy="8309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48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8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সন্তানের</a:t>
            </a:r>
            <a:r>
              <a:rPr lang="en-US" sz="48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8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টান</a:t>
            </a:r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841" y="5824590"/>
            <a:ext cx="5548312" cy="923330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তদ্রুপ</a:t>
            </a:r>
            <a:r>
              <a:rPr lang="en-US" sz="54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জন্মভুমির</a:t>
            </a:r>
            <a:r>
              <a:rPr lang="en-US" sz="54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54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টান</a:t>
            </a:r>
            <a:endParaRPr lang="en-US" sz="54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0085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02" y="1351722"/>
            <a:ext cx="11738216" cy="53273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43302" y="124215"/>
            <a:ext cx="11855933" cy="1015663"/>
          </a:xfrm>
          <a:prstGeom prst="rect">
            <a:avLst/>
          </a:prstGeom>
          <a:solidFill>
            <a:schemeClr val="tx1"/>
          </a:solidFill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0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শিশুকাল</a:t>
            </a:r>
            <a:r>
              <a:rPr lang="en-US" sz="60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60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জন্মভুমির</a:t>
            </a:r>
            <a:r>
              <a:rPr lang="en-US" sz="60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60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আকর্ষন</a:t>
            </a:r>
            <a:r>
              <a:rPr lang="en-US" sz="60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60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4418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63" y="164761"/>
            <a:ext cx="4543424" cy="54011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505" y="164761"/>
            <a:ext cx="4584720" cy="54011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Arrow: Right 7"/>
          <p:cNvSpPr/>
          <p:nvPr/>
        </p:nvSpPr>
        <p:spPr>
          <a:xfrm>
            <a:off x="4883724" y="1828800"/>
            <a:ext cx="2398644" cy="1871836"/>
          </a:xfrm>
          <a:prstGeom prst="rightArrow">
            <a:avLst>
              <a:gd name="adj1" fmla="val 50000"/>
              <a:gd name="adj2" fmla="val 49390"/>
            </a:avLst>
          </a:prstGeom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TextBox 8"/>
          <p:cNvSpPr txBox="1"/>
          <p:nvPr/>
        </p:nvSpPr>
        <p:spPr>
          <a:xfrm>
            <a:off x="161163" y="5786439"/>
            <a:ext cx="5921883" cy="923330"/>
          </a:xfrm>
          <a:prstGeom prst="rect">
            <a:avLst/>
          </a:prstGeom>
          <a:solidFill>
            <a:schemeClr val="tx1"/>
          </a:solidFill>
          <a:ln w="5715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ভালবাসাটি</a:t>
            </a:r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প্রসারিত</a:t>
            </a:r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82367" y="5786439"/>
            <a:ext cx="4830649" cy="923330"/>
          </a:xfrm>
          <a:prstGeom prst="rect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জন্মভুমির</a:t>
            </a:r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7964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145" y="232037"/>
            <a:ext cx="8133916" cy="52127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532908" y="5740614"/>
            <a:ext cx="8562324" cy="923330"/>
          </a:xfrm>
          <a:prstGeom prst="rect">
            <a:avLst/>
          </a:prstGeom>
          <a:solidFill>
            <a:schemeClr val="tx1"/>
          </a:solidFill>
          <a:ln w="5715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</a:t>
            </a:r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পরিশেষে</a:t>
            </a:r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01" y="232037"/>
            <a:ext cx="3180591" cy="33701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60301" y="3875221"/>
            <a:ext cx="3408217" cy="923330"/>
          </a:xfrm>
          <a:prstGeom prst="rect">
            <a:avLst/>
          </a:prstGeom>
          <a:solidFill>
            <a:schemeClr val="tx1"/>
          </a:solidFill>
          <a:ln w="5715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ভালবাসাটি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Bent-Up Arrow 2"/>
          <p:cNvSpPr/>
          <p:nvPr/>
        </p:nvSpPr>
        <p:spPr>
          <a:xfrm rot="5400000">
            <a:off x="1651457" y="4863765"/>
            <a:ext cx="1662978" cy="1715892"/>
          </a:xfrm>
          <a:prstGeom prst="bentUpArrow">
            <a:avLst/>
          </a:prstGeom>
          <a:ln w="57150"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10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02" y="165360"/>
            <a:ext cx="5757862" cy="53764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27302" y="5750003"/>
            <a:ext cx="4423496" cy="923330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দেশপ্রেম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834" y="165361"/>
            <a:ext cx="5653087" cy="5376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350270" y="5750003"/>
            <a:ext cx="4550785" cy="923330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মহতগুণ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094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2703443" y="119269"/>
            <a:ext cx="6586331" cy="1762540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en-US" sz="115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11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941" y="2333833"/>
            <a:ext cx="11879538" cy="3785652"/>
          </a:xfrm>
          <a:prstGeom prst="rect">
            <a:avLst/>
          </a:prstGeom>
          <a:solidFill>
            <a:schemeClr val="tx2"/>
          </a:solidFill>
          <a:ln w="7620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000" b="1" dirty="0" err="1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6000" b="1" dirty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জনগনকে</a:t>
            </a:r>
            <a:r>
              <a:rPr lang="en-US" sz="6000" b="1" dirty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ভালবাসা,দেশের</a:t>
            </a:r>
            <a:r>
              <a:rPr lang="en-US" sz="6000" b="1" dirty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6000" b="1" dirty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স্বকীয়তা</a:t>
            </a:r>
            <a:r>
              <a:rPr lang="en-US" sz="6000" b="1" dirty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6000" b="1" dirty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000" b="1" dirty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6000" b="1" dirty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ইতিহাস,ঐতিহ্য,প্রথা,রীতি-নীতি,ধর্মীয়</a:t>
            </a:r>
            <a:r>
              <a:rPr lang="en-US" sz="6000" b="1" dirty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মুল্যবোধ</a:t>
            </a:r>
            <a:r>
              <a:rPr lang="en-US" sz="6000" b="1" dirty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6000" b="1" dirty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6000" b="1" dirty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শ্রদ্ধা</a:t>
            </a:r>
            <a:r>
              <a:rPr lang="en-US" sz="6000" b="1" dirty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6000" b="1" dirty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করাই</a:t>
            </a:r>
            <a:r>
              <a:rPr lang="en-US" sz="6000" b="1" dirty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দেশপ্রেম</a:t>
            </a:r>
            <a:r>
              <a:rPr lang="en-US" sz="6000" b="1" dirty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64825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4079399" y="0"/>
            <a:ext cx="4955418" cy="944068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7200" b="1" dirty="0">
              <a:ln w="50800"/>
              <a:solidFill>
                <a:schemeClr val="bg1">
                  <a:shade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25" y="1105314"/>
            <a:ext cx="11649284" cy="47968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5534" y="5902163"/>
            <a:ext cx="12096466" cy="92333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</a:t>
            </a:r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দেশপ্রেমের</a:t>
            </a:r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সর্বাধিক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1696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1457325"/>
            <a:ext cx="11701669" cy="5208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265043" y="106018"/>
            <a:ext cx="11701669" cy="135130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1500" b="1" dirty="0" err="1" smtClean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11500" b="1" dirty="0" smtClean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1500" b="1" dirty="0" err="1" smtClean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1" dirty="0">
              <a:ln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45"/>
            </a:avLst>
          </a:prstGeom>
          <a:solidFill>
            <a:srgbClr val="7030A0"/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357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940" y="184286"/>
            <a:ext cx="6276562" cy="52093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28" y="184287"/>
            <a:ext cx="5227155" cy="52093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53228" y="5777641"/>
            <a:ext cx="4901235" cy="830997"/>
          </a:xfrm>
          <a:prstGeom prst="rect">
            <a:avLst/>
          </a:prstGeom>
          <a:solidFill>
            <a:schemeClr val="tx1"/>
          </a:solidFill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মহানবি</a:t>
            </a:r>
            <a:r>
              <a:rPr lang="en-US" sz="4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4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8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মক্কাকে</a:t>
            </a:r>
            <a:r>
              <a:rPr lang="en-US" sz="48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endParaRPr lang="en-US" sz="4800" b="1" dirty="0">
              <a:ln w="50800"/>
              <a:solidFill>
                <a:schemeClr val="bg1">
                  <a:shade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3188" y="5777640"/>
            <a:ext cx="5600700" cy="830997"/>
          </a:xfrm>
          <a:prstGeom prst="rect">
            <a:avLst/>
          </a:prstGeom>
          <a:solidFill>
            <a:schemeClr val="tx1"/>
          </a:solidFill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8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মক্কার</a:t>
            </a:r>
            <a:r>
              <a:rPr lang="en-US" sz="48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জনগনকে</a:t>
            </a:r>
            <a:r>
              <a:rPr lang="en-US" sz="48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ভালবাসতেন</a:t>
            </a:r>
            <a:endParaRPr lang="en-US" sz="4800" b="1" dirty="0">
              <a:ln w="50800"/>
              <a:solidFill>
                <a:schemeClr val="bg1">
                  <a:shade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159541" y="5864230"/>
            <a:ext cx="1188567" cy="657815"/>
          </a:xfrm>
          <a:prstGeom prst="rightArrow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7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23" y="133040"/>
            <a:ext cx="5169556" cy="5446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73" y="133040"/>
            <a:ext cx="6300474" cy="51407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84323" y="5889309"/>
            <a:ext cx="4519614" cy="830997"/>
          </a:xfrm>
          <a:prstGeom prst="rect">
            <a:avLst/>
          </a:prstGeom>
          <a:solidFill>
            <a:schemeClr val="tx1"/>
          </a:solidFill>
          <a:ln w="5715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8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মদিনায়</a:t>
            </a:r>
            <a:r>
              <a:rPr lang="en-US" sz="48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হিজরতের</a:t>
            </a:r>
            <a:r>
              <a:rPr lang="en-US" sz="4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endParaRPr lang="en-US" sz="4800" b="1" dirty="0">
              <a:ln w="50800"/>
              <a:solidFill>
                <a:schemeClr val="bg1">
                  <a:shade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93673" y="5273756"/>
            <a:ext cx="6367877" cy="1446550"/>
          </a:xfrm>
          <a:prstGeom prst="rect">
            <a:avLst/>
          </a:prstGeom>
          <a:solidFill>
            <a:schemeClr val="tx1"/>
          </a:solidFill>
          <a:ln w="5715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44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আবুবকর</a:t>
            </a:r>
            <a:r>
              <a:rPr lang="en-US" sz="44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44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</a:t>
            </a:r>
            <a:r>
              <a:rPr lang="en-US" sz="44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অসুস্থ</a:t>
            </a:r>
            <a:r>
              <a:rPr lang="en-US" sz="44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7877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1" y="2332879"/>
            <a:ext cx="4501182" cy="32974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921" y="166950"/>
            <a:ext cx="3538331" cy="54633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1" y="166949"/>
            <a:ext cx="4501182" cy="23377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60" y="166950"/>
            <a:ext cx="3405810" cy="54633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50331" y="5877310"/>
            <a:ext cx="3136208" cy="830997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মক্কার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তৃণলতা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38190" y="5877310"/>
            <a:ext cx="2498035" cy="830997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পাহাড়-পর্বত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36696" y="5877311"/>
            <a:ext cx="1768608" cy="830997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395870" y="5963900"/>
            <a:ext cx="2232987" cy="656489"/>
          </a:xfrm>
          <a:prstGeom prst="rightArrow">
            <a:avLst/>
          </a:prstGeom>
          <a:ln w="57150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8345556" y="5963900"/>
            <a:ext cx="1881808" cy="657815"/>
          </a:xfrm>
          <a:prstGeom prst="rightArrow">
            <a:avLst/>
          </a:prstGeom>
          <a:ln w="57150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817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186262"/>
            <a:ext cx="11714921" cy="52073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72279" y="5597643"/>
            <a:ext cx="11900452" cy="1107996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  <a:scene3d>
            <a:camera prst="obliqueBottomRight"/>
            <a:lightRig rig="threePt" dir="tl">
              <a:rot lat="0" lon="0" rev="1200000"/>
            </a:lightRig>
          </a:scene3d>
          <a:sp3d>
            <a:bevelT w="38100" h="12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bliqueBottomRigh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dirty="0" err="1">
                <a:ln>
                  <a:solidFill>
                    <a:srgbClr val="00B05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স্মরণ</a:t>
            </a:r>
            <a:r>
              <a:rPr lang="en-US" sz="6600" dirty="0">
                <a:ln>
                  <a:solidFill>
                    <a:srgbClr val="00B05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>
                  <a:solidFill>
                    <a:srgbClr val="00B05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600" dirty="0">
                <a:ln>
                  <a:solidFill>
                    <a:srgbClr val="00B05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>
                  <a:solidFill>
                    <a:srgbClr val="00B05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6600" dirty="0">
                <a:ln>
                  <a:solidFill>
                    <a:srgbClr val="00B05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>
                  <a:solidFill>
                    <a:srgbClr val="00B05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আবৃতি</a:t>
            </a:r>
            <a:r>
              <a:rPr lang="en-US" sz="6600" dirty="0">
                <a:ln>
                  <a:solidFill>
                    <a:srgbClr val="00B05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>
                  <a:solidFill>
                    <a:srgbClr val="00B05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endParaRPr lang="en-US" sz="6600" dirty="0">
              <a:ln>
                <a:solidFill>
                  <a:srgbClr val="00B050"/>
                </a:solidFill>
              </a:ln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46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2" y="176212"/>
            <a:ext cx="5657268" cy="33480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2" y="2804801"/>
            <a:ext cx="5657268" cy="28527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90502" y="5817631"/>
            <a:ext cx="4856093" cy="923330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bliqueBottomLef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US" sz="5400" b="1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ভালবাসা</a:t>
            </a:r>
            <a:endParaRPr lang="en-US" sz="5400" b="1" dirty="0">
              <a:ln>
                <a:solidFill>
                  <a:srgbClr val="00B050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252" y="176212"/>
            <a:ext cx="5858289" cy="54813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7444034" y="5817631"/>
            <a:ext cx="4655201" cy="923330"/>
          </a:xfrm>
          <a:prstGeom prst="rect">
            <a:avLst/>
          </a:prstGeom>
          <a:solidFill>
            <a:schemeClr val="tx1"/>
          </a:solidFill>
          <a:ln w="57150">
            <a:solidFill>
              <a:srgbClr val="FFFF00"/>
            </a:solidFill>
          </a:ln>
          <a:scene3d>
            <a:camera prst="obliqueTopLeft"/>
            <a:lightRig rig="threePt" dir="tl">
              <a:rot lat="0" lon="0" rev="1200000"/>
            </a:lightRig>
          </a:scene3d>
          <a:sp3d>
            <a:bevelT w="38100" h="127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bliqueTopLef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দেশরক্ষায়</a:t>
            </a:r>
            <a:r>
              <a:rPr lang="en-US" sz="5400" b="1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উদ্বুদ্ধ</a:t>
            </a:r>
            <a:r>
              <a:rPr lang="en-US" sz="5400" b="1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5400" b="1" dirty="0">
              <a:ln>
                <a:solidFill>
                  <a:srgbClr val="00B050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5158636" y="5927305"/>
            <a:ext cx="2173356" cy="703981"/>
          </a:xfrm>
          <a:prstGeom prst="rightArrow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8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8" y="189027"/>
            <a:ext cx="5676900" cy="51913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017" y="189028"/>
            <a:ext cx="5832819" cy="30018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018" y="2637670"/>
            <a:ext cx="5832818" cy="23849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4395" y="5662606"/>
            <a:ext cx="5795963" cy="830997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সার্বভৌমত্ব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রক্ষায়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06818" y="5247861"/>
            <a:ext cx="5528018" cy="1470992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দেশপ্রেমিক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জানমাল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উতসর্গ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860358" y="5741041"/>
            <a:ext cx="646460" cy="484632"/>
          </a:xfrm>
          <a:prstGeom prst="rightArrow">
            <a:avLst/>
          </a:prstGeom>
          <a:ln w="5715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6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465" y="327545"/>
            <a:ext cx="11926956" cy="1563163"/>
          </a:xfrm>
          <a:prstGeom prst="rect">
            <a:avLst/>
          </a:prstGeom>
          <a:solidFill>
            <a:schemeClr val="tx1"/>
          </a:solidFill>
          <a:ln w="7620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prstTxWarp prst="textInflateBottom">
              <a:avLst/>
            </a:prstTxWarp>
          </a:bodyPr>
          <a:lstStyle/>
          <a:p>
            <a:pPr algn="ctr"/>
            <a:r>
              <a:rPr lang="en-US" sz="7200" b="1" dirty="0" err="1">
                <a:ln w="9525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7200" b="1" dirty="0">
              <a:ln w="9525">
                <a:solidFill>
                  <a:srgbClr val="00B050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026" y="2232475"/>
            <a:ext cx="11926957" cy="4524315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dirty="0" err="1" smtClean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রাসুলুল্লাহ</a:t>
            </a:r>
            <a:r>
              <a:rPr lang="en-US" sz="48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800" b="1" dirty="0" err="1" smtClean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48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800" b="1" dirty="0" err="1" smtClean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4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,”</a:t>
            </a:r>
            <a:r>
              <a:rPr lang="en-US" sz="48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দেশরক্ষায়</a:t>
            </a:r>
            <a:r>
              <a:rPr lang="en-US" sz="4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US" sz="4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রাতের</a:t>
            </a:r>
            <a:r>
              <a:rPr lang="en-US" sz="4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প্রহরা</a:t>
            </a:r>
            <a:r>
              <a:rPr lang="en-US" sz="4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ক্রমাগত</a:t>
            </a:r>
            <a:r>
              <a:rPr lang="en-US" sz="4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4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রোযা</a:t>
            </a:r>
            <a:r>
              <a:rPr lang="en-US" sz="4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সারারাত</a:t>
            </a:r>
            <a:r>
              <a:rPr lang="en-US" sz="4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ইবাদতে</a:t>
            </a:r>
            <a:r>
              <a:rPr lang="en-US" sz="4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কাটিয়ে</a:t>
            </a:r>
            <a:r>
              <a:rPr lang="en-US" sz="4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অপেক্ষাও</a:t>
            </a:r>
            <a:r>
              <a:rPr lang="en-US" sz="4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r>
              <a:rPr lang="en-US" sz="4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।”(</a:t>
            </a:r>
            <a:r>
              <a:rPr lang="en-US" sz="48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4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8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4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48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দেশপ্রেম</a:t>
            </a:r>
            <a:r>
              <a:rPr lang="en-US" sz="4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ইমানের</a:t>
            </a:r>
            <a:r>
              <a:rPr lang="en-US" sz="4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4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  <a:r>
              <a:rPr lang="en-US" sz="48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দেশপ্রেম</a:t>
            </a:r>
            <a:r>
              <a:rPr lang="en-US" sz="4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4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4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তোলে।দেশের</a:t>
            </a:r>
            <a:r>
              <a:rPr lang="en-US" sz="4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উন্নতিসাধনে</a:t>
            </a:r>
            <a:r>
              <a:rPr lang="en-US" sz="4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সজাগ</a:t>
            </a:r>
            <a:endParaRPr lang="en-US" sz="4800" b="1" dirty="0">
              <a:ln w="6600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রাখে।দেশের</a:t>
            </a:r>
            <a:r>
              <a:rPr lang="en-US" sz="4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সংরক্ষনে</a:t>
            </a:r>
            <a:r>
              <a:rPr lang="en-US" sz="4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উদ্বুদ্ধ</a:t>
            </a:r>
            <a:r>
              <a:rPr lang="en-US" sz="4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1536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854" y="119271"/>
            <a:ext cx="11075058" cy="1341040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dirty="0" err="1" smtClean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দলিয়</a:t>
            </a:r>
            <a:r>
              <a:rPr lang="en-US" sz="8800" b="1" dirty="0" smtClean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b="1" dirty="0">
              <a:ln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0330" y="5835951"/>
            <a:ext cx="11171582" cy="923330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US" sz="5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5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ভালবাসা</a:t>
            </a:r>
            <a:r>
              <a:rPr lang="en-US" sz="5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5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5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" y="1610436"/>
            <a:ext cx="11171582" cy="4012442"/>
          </a:xfrm>
          <a:prstGeom prst="roundRect">
            <a:avLst>
              <a:gd name="adj" fmla="val 56"/>
            </a:avLst>
          </a:prstGeom>
          <a:ln w="190500" cap="rnd">
            <a:solidFill>
              <a:srgbClr val="0070C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57058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3316406" y="92764"/>
            <a:ext cx="6687403" cy="17095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57150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dirty="0" err="1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9600" b="1" dirty="0">
              <a:ln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865" y="2318043"/>
            <a:ext cx="11873949" cy="3600986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মহানবি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(স)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অমানুষিক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অত্যাচার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সহ্য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হিজরতের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অসুস্থ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জান-মাল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উতসর্গ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সারারাতের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এবাদতের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31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259" y="1637731"/>
            <a:ext cx="3891584" cy="4708981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সার্বভৌমত্ব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রক্ষায়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পদক্ষেপের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Predefined Process 1"/>
          <p:cNvSpPr/>
          <p:nvPr/>
        </p:nvSpPr>
        <p:spPr>
          <a:xfrm>
            <a:off x="110573" y="106017"/>
            <a:ext cx="11948905" cy="1326998"/>
          </a:xfrm>
          <a:prstGeom prst="flowChartPredefinedProcess">
            <a:avLst/>
          </a:prstGeom>
          <a:solidFill>
            <a:schemeClr val="tx1"/>
          </a:solidFill>
          <a:ln w="76200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9600" b="1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b="1" dirty="0">
              <a:ln>
                <a:solidFill>
                  <a:srgbClr val="00B0F0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452" y="1637731"/>
            <a:ext cx="7779026" cy="50713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2877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251791" y="218662"/>
            <a:ext cx="11688418" cy="1311963"/>
          </a:xfrm>
          <a:prstGeom prst="flowChartPredefinedProcess">
            <a:avLst/>
          </a:prstGeom>
          <a:solidFill>
            <a:schemeClr val="tx1"/>
          </a:solidFill>
          <a:ln w="76200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226112" y="1630017"/>
            <a:ext cx="8110331" cy="4996069"/>
          </a:xfrm>
          <a:prstGeom prst="flowChartProcess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মুহাঃ</a:t>
            </a:r>
            <a:r>
              <a:rPr lang="en-US" sz="66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রুহুল</a:t>
            </a:r>
            <a:r>
              <a:rPr lang="en-US" sz="66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আমিন</a:t>
            </a:r>
            <a:endParaRPr lang="en-US" sz="6600" b="1" spc="50" dirty="0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4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আরবী</a:t>
            </a:r>
            <a:r>
              <a:rPr lang="en-US" sz="4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44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কানুহরপুর</a:t>
            </a:r>
            <a:r>
              <a:rPr lang="en-US" sz="4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হাজী</a:t>
            </a:r>
            <a:r>
              <a:rPr lang="en-US" sz="4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4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আক্কাস</a:t>
            </a:r>
            <a:r>
              <a:rPr lang="en-US" sz="4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4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4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পোষ্টঃ-খড়িখালী</a:t>
            </a:r>
            <a:endParaRPr lang="en-US" sz="4000" b="1" spc="50" dirty="0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উপজেলা</a:t>
            </a:r>
            <a:r>
              <a:rPr lang="en-US" sz="36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জেলাঃ-ঝিনাইদহ</a:t>
            </a:r>
            <a:r>
              <a:rPr lang="en-US" sz="36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(</a:t>
            </a:r>
            <a:r>
              <a:rPr lang="en-US" sz="36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6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6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নম্বরঃ-০১৯১৮০১৩৫০৫</a:t>
            </a:r>
            <a:endParaRPr lang="en-US" sz="3600" b="1" spc="50" dirty="0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জি-মেইলঃ-bdruhul1971@gmail.com</a:t>
            </a:r>
            <a:endParaRPr lang="en-US" sz="2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642" y="1630017"/>
            <a:ext cx="3539159" cy="49960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497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421" y="0"/>
            <a:ext cx="11887199" cy="1446550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prstTxWarp prst="textDeflate">
              <a:avLst>
                <a:gd name="adj" fmla="val 824"/>
              </a:avLst>
            </a:prstTxWarp>
            <a:spAutoFit/>
          </a:bodyPr>
          <a:lstStyle/>
          <a:p>
            <a:pPr algn="ctr"/>
            <a:r>
              <a:rPr lang="en-US" sz="96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9600" b="1" dirty="0">
              <a:ln w="13462">
                <a:solidFill>
                  <a:srgbClr val="00B050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7" y="1434548"/>
            <a:ext cx="11661913" cy="5284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50242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1961321" y="441528"/>
            <a:ext cx="8295861" cy="2063579"/>
          </a:xfrm>
          <a:prstGeom prst="downArrowCallout">
            <a:avLst>
              <a:gd name="adj1" fmla="val 0"/>
              <a:gd name="adj2" fmla="val 0"/>
              <a:gd name="adj3" fmla="val 26927"/>
              <a:gd name="adj4" fmla="val 75000"/>
            </a:avLst>
          </a:prstGeom>
          <a:solidFill>
            <a:schemeClr val="tx1"/>
          </a:solidFill>
          <a:ln w="76200">
            <a:solidFill>
              <a:srgbClr val="92D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7200" b="1" dirty="0" err="1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dirty="0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Predefined Process 5"/>
          <p:cNvSpPr/>
          <p:nvPr/>
        </p:nvSpPr>
        <p:spPr>
          <a:xfrm>
            <a:off x="569843" y="1953799"/>
            <a:ext cx="11080071" cy="4423720"/>
          </a:xfrm>
          <a:prstGeom prst="flowChartPredefinedProcess">
            <a:avLst/>
          </a:prstGeom>
          <a:solidFill>
            <a:schemeClr val="tx1"/>
          </a:solidFill>
          <a:ln w="76200"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৮ম </a:t>
            </a:r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endParaRPr lang="en-US" sz="5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বিষয়ঃ-আকাইদ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ফিকহ</a:t>
            </a:r>
            <a:endParaRPr lang="en-US" sz="5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ভাগঃ-তৃতীয়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\  </a:t>
            </a:r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5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পাঠঃ-দ্বিতীয়</a:t>
            </a:r>
            <a:endParaRPr lang="en-US" sz="5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নম্বরঃ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১৮৭ ।</a:t>
            </a:r>
            <a:endParaRPr lang="en-US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062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60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11" y="300610"/>
            <a:ext cx="5212443" cy="62567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881" y="381000"/>
            <a:ext cx="4988823" cy="609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824951" y="474345"/>
            <a:ext cx="821633" cy="5909310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দেশের মানচিত্র 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25"/>
            </a:avLst>
          </a:prstGeom>
          <a:solidFill>
            <a:srgbClr val="00B05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98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328" y="240609"/>
            <a:ext cx="11714205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6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6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6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29" y="1440938"/>
            <a:ext cx="11714205" cy="5238158"/>
          </a:xfrm>
          <a:prstGeom prst="roundRect">
            <a:avLst>
              <a:gd name="adj" fmla="val 0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75"/>
            </a:avLst>
          </a:prstGeom>
          <a:solidFill>
            <a:schemeClr val="accent6">
              <a:lumMod val="5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0699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51791"/>
            <a:ext cx="11595652" cy="62764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18"/>
            </a:avLst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9107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301578" y="3948970"/>
            <a:ext cx="9588844" cy="2174788"/>
          </a:xfrm>
          <a:prstGeom prst="ellipse">
            <a:avLst/>
          </a:prstGeom>
          <a:solidFill>
            <a:schemeClr val="tx1">
              <a:lumMod val="95000"/>
            </a:schemeClr>
          </a:solidFill>
          <a:ln w="7620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sz="11500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দেশপ্রেম</a:t>
            </a:r>
            <a:endParaRPr lang="en-US" sz="11500" b="1" dirty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Predefined Process 4"/>
          <p:cNvSpPr/>
          <p:nvPr/>
        </p:nvSpPr>
        <p:spPr>
          <a:xfrm>
            <a:off x="569843" y="537519"/>
            <a:ext cx="11012557" cy="1383957"/>
          </a:xfrm>
          <a:prstGeom prst="flowChartPredefinedProcess">
            <a:avLst/>
          </a:prstGeom>
          <a:solidFill>
            <a:schemeClr val="tx1"/>
          </a:solidFill>
          <a:ln w="76200">
            <a:solidFill>
              <a:schemeClr val="tx2">
                <a:lumMod val="1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endParaRPr lang="en-US" sz="80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1908313" y="2101452"/>
            <a:ext cx="8309113" cy="1847518"/>
          </a:xfrm>
          <a:prstGeom prst="downArrowCallout">
            <a:avLst>
              <a:gd name="adj1" fmla="val 34748"/>
              <a:gd name="adj2" fmla="val 33879"/>
              <a:gd name="adj3" fmla="val 25000"/>
              <a:gd name="adj4" fmla="val 64977"/>
            </a:avLst>
          </a:prstGeom>
          <a:solidFill>
            <a:schemeClr val="tx1"/>
          </a:solidFill>
          <a:ln w="76200">
            <a:solidFill>
              <a:srgbClr val="FF0000"/>
            </a:solidFill>
          </a:ln>
          <a:scene3d>
            <a:camera prst="obliqueBottomLeft"/>
            <a:lightRig rig="threePt" dir="tl">
              <a:rot lat="0" lon="0" rev="1200000"/>
            </a:lightRig>
          </a:scene3d>
          <a:sp3d>
            <a:bevelT w="38100" h="12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66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70"/>
            </a:avLst>
          </a:prstGeom>
          <a:solidFill>
            <a:schemeClr val="accent6">
              <a:lumMod val="5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479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6" y="277743"/>
            <a:ext cx="3266144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043" y="357187"/>
            <a:ext cx="3964057" cy="31811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7" y="3724672"/>
            <a:ext cx="3708828" cy="28376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126" y="3740270"/>
            <a:ext cx="4231274" cy="27900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617" y="311270"/>
            <a:ext cx="3968509" cy="32270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217158" y="3724672"/>
            <a:ext cx="3289111" cy="2862322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sz="60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দেশ রক্ষার সামরিক যান ও যুদ্ধা </a:t>
            </a:r>
            <a:endParaRPr lang="en-US" sz="60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25"/>
            </a:avLst>
          </a:prstGeom>
          <a:solidFill>
            <a:srgbClr val="00B050"/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354</TotalTime>
  <Words>307</Words>
  <Application>Microsoft Office PowerPoint</Application>
  <PresentationFormat>Custom</PresentationFormat>
  <Paragraphs>68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USER</cp:lastModifiedBy>
  <cp:revision>179</cp:revision>
  <dcterms:modified xsi:type="dcterms:W3CDTF">2019-10-25T13:19:28Z</dcterms:modified>
</cp:coreProperties>
</file>