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322" r:id="rId2"/>
    <p:sldId id="257" r:id="rId3"/>
    <p:sldId id="282" r:id="rId4"/>
    <p:sldId id="309" r:id="rId5"/>
    <p:sldId id="285" r:id="rId6"/>
    <p:sldId id="262" r:id="rId7"/>
    <p:sldId id="289" r:id="rId8"/>
    <p:sldId id="315" r:id="rId9"/>
    <p:sldId id="317" r:id="rId10"/>
    <p:sldId id="316" r:id="rId11"/>
    <p:sldId id="320" r:id="rId12"/>
    <p:sldId id="269" r:id="rId13"/>
    <p:sldId id="32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81541" autoAdjust="0"/>
  </p:normalViewPr>
  <p:slideViewPr>
    <p:cSldViewPr>
      <p:cViewPr varScale="1">
        <p:scale>
          <a:sx n="59" d="100"/>
          <a:sy n="59" d="100"/>
        </p:scale>
        <p:origin x="-8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3B818-FAC9-413A-9CBA-08731A3C4441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E4087-DDD8-4D7F-93E7-FBDF3B0BE7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2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315C0D-3A82-4926-B2FA-057FC247C9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642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5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49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413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63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994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2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E4087-DDD8-4D7F-93E7-FBDF3B0BE78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58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00" y="510629"/>
            <a:ext cx="6057900" cy="31469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71550" y="2895600"/>
            <a:ext cx="6934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</a:rPr>
              <a:t>welcome</a:t>
            </a:r>
            <a:endParaRPr lang="en-US" sz="13800" b="1" dirty="0">
              <a:ln w="12700">
                <a:solidFill>
                  <a:schemeClr val="accent5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095014"/>
            <a:ext cx="2209800" cy="33245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76701" y="4705216"/>
            <a:ext cx="6254168" cy="126188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Mohammad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Azharul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Islam </a:t>
            </a:r>
          </a:p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Hugra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Habib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Kader High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School,Tangail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4766771"/>
            <a:ext cx="2644816" cy="120032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ENGLISH FOR TODAY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CLASS : Nine &amp; Ten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UNIT  - 4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Lesson : 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2584" y="1074961"/>
            <a:ext cx="3501815" cy="4411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43200" y="304800"/>
            <a:ext cx="27222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29614" y="4953000"/>
            <a:ext cx="7924800" cy="14251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Where can you fine this kind of boat ?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Why does the boatman carry passengers across a river ?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Why do people use country boats ?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" y="553789"/>
            <a:ext cx="8534400" cy="83099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about the picture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Discuss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with your partner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then answer the following questions.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1828797"/>
            <a:ext cx="6934200" cy="2905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748589" y="304800"/>
            <a:ext cx="5334000" cy="1143000"/>
          </a:xfrm>
          <a:prstGeom prst="downArrowCallou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Let’ watch the picture</a:t>
            </a:r>
            <a:endParaRPr lang="en-US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550" y="4800600"/>
            <a:ext cx="7200900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Discuss in pair. What were the causes of this accident?  And say how we can avoid it?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52" y="1219200"/>
            <a:ext cx="6248400" cy="339491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8" name="Object 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059359"/>
              </p:ext>
            </p:extLst>
          </p:nvPr>
        </p:nvGraphicFramePr>
        <p:xfrm>
          <a:off x="5105400" y="2057400"/>
          <a:ext cx="1644112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1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5400" y="2057400"/>
                        <a:ext cx="1644112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638837" y="605289"/>
            <a:ext cx="6172200" cy="64633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 today we’ll discuss  about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537" y="4633681"/>
            <a:ext cx="7162800" cy="110799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The ferry boat.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524000"/>
            <a:ext cx="6705600" cy="31490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 cmpd="thickThin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828800" y="685800"/>
            <a:ext cx="5638800" cy="762000"/>
          </a:xfrm>
          <a:prstGeom prst="round2Diag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 outcomes</a:t>
            </a:r>
            <a:endParaRPr lang="en-US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90600" y="1905000"/>
            <a:ext cx="7543800" cy="3962400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After completing this lesson, students will be able to-</a:t>
            </a:r>
          </a:p>
          <a:p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ask and tell about problems.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seek and give suggestions.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listen for specific information.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narrate something in writing.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0126" y="51054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Read the text silently then answer the multiple choices questions that has given in the text.</a:t>
            </a:r>
            <a:endParaRPr lang="en-US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3600" y="164812"/>
            <a:ext cx="4578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Individual Work</a:t>
            </a:r>
            <a:endParaRPr lang="en-US" sz="320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30353"/>
            <a:ext cx="5791200" cy="37606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676122" y="426815"/>
            <a:ext cx="3733800" cy="646331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Cross the river </a:t>
            </a:r>
            <a:endParaRPr lang="en-US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5922" y="5334000"/>
            <a:ext cx="6934200" cy="52322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They are crossing the river by boat.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24001"/>
            <a:ext cx="6019800" cy="3581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76400"/>
            <a:ext cx="6632909" cy="28675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762000" y="4876800"/>
            <a:ext cx="8258134" cy="138499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Look at the pictures and guess why do many people have little or no patience in situations as in the ferry boat?</a:t>
            </a:r>
            <a:endParaRPr lang="en-US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7087" y="251553"/>
            <a:ext cx="6095999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dirty="0" smtClean="0">
                <a:ln/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Individual/Pair works.</a:t>
            </a:r>
            <a:endParaRPr lang="en-US" sz="3600" dirty="0">
              <a:ln/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10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447801"/>
            <a:ext cx="6096000" cy="314644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219200" y="48006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Look at the above pictures and guess if we have too many people in a town, bus and train then what will happen?</a:t>
            </a:r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24100" y="524929"/>
            <a:ext cx="4876800" cy="58477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Population problems?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52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5958" y="441960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Look at the above pictures and guess if we have too many people in a town, bus and train then what will happen?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46484"/>
            <a:ext cx="6781800" cy="3276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4485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7779" y="2213918"/>
            <a:ext cx="7696200" cy="126188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Write a paragraph with in ten sentences about       </a:t>
            </a:r>
            <a:r>
              <a:rPr lang="en-US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ferry accident</a:t>
            </a:r>
            <a:r>
              <a:rPr lang="en-US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889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828800" y="427166"/>
            <a:ext cx="487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/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53241" y="1905000"/>
            <a:ext cx="3668120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You</a:t>
            </a:r>
          </a:p>
          <a:p>
            <a:pPr algn="ctr"/>
            <a:r>
              <a:rPr lang="en-US" sz="5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So Much</a:t>
            </a:r>
          </a:p>
        </p:txBody>
      </p:sp>
    </p:spTree>
    <p:extLst>
      <p:ext uri="{BB962C8B-B14F-4D97-AF65-F5344CB8AC3E}">
        <p14:creationId xmlns:p14="http://schemas.microsoft.com/office/powerpoint/2010/main" val="340755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4308</TotalTime>
  <Words>276</Words>
  <Application>Microsoft Office PowerPoint</Application>
  <PresentationFormat>On-screen Show (4:3)</PresentationFormat>
  <Paragraphs>47</Paragraphs>
  <Slides>13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Sonatola Model HS</dc:creator>
  <cp:lastModifiedBy>Admin</cp:lastModifiedBy>
  <cp:revision>490</cp:revision>
  <dcterms:created xsi:type="dcterms:W3CDTF">2006-08-16T00:00:00Z</dcterms:created>
  <dcterms:modified xsi:type="dcterms:W3CDTF">2019-10-25T04:38:05Z</dcterms:modified>
</cp:coreProperties>
</file>