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-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44624-F79D-420B-B305-194B829C7D57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55341-76C5-4FB5-A693-30C1A1922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10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44624-F79D-420B-B305-194B829C7D57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55341-76C5-4FB5-A693-30C1A1922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817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44624-F79D-420B-B305-194B829C7D57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55341-76C5-4FB5-A693-30C1A1922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304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44624-F79D-420B-B305-194B829C7D57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55341-76C5-4FB5-A693-30C1A1922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25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44624-F79D-420B-B305-194B829C7D57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55341-76C5-4FB5-A693-30C1A1922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144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44624-F79D-420B-B305-194B829C7D57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55341-76C5-4FB5-A693-30C1A1922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709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44624-F79D-420B-B305-194B829C7D57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55341-76C5-4FB5-A693-30C1A1922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065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44624-F79D-420B-B305-194B829C7D57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55341-76C5-4FB5-A693-30C1A1922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46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44624-F79D-420B-B305-194B829C7D57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55341-76C5-4FB5-A693-30C1A1922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222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44624-F79D-420B-B305-194B829C7D57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55341-76C5-4FB5-A693-30C1A1922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26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44624-F79D-420B-B305-194B829C7D57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55341-76C5-4FB5-A693-30C1A1922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025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44624-F79D-420B-B305-194B829C7D57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55341-76C5-4FB5-A693-30C1A1922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832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mailto:masum1976m@gmail.com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yahoo.com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yahoo.com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682253" y="4625789"/>
            <a:ext cx="482749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1500" dirty="0" smtClean="0">
                <a:solidFill>
                  <a:srgbClr val="FFFF00"/>
                </a:solidFill>
              </a:rPr>
              <a:t>স্বাগতম</a:t>
            </a:r>
            <a:endParaRPr lang="en-US" sz="115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35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257" y="3670663"/>
            <a:ext cx="534924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solidFill>
                  <a:srgbClr val="1F497D">
                    <a:lumMod val="60000"/>
                    <a:lumOff val="40000"/>
                  </a:srgbClr>
                </a:solidFill>
                <a:latin typeface="NikoshBAN"/>
                <a:cs typeface="NikoshBAN"/>
              </a:rPr>
              <a:t>মোঃ মাছুম বিল্লাহ</a:t>
            </a:r>
          </a:p>
          <a:p>
            <a:pPr algn="ctr"/>
            <a:r>
              <a:rPr lang="bn-BD" sz="2800" dirty="0">
                <a:solidFill>
                  <a:srgbClr val="4BACC6">
                    <a:lumMod val="75000"/>
                  </a:srgbClr>
                </a:solidFill>
                <a:latin typeface="NikoshBAN"/>
                <a:cs typeface="NikoshBAN"/>
              </a:rPr>
              <a:t>সহকারী শিক্ষক </a:t>
            </a:r>
            <a:r>
              <a:rPr lang="en-US" sz="2800" dirty="0">
                <a:solidFill>
                  <a:srgbClr val="4BACC6">
                    <a:lumMod val="75000"/>
                  </a:srgbClr>
                </a:solidFill>
                <a:latin typeface="NikoshBAN"/>
                <a:cs typeface="NikoshBAN"/>
              </a:rPr>
              <a:t>(ICT)</a:t>
            </a:r>
            <a:endParaRPr lang="bn-BD" sz="2800" dirty="0">
              <a:solidFill>
                <a:srgbClr val="4BACC6">
                  <a:lumMod val="75000"/>
                </a:srgbClr>
              </a:solidFill>
              <a:latin typeface="NikoshBAN"/>
              <a:cs typeface="NikoshBAN"/>
            </a:endParaRPr>
          </a:p>
          <a:p>
            <a:pPr algn="ctr"/>
            <a:r>
              <a:rPr lang="bn-BD" sz="2800" dirty="0">
                <a:latin typeface="NikoshBAN"/>
                <a:cs typeface="NikoshBAN"/>
              </a:rPr>
              <a:t>চামী মোসলেমিয়া দাখিল মাদ্রাসা ।</a:t>
            </a:r>
          </a:p>
          <a:p>
            <a:pPr algn="ctr"/>
            <a:r>
              <a:rPr lang="en-US" sz="2800" dirty="0" err="1">
                <a:solidFill>
                  <a:prstClr val="black"/>
                </a:solidFill>
                <a:latin typeface="NikoshBAN"/>
                <a:cs typeface="NikoshBAN"/>
              </a:rPr>
              <a:t>রাজাবাড়ী</a:t>
            </a:r>
            <a:r>
              <a:rPr lang="en-US" sz="2800" dirty="0">
                <a:solidFill>
                  <a:prstClr val="black"/>
                </a:solidFill>
                <a:latin typeface="NikoshBAN"/>
                <a:cs typeface="NikoshBAN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NikoshBAN"/>
                <a:cs typeface="NikoshBAN"/>
              </a:rPr>
              <a:t>নেছারাবাদ</a:t>
            </a:r>
            <a:r>
              <a:rPr lang="en-US" sz="2800" dirty="0">
                <a:solidFill>
                  <a:prstClr val="black"/>
                </a:solidFill>
                <a:latin typeface="NikoshBAN"/>
                <a:cs typeface="NikoshBAN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NikoshBAN"/>
                <a:cs typeface="NikoshBAN"/>
              </a:rPr>
              <a:t>পিরোজপুর</a:t>
            </a:r>
            <a:r>
              <a:rPr lang="en-US" sz="2800" dirty="0">
                <a:solidFill>
                  <a:prstClr val="black"/>
                </a:solidFill>
                <a:latin typeface="NikoshBAN"/>
                <a:cs typeface="NikoshBAN"/>
              </a:rPr>
              <a:t>।</a:t>
            </a:r>
          </a:p>
          <a:p>
            <a:pPr algn="ctr"/>
            <a:r>
              <a:rPr lang="en-US" sz="2400" dirty="0">
                <a:solidFill>
                  <a:prstClr val="black"/>
                </a:solidFill>
                <a:latin typeface="NikoshBAN"/>
                <a:cs typeface="NikoshBAN"/>
              </a:rPr>
              <a:t>ই-</a:t>
            </a:r>
            <a:r>
              <a:rPr lang="en-US" sz="2400" dirty="0" err="1">
                <a:solidFill>
                  <a:prstClr val="black"/>
                </a:solidFill>
                <a:latin typeface="NikoshBAN"/>
                <a:cs typeface="NikoshBAN"/>
              </a:rPr>
              <a:t>মেইল</a:t>
            </a:r>
            <a:r>
              <a:rPr lang="en-US" sz="2400" dirty="0">
                <a:solidFill>
                  <a:prstClr val="black"/>
                </a:solidFill>
                <a:latin typeface="NikoshBAN"/>
                <a:cs typeface="NikoshBAN"/>
              </a:rPr>
              <a:t>: </a:t>
            </a:r>
            <a:r>
              <a:rPr lang="en-US" sz="2400" dirty="0">
                <a:solidFill>
                  <a:prstClr val="black"/>
                </a:solidFill>
                <a:latin typeface="NikoshBAN"/>
                <a:cs typeface="NikoshBAN"/>
                <a:hlinkClick r:id="rId2"/>
              </a:rPr>
              <a:t>masum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1976</a:t>
            </a:r>
            <a:r>
              <a:rPr lang="en-US" sz="2400" dirty="0">
                <a:solidFill>
                  <a:prstClr val="black"/>
                </a:solidFill>
                <a:latin typeface="NikoshBAN"/>
                <a:cs typeface="NikoshBAN"/>
                <a:hlinkClick r:id="rId2"/>
              </a:rPr>
              <a:t>m@gmail.com</a:t>
            </a:r>
            <a:endParaRPr lang="en-US" sz="2400" dirty="0">
              <a:solidFill>
                <a:prstClr val="black"/>
              </a:solidFill>
              <a:latin typeface="NikoshBAN"/>
              <a:cs typeface="NikoshBAN"/>
            </a:endParaRPr>
          </a:p>
          <a:p>
            <a:pPr algn="ctr"/>
            <a:r>
              <a:rPr lang="en-US" sz="2400" dirty="0" err="1">
                <a:solidFill>
                  <a:prstClr val="black"/>
                </a:solidFill>
                <a:latin typeface="NikoshBAN"/>
                <a:cs typeface="NikoshBAN"/>
              </a:rPr>
              <a:t>মোবাইল</a:t>
            </a:r>
            <a:r>
              <a:rPr lang="en-US" sz="2400" dirty="0">
                <a:solidFill>
                  <a:prstClr val="black"/>
                </a:solidFill>
                <a:latin typeface="NikoshBAN"/>
                <a:cs typeface="NikoshBAN"/>
              </a:rPr>
              <a:t>: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01740971253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65916" y="3657600"/>
            <a:ext cx="449738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bn-BD" sz="4000" b="1" dirty="0">
                <a:ln/>
                <a:latin typeface="NikoshBAN"/>
                <a:cs typeface="NikoshBAN"/>
              </a:rPr>
              <a:t>শ্রে</a:t>
            </a:r>
            <a:r>
              <a:rPr lang="en-US" sz="4000" b="1" dirty="0" err="1">
                <a:ln/>
                <a:latin typeface="NikoshBAN"/>
                <a:cs typeface="NikoshBAN"/>
              </a:rPr>
              <a:t>ণি</a:t>
            </a:r>
            <a:r>
              <a:rPr lang="en-US" sz="4000" b="1" dirty="0">
                <a:ln/>
                <a:latin typeface="NikoshBAN"/>
                <a:cs typeface="NikoshBAN"/>
              </a:rPr>
              <a:t>: </a:t>
            </a:r>
            <a:r>
              <a:rPr lang="bn-IN" sz="4000" b="1" dirty="0" smtClean="0">
                <a:ln/>
                <a:latin typeface="NikoshBAN"/>
                <a:cs typeface="NikoshBAN"/>
              </a:rPr>
              <a:t>অষ্টম</a:t>
            </a:r>
            <a:endParaRPr lang="bn-BD" sz="4000" b="1" dirty="0">
              <a:ln/>
              <a:latin typeface="NikoshBAN"/>
              <a:cs typeface="NikoshBAN"/>
            </a:endParaRPr>
          </a:p>
          <a:p>
            <a:pPr marL="342900" indent="-342900" algn="ctr">
              <a:defRPr/>
            </a:pPr>
            <a:r>
              <a:rPr lang="bn-BD" sz="2800" b="1" dirty="0">
                <a:ln/>
                <a:solidFill>
                  <a:srgbClr val="009900"/>
                </a:solidFill>
                <a:latin typeface="NikoshBAN"/>
                <a:cs typeface="NikoshBAN"/>
              </a:rPr>
              <a:t>বিষয়</a:t>
            </a:r>
            <a:r>
              <a:rPr lang="en-US" sz="2800" b="1" dirty="0">
                <a:ln/>
                <a:solidFill>
                  <a:srgbClr val="009900"/>
                </a:solidFill>
                <a:latin typeface="NikoshBAN"/>
                <a:cs typeface="NikoshBAN"/>
              </a:rPr>
              <a:t>:</a:t>
            </a:r>
            <a:r>
              <a:rPr lang="bn-BD" sz="2800" b="1" dirty="0">
                <a:ln/>
                <a:solidFill>
                  <a:srgbClr val="009900"/>
                </a:solidFill>
                <a:latin typeface="NikoshBAN"/>
                <a:cs typeface="NikoshBAN"/>
              </a:rPr>
              <a:t> </a:t>
            </a:r>
            <a:r>
              <a:rPr lang="bn-IN" sz="2800" b="1" dirty="0" smtClean="0">
                <a:ln/>
                <a:solidFill>
                  <a:srgbClr val="009900"/>
                </a:solidFill>
                <a:latin typeface="NikoshBAN"/>
                <a:cs typeface="NikoshBAN"/>
              </a:rPr>
              <a:t>তথ্য ও যোগাযোগ প্রযুক্তি</a:t>
            </a:r>
            <a:endParaRPr lang="en-US" sz="2800" b="1" dirty="0">
              <a:ln/>
              <a:solidFill>
                <a:srgbClr val="009900"/>
              </a:solidFill>
              <a:latin typeface="NikoshBAN"/>
              <a:cs typeface="NikoshBAN"/>
            </a:endParaRPr>
          </a:p>
          <a:p>
            <a:pPr marL="342900" indent="-342900" algn="ctr">
              <a:defRPr/>
            </a:pPr>
            <a:r>
              <a:rPr lang="en-US" sz="2800" b="1" dirty="0" err="1" smtClean="0">
                <a:ln/>
                <a:solidFill>
                  <a:srgbClr val="4F032E"/>
                </a:solidFill>
                <a:latin typeface="NikoshBAN"/>
                <a:cs typeface="NikoshBAN"/>
              </a:rPr>
              <a:t>অধ্যায়</a:t>
            </a:r>
            <a:r>
              <a:rPr lang="bn-IN" sz="2800" b="1" dirty="0" smtClean="0">
                <a:ln/>
                <a:solidFill>
                  <a:srgbClr val="4F032E"/>
                </a:solidFill>
                <a:latin typeface="NikoshBAN"/>
                <a:cs typeface="NikoshBAN"/>
              </a:rPr>
              <a:t>ঃ</a:t>
            </a:r>
            <a:r>
              <a:rPr lang="en-US" sz="2800" b="1" dirty="0" smtClean="0">
                <a:ln/>
                <a:solidFill>
                  <a:srgbClr val="4F032E"/>
                </a:solidFill>
                <a:latin typeface="NikoshBAN"/>
                <a:cs typeface="NikoshBAN"/>
              </a:rPr>
              <a:t> </a:t>
            </a:r>
            <a:r>
              <a:rPr lang="bn-IN" sz="2800" b="1" dirty="0" smtClean="0">
                <a:ln/>
                <a:solidFill>
                  <a:srgbClr val="4F032E"/>
                </a:solidFill>
                <a:latin typeface="NikoshBAN"/>
                <a:cs typeface="NikoshBAN"/>
              </a:rPr>
              <a:t>পাঁচ</a:t>
            </a:r>
            <a:endParaRPr lang="en-US" sz="2800" b="1" dirty="0">
              <a:ln/>
              <a:solidFill>
                <a:srgbClr val="4F032E"/>
              </a:solidFill>
              <a:latin typeface="NikoshBAN"/>
              <a:cs typeface="NikoshBAN"/>
            </a:endParaRPr>
          </a:p>
          <a:p>
            <a:pPr marL="342900" indent="-342900" algn="ctr">
              <a:defRPr/>
            </a:pPr>
            <a:r>
              <a:rPr lang="en-US" sz="2800" b="1" dirty="0" err="1" smtClean="0">
                <a:ln/>
                <a:solidFill>
                  <a:prstClr val="black"/>
                </a:solidFill>
                <a:latin typeface="NikoshBAN"/>
                <a:cs typeface="NikoshBAN"/>
              </a:rPr>
              <a:t>সময়</a:t>
            </a:r>
            <a:r>
              <a:rPr lang="en-US" sz="2800" b="1" dirty="0">
                <a:ln/>
                <a:solidFill>
                  <a:prstClr val="black"/>
                </a:solidFill>
                <a:latin typeface="NikoshBAN"/>
                <a:cs typeface="NikoshBAN"/>
              </a:rPr>
              <a:t>: ৫০ </a:t>
            </a:r>
            <a:r>
              <a:rPr lang="en-US" sz="2800" b="1" dirty="0" err="1">
                <a:ln/>
                <a:solidFill>
                  <a:prstClr val="black"/>
                </a:solidFill>
                <a:latin typeface="NikoshBAN"/>
                <a:cs typeface="NikoshBAN"/>
              </a:rPr>
              <a:t>মিনিট</a:t>
            </a:r>
            <a:endParaRPr lang="en-US" sz="2800" b="1" dirty="0">
              <a:ln/>
              <a:solidFill>
                <a:prstClr val="black"/>
              </a:solidFill>
              <a:latin typeface="NikoshBAN"/>
              <a:cs typeface="NikoshBAN"/>
            </a:endParaRPr>
          </a:p>
          <a:p>
            <a:pPr marL="342900" indent="-342900" algn="ctr">
              <a:defRPr/>
            </a:pPr>
            <a:r>
              <a:rPr lang="en-US" sz="2800" b="1" dirty="0" err="1">
                <a:ln/>
                <a:solidFill>
                  <a:srgbClr val="003300"/>
                </a:solidFill>
                <a:latin typeface="NikoshBAN"/>
                <a:cs typeface="NikoshBAN"/>
              </a:rPr>
              <a:t>তারিখ</a:t>
            </a:r>
            <a:r>
              <a:rPr lang="en-US" sz="2800" b="1" dirty="0">
                <a:ln/>
                <a:solidFill>
                  <a:srgbClr val="003300"/>
                </a:solidFill>
                <a:latin typeface="NikoshBAN"/>
                <a:cs typeface="NikoshBAN"/>
              </a:rPr>
              <a:t>: 00/00/1</a:t>
            </a:r>
            <a:r>
              <a:rPr lang="bn-IN" sz="2800" b="1" dirty="0">
                <a:ln/>
                <a:solidFill>
                  <a:srgbClr val="003300"/>
                </a:solidFill>
                <a:latin typeface="NikoshBAN"/>
                <a:cs typeface="NikoshBAN"/>
              </a:rPr>
              <a:t>৯</a:t>
            </a:r>
            <a:r>
              <a:rPr lang="en-US" sz="2800" b="1" dirty="0" err="1">
                <a:ln/>
                <a:solidFill>
                  <a:srgbClr val="003300"/>
                </a:solidFill>
                <a:latin typeface="NikoshBAN"/>
                <a:cs typeface="NikoshBAN"/>
              </a:rPr>
              <a:t>ইং</a:t>
            </a:r>
            <a:r>
              <a:rPr lang="en-US" sz="2800" b="1" dirty="0">
                <a:ln/>
                <a:solidFill>
                  <a:srgbClr val="003300"/>
                </a:solidFill>
                <a:latin typeface="NikoshBAN"/>
                <a:cs typeface="NikoshBAN"/>
              </a:rPr>
              <a:t>।</a:t>
            </a:r>
            <a:endParaRPr lang="bn-BD" sz="2800" b="1" dirty="0">
              <a:ln/>
              <a:solidFill>
                <a:srgbClr val="003300"/>
              </a:solidFill>
              <a:latin typeface="NikoshBAN"/>
              <a:cs typeface="NikoshBAN"/>
            </a:endParaRPr>
          </a:p>
          <a:p>
            <a:endParaRPr lang="en-US" dirty="0">
              <a:solidFill>
                <a:prstClr val="black"/>
              </a:solidFill>
              <a:latin typeface="NikoshBAN"/>
              <a:cs typeface="NikoshB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812" y="1576141"/>
            <a:ext cx="2650375" cy="29816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975860" y="522182"/>
            <a:ext cx="2209800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b="1" spc="50" dirty="0">
                <a:ln w="11430"/>
                <a:solidFill>
                  <a:prstClr val="black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/>
                <a:cs typeface="NikoshBAN"/>
              </a:rPr>
              <a:t>পরিচিতি</a:t>
            </a:r>
            <a:endParaRPr lang="en-US" sz="5400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/>
              <a:cs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5475098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82" y="1678050"/>
            <a:ext cx="4867686" cy="31682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536" y="1678050"/>
            <a:ext cx="5199018" cy="31682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176753" y="5054108"/>
            <a:ext cx="9026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/>
              <a:t>ছবিগুলো কিসের?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270883" y="5053430"/>
            <a:ext cx="9026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/>
              <a:t>চিঠির মাধ্যমে কি করা হয়?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1270883" y="5053430"/>
            <a:ext cx="9026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/>
              <a:t>আর কি মাধ্যমে </a:t>
            </a:r>
            <a:r>
              <a:rPr lang="bn-IN" sz="3600" dirty="0"/>
              <a:t>চিঠি </a:t>
            </a:r>
            <a:r>
              <a:rPr lang="bn-IN" sz="3600" dirty="0" smtClean="0"/>
              <a:t>পাঠানো যায়?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5670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20" y="1253622"/>
            <a:ext cx="4893673" cy="38017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297" y="1253623"/>
            <a:ext cx="5190656" cy="38017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176753" y="5236990"/>
            <a:ext cx="9026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/>
              <a:t>এই ছবিগুলো কিসের?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189675" y="5236990"/>
            <a:ext cx="9026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/>
              <a:t>এর মাধ্যমে কি করা হয়?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61197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55372" y="2847703"/>
            <a:ext cx="7249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dirty="0" smtClean="0"/>
              <a:t>ই</a:t>
            </a:r>
            <a:r>
              <a:rPr lang="en-US" sz="4800" dirty="0" smtClean="0"/>
              <a:t>-</a:t>
            </a:r>
            <a:r>
              <a:rPr lang="bn-IN" sz="4800" dirty="0" smtClean="0"/>
              <a:t>মেইল/ </a:t>
            </a:r>
            <a:r>
              <a:rPr lang="en-US" sz="4800" dirty="0" smtClean="0"/>
              <a:t>E-Mail</a:t>
            </a:r>
            <a:endParaRPr lang="en-US" sz="48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239589" y="3678700"/>
            <a:ext cx="4963885" cy="0"/>
          </a:xfrm>
          <a:prstGeom prst="line">
            <a:avLst/>
          </a:prstGeom>
          <a:ln w="76200" cap="flat" cmpd="sng" algn="ctr">
            <a:solidFill>
              <a:srgbClr val="00B050"/>
            </a:solidFill>
            <a:prstDash val="dash"/>
            <a:round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909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3848" y="1509137"/>
            <a:ext cx="5400244" cy="646331"/>
          </a:xfrm>
          <a:prstGeom prst="rect">
            <a:avLst/>
          </a:prstGeom>
          <a:noFill/>
          <a:ln w="76200"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bn-IN" sz="3600" dirty="0" smtClean="0"/>
              <a:t>এই </a:t>
            </a:r>
            <a:r>
              <a:rPr lang="bn-IN" sz="3600" dirty="0"/>
              <a:t>পাঠ শেষে  শিক্ষার্থীরা-</a:t>
            </a:r>
            <a:r>
              <a:rPr lang="bn-IN" sz="3600" dirty="0" smtClean="0"/>
              <a:t>------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423848" y="604315"/>
            <a:ext cx="3746383" cy="646331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3600" dirty="0" smtClean="0"/>
              <a:t> </a:t>
            </a:r>
            <a:r>
              <a:rPr lang="bn-IN" sz="3600" dirty="0" smtClean="0"/>
              <a:t>শি</a:t>
            </a:r>
            <a:r>
              <a:rPr lang="en-US" sz="3600" dirty="0" err="1" smtClean="0"/>
              <a:t>খনফল</a:t>
            </a:r>
            <a:r>
              <a:rPr lang="bn-IN" sz="3600" dirty="0" smtClean="0"/>
              <a:t>-</a:t>
            </a:r>
            <a:r>
              <a:rPr lang="bn-IN" sz="3600" dirty="0" smtClean="0"/>
              <a:t>----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1423848" y="2187940"/>
            <a:ext cx="8667008" cy="769441"/>
          </a:xfrm>
          <a:prstGeom prst="rect">
            <a:avLst/>
          </a:prstGeom>
          <a:noFill/>
          <a:ln w="76200"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bn-IN" sz="4400" dirty="0" smtClean="0"/>
              <a:t>১. </a:t>
            </a:r>
            <a:r>
              <a:rPr lang="bn-IN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ইমেইল কী বলতে </a:t>
            </a:r>
            <a:r>
              <a:rPr lang="bn-IN" sz="4400" dirty="0" smtClean="0"/>
              <a:t>পারবে।  </a:t>
            </a:r>
            <a:endParaRPr lang="en-US" sz="44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521819" y="2875836"/>
            <a:ext cx="5695409" cy="31115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423848" y="3124965"/>
            <a:ext cx="8667008" cy="769441"/>
          </a:xfrm>
          <a:prstGeom prst="rect">
            <a:avLst/>
          </a:prstGeom>
          <a:noFill/>
          <a:ln w="76200"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bn-IN" sz="4400" dirty="0" smtClean="0"/>
              <a:t>২. </a:t>
            </a:r>
            <a:r>
              <a:rPr lang="bn-IN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ইমেইল আইডি খুলতে</a:t>
            </a:r>
            <a:r>
              <a:rPr lang="bn-IN" sz="4400" dirty="0" smtClean="0"/>
              <a:t> </a:t>
            </a:r>
            <a:r>
              <a:rPr lang="bn-IN" sz="4400" dirty="0"/>
              <a:t>পারবে</a:t>
            </a:r>
            <a:r>
              <a:rPr lang="bn-IN" sz="4400" dirty="0" smtClean="0"/>
              <a:t>।  </a:t>
            </a:r>
            <a:endParaRPr lang="en-US" sz="44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521819" y="3860891"/>
            <a:ext cx="6453055" cy="22344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423848" y="4112761"/>
            <a:ext cx="10306598" cy="769441"/>
          </a:xfrm>
          <a:prstGeom prst="rect">
            <a:avLst/>
          </a:prstGeom>
          <a:noFill/>
          <a:ln w="76200"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bn-IN" sz="4400" dirty="0"/>
              <a:t>৪</a:t>
            </a:r>
            <a:r>
              <a:rPr lang="bn-IN" sz="4400" dirty="0" smtClean="0"/>
              <a:t>. ইমেইলে </a:t>
            </a:r>
            <a:r>
              <a:rPr 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Sign in &amp; Sign out </a:t>
            </a:r>
            <a:r>
              <a:rPr lang="bn-IN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করতে </a:t>
            </a:r>
            <a:r>
              <a:rPr lang="bn-IN" sz="4400" dirty="0" smtClean="0"/>
              <a:t>পারবে।  </a:t>
            </a:r>
            <a:endParaRPr lang="en-US" sz="4400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521819" y="4882202"/>
            <a:ext cx="10110655" cy="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51748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7" grpId="0"/>
      <p:bldP spid="9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00" y="1114110"/>
            <a:ext cx="3336922" cy="20570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666" y="1114110"/>
            <a:ext cx="3900080" cy="20570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599" y="4480561"/>
            <a:ext cx="3336922" cy="17713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665" y="4469221"/>
            <a:ext cx="3900081" cy="19250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187599" y="136223"/>
            <a:ext cx="9026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/>
              <a:t>ইমেইল সেবাদাতা প্রতিষ্ঠান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33849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560" y="670150"/>
            <a:ext cx="7879910" cy="41822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96389" y="5124045"/>
            <a:ext cx="11325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E-Mail </a:t>
            </a:r>
            <a:r>
              <a:rPr lang="bn-IN" sz="3600" dirty="0" smtClean="0"/>
              <a:t>শব্দের অর্থ </a:t>
            </a:r>
            <a:r>
              <a:rPr lang="en-US" sz="3600" dirty="0" smtClean="0"/>
              <a:t>Electronic Mail </a:t>
            </a:r>
            <a:r>
              <a:rPr lang="bn-IN" sz="3600" dirty="0" smtClean="0"/>
              <a:t>বা ইলেক্ট্রনিক চিঠি।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496389" y="5035265"/>
            <a:ext cx="113254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/>
              <a:t>ইমেইল এর মাধ্যমে কোন লেখা বা ছবি যেকোন ইমেইল ঠিকানায় ইলেক্ট্রনিক ভাবে পাঠানো যায় ।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496389" y="5108460"/>
            <a:ext cx="11325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/>
              <a:t>যাদের ইমেইল এড্রেস আছে তাদের একটি মেইল বক্স বা </a:t>
            </a:r>
            <a:r>
              <a:rPr lang="en-US" sz="3600" dirty="0" smtClean="0"/>
              <a:t>Inbox</a:t>
            </a:r>
            <a:r>
              <a:rPr lang="bn-IN" sz="3600" dirty="0" smtClean="0"/>
              <a:t> আছে।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404949" y="5035264"/>
            <a:ext cx="113254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/>
              <a:t>ইমেইল এলে ঐ </a:t>
            </a:r>
            <a:r>
              <a:rPr lang="en-US" sz="3600" dirty="0" smtClean="0"/>
              <a:t>Inbox </a:t>
            </a:r>
            <a:r>
              <a:rPr lang="bn-IN" sz="3600" dirty="0" smtClean="0"/>
              <a:t>এ জমা হয়। </a:t>
            </a:r>
            <a:r>
              <a:rPr lang="en-US" sz="3600" dirty="0"/>
              <a:t>Inbox </a:t>
            </a:r>
            <a:r>
              <a:rPr lang="bn-IN" sz="3600" dirty="0" smtClean="0"/>
              <a:t>খুলে ব্যবহারকারী যেকোন সময় মেইল পড়তে পারে।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404949" y="5092875"/>
            <a:ext cx="11325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/>
              <a:t>দিনরাত ২৪ ঘন্টা ইমেইল পাঠানো ও পড়া যায়।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3259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34342" y="652351"/>
            <a:ext cx="66098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/>
              <a:t>একক কাজ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2913015" y="3984172"/>
            <a:ext cx="6322423" cy="769441"/>
          </a:xfrm>
          <a:prstGeom prst="rect">
            <a:avLst/>
          </a:prstGeom>
          <a:ln w="5715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dirty="0" smtClean="0"/>
              <a:t>ইমেইল কী? </a:t>
            </a: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556" y="1557361"/>
            <a:ext cx="2619375" cy="17430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94441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74274" y="195940"/>
            <a:ext cx="5695406" cy="64633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 smtClean="0"/>
              <a:t>ইমেইল ঠিকানা খুলতে যা প্রয়োজন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02" y="1168535"/>
            <a:ext cx="2937079" cy="26162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063" y="4337177"/>
            <a:ext cx="2817994" cy="2110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101" y="4201449"/>
            <a:ext cx="2937080" cy="23822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407" y="1168535"/>
            <a:ext cx="2776650" cy="2776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8154443" y="1785591"/>
            <a:ext cx="3683726" cy="646331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 smtClean="0"/>
              <a:t>কম্পিউটার বা ল্যাপটপ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8154443" y="2861862"/>
            <a:ext cx="3683726" cy="646331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 smtClean="0"/>
              <a:t>স্মার্টফোন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8154443" y="4091794"/>
            <a:ext cx="3683726" cy="646331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 smtClean="0"/>
              <a:t>ব্রাউজার সফটওয়্যার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8154443" y="5258997"/>
            <a:ext cx="3683726" cy="646331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 smtClean="0"/>
              <a:t>ইন্টারনেট সংযোগ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90613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73" y="946777"/>
            <a:ext cx="5431618" cy="34770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210" y="946777"/>
            <a:ext cx="5431618" cy="34770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579222" y="156754"/>
            <a:ext cx="5695406" cy="64633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600" dirty="0" smtClean="0"/>
              <a:t>ইয়াহুতে ইমেইল ঠিকানা খোলার পদ্ধতি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340873" y="4900885"/>
            <a:ext cx="5431618" cy="17543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IN" sz="3600" dirty="0" smtClean="0"/>
              <a:t>যেকোন ব্রাউজারের এড্রেসবারে </a:t>
            </a:r>
            <a:r>
              <a:rPr lang="en-US" sz="3600" dirty="0" smtClean="0">
                <a:hlinkClick r:id="rId4"/>
              </a:rPr>
              <a:t>www.yahoo.com</a:t>
            </a:r>
            <a:r>
              <a:rPr lang="bn-IN" sz="3600" dirty="0" smtClean="0"/>
              <a:t>লিখে </a:t>
            </a:r>
            <a:r>
              <a:rPr lang="en-US" sz="3600" dirty="0"/>
              <a:t>Enter </a:t>
            </a:r>
            <a:r>
              <a:rPr lang="bn-IN" sz="3600" dirty="0"/>
              <a:t>চাপতে হবে</a:t>
            </a:r>
            <a:r>
              <a:rPr lang="bn-IN" sz="3600" dirty="0" smtClean="0"/>
              <a:t>।</a:t>
            </a:r>
            <a:endParaRPr lang="en-US" sz="3600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495006" y="4968265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2325189" y="1423852"/>
            <a:ext cx="0" cy="3409405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200981" y="4900885"/>
            <a:ext cx="5431618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IN" sz="3600" dirty="0" smtClean="0"/>
              <a:t>ইয়াহু পেইজ এর </a:t>
            </a:r>
            <a:r>
              <a:rPr lang="en-US" sz="3600" dirty="0" smtClean="0"/>
              <a:t>Mail </a:t>
            </a:r>
            <a:r>
              <a:rPr lang="bn-IN" sz="3600" dirty="0" smtClean="0"/>
              <a:t>এর উপর ক্লিক করতে হবে।</a:t>
            </a:r>
            <a:endParaRPr lang="en-US" sz="3600" dirty="0"/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8739051" y="1963632"/>
            <a:ext cx="2262460" cy="2869625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 flipV="1">
            <a:off x="6609806" y="2263043"/>
            <a:ext cx="2129246" cy="2570214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985554" y="1095494"/>
            <a:ext cx="3786937" cy="3693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2" name="Oval Callout 31"/>
          <p:cNvSpPr/>
          <p:nvPr/>
        </p:nvSpPr>
        <p:spPr>
          <a:xfrm>
            <a:off x="535577" y="156754"/>
            <a:ext cx="1946366" cy="548640"/>
          </a:xfrm>
          <a:prstGeom prst="wedgeEllipseCallout">
            <a:avLst>
              <a:gd name="adj1" fmla="val 99624"/>
              <a:gd name="adj2" fmla="val 10824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/>
              <a:t>এড্রেসবার</a:t>
            </a:r>
            <a:endParaRPr lang="en-US" sz="3200" dirty="0"/>
          </a:p>
        </p:txBody>
      </p:sp>
      <p:sp>
        <p:nvSpPr>
          <p:cNvPr id="33" name="Oval Callout 32"/>
          <p:cNvSpPr/>
          <p:nvPr/>
        </p:nvSpPr>
        <p:spPr>
          <a:xfrm>
            <a:off x="9379132" y="139409"/>
            <a:ext cx="2651761" cy="739740"/>
          </a:xfrm>
          <a:prstGeom prst="wedgeEllipseCallout">
            <a:avLst>
              <a:gd name="adj1" fmla="val -82916"/>
              <a:gd name="adj2" fmla="val 104532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Yahoo Home Page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226266" y="1963632"/>
            <a:ext cx="527232" cy="3693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10890998" y="1711338"/>
            <a:ext cx="527232" cy="3693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848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5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5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8" grpId="0" animBg="1"/>
      <p:bldP spid="31" grpId="0" animBg="1"/>
      <p:bldP spid="32" grpId="0" animBg="1"/>
      <p:bldP spid="33" grpId="0" animBg="1"/>
      <p:bldP spid="38" grpId="0" animBg="1"/>
      <p:bldP spid="3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98" y="851535"/>
            <a:ext cx="5522595" cy="45042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183685" y="4206241"/>
            <a:ext cx="4702628" cy="52251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Rectangular Callout 6"/>
          <p:cNvSpPr/>
          <p:nvPr/>
        </p:nvSpPr>
        <p:spPr>
          <a:xfrm>
            <a:off x="6565580" y="3265715"/>
            <a:ext cx="4825230" cy="1084218"/>
          </a:xfrm>
          <a:prstGeom prst="wedgeRectCallout">
            <a:avLst>
              <a:gd name="adj1" fmla="val -95552"/>
              <a:gd name="adj2" fmla="val 62500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Create account </a:t>
            </a:r>
            <a:r>
              <a:rPr lang="bn-IN" sz="3600" dirty="0" smtClean="0"/>
              <a:t>এ ক্লিক করলে একটি ফরম আসবে।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1588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16" y="332694"/>
            <a:ext cx="4850405" cy="55717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669" y="332694"/>
            <a:ext cx="4660096" cy="55717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4" name="Straight Arrow Connector 13"/>
          <p:cNvCxnSpPr/>
          <p:nvPr/>
        </p:nvCxnSpPr>
        <p:spPr>
          <a:xfrm>
            <a:off x="2050869" y="1436914"/>
            <a:ext cx="4323805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630783" y="1606731"/>
            <a:ext cx="3977640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795453" y="1959428"/>
            <a:ext cx="3670661" cy="1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292534" y="2690948"/>
            <a:ext cx="4173580" cy="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4379324" y="3118552"/>
            <a:ext cx="2086790" cy="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5122274" y="3596440"/>
            <a:ext cx="1343840" cy="11969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453051" y="4441371"/>
            <a:ext cx="4114274" cy="47026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779684" y="6014738"/>
            <a:ext cx="10441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/>
              <a:t>প্রথম ফরমটি পূরণ করে দ্বিতীয় ফরমটির মতো হলে </a:t>
            </a:r>
            <a:r>
              <a:rPr lang="en-US" sz="2800" dirty="0" smtClean="0"/>
              <a:t>Continue </a:t>
            </a:r>
            <a:r>
              <a:rPr lang="bn-IN" sz="2800" dirty="0" smtClean="0"/>
              <a:t>বাটনে ক্লিক করতে হবে।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180463" y="2162587"/>
            <a:ext cx="3645302" cy="40011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IN" sz="2000" b="1" dirty="0" smtClean="0">
                <a:solidFill>
                  <a:srgbClr val="002060"/>
                </a:solidFill>
              </a:rPr>
              <a:t>৬ থেকে ৩২ টি বর্ণ, সংখ্যা ও বিশেষ চিহ্ন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3103" y="6014738"/>
            <a:ext cx="11665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/>
              <a:t>ইয়াহুতে মেইল খোলার ফরম সবসময় একইরকম হয় না। ইয়াহু কর্তৃপক্ষ ফরমটি মাঝে মাঝে পরিবর্তন করে।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73461" y="1753587"/>
            <a:ext cx="743345" cy="218629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wordArtVert" wrap="square" rtlCol="0">
            <a:spAutoFit/>
          </a:bodyPr>
          <a:lstStyle/>
          <a:p>
            <a:r>
              <a:rPr lang="bn-IN" sz="3200" dirty="0" smtClean="0">
                <a:solidFill>
                  <a:schemeClr val="tx1"/>
                </a:solidFill>
              </a:rPr>
              <a:t>ফাকা ফরম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203845" y="1391855"/>
            <a:ext cx="743345" cy="386594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wordArtVert" wrap="square" rtlCol="0">
            <a:spAutoFit/>
          </a:bodyPr>
          <a:lstStyle/>
          <a:p>
            <a:r>
              <a:rPr lang="bn-IN" sz="3200" dirty="0" smtClean="0">
                <a:solidFill>
                  <a:schemeClr val="tx1"/>
                </a:solidFill>
              </a:rPr>
              <a:t>পূরণকৃত  ফরম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75068" y="3296637"/>
            <a:ext cx="3894365" cy="48332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227909" y="3383258"/>
            <a:ext cx="3894365" cy="48332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50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9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9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/>
      <p:bldP spid="4" grpId="0" animBg="1"/>
      <p:bldP spid="13" grpId="0"/>
      <p:bldP spid="5" grpId="0" animBg="1"/>
      <p:bldP spid="16" grpId="0" animBg="1"/>
      <p:bldP spid="6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12" y="546462"/>
            <a:ext cx="5419752" cy="42900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923" y="546461"/>
            <a:ext cx="5355772" cy="42900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384661" y="823010"/>
            <a:ext cx="3768327" cy="59855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13948" y="1524000"/>
            <a:ext cx="3768327" cy="59855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16104" y="3180806"/>
            <a:ext cx="4881022" cy="59855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71061" y="905692"/>
            <a:ext cx="4302420" cy="103408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53112" y="5329646"/>
            <a:ext cx="5555802" cy="120032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schemeClr val="tx1"/>
                </a:solidFill>
              </a:rPr>
              <a:t>এখানে ক্লিক করলে মোবাইলে কোড নম্বর ( যেমনঃ</a:t>
            </a:r>
            <a:r>
              <a:rPr lang="en-US" sz="3600" dirty="0" smtClean="0">
                <a:solidFill>
                  <a:schemeClr val="tx1"/>
                </a:solidFill>
              </a:rPr>
              <a:t> 45555</a:t>
            </a:r>
            <a:r>
              <a:rPr lang="bn-IN" sz="3600" dirty="0" smtClean="0">
                <a:solidFill>
                  <a:schemeClr val="tx1"/>
                </a:solidFill>
              </a:rPr>
              <a:t>) চলে যবে। 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733211" y="2031215"/>
            <a:ext cx="2756263" cy="46379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333441" y="5332157"/>
            <a:ext cx="5555802" cy="120032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schemeClr val="tx1"/>
                </a:solidFill>
              </a:rPr>
              <a:t>মোবাইলে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bn-IN" sz="3600" dirty="0" smtClean="0">
                <a:solidFill>
                  <a:schemeClr val="tx1"/>
                </a:solidFill>
              </a:rPr>
              <a:t>আসা কোড নম্বর ( যেমনঃ</a:t>
            </a:r>
            <a:r>
              <a:rPr lang="en-US" sz="3600" dirty="0" smtClean="0">
                <a:solidFill>
                  <a:schemeClr val="tx1"/>
                </a:solidFill>
              </a:rPr>
              <a:t> 45555</a:t>
            </a:r>
            <a:r>
              <a:rPr lang="bn-IN" sz="3600" dirty="0" smtClean="0">
                <a:solidFill>
                  <a:schemeClr val="tx1"/>
                </a:solidFill>
              </a:rPr>
              <a:t>) এই ঘরে লিখতে হবে।</a:t>
            </a:r>
            <a:endParaRPr lang="en-US" sz="3600" dirty="0">
              <a:solidFill>
                <a:schemeClr val="tx1"/>
              </a:solidFill>
            </a:endParaRPr>
          </a:p>
        </p:txBody>
      </p:sp>
      <p:cxnSp>
        <p:nvCxnSpPr>
          <p:cNvPr id="21" name="Straight Arrow Connector 20"/>
          <p:cNvCxnSpPr>
            <a:endCxn id="18" idx="2"/>
          </p:cNvCxnSpPr>
          <p:nvPr/>
        </p:nvCxnSpPr>
        <p:spPr>
          <a:xfrm flipV="1">
            <a:off x="9104809" y="2495007"/>
            <a:ext cx="6534" cy="280530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3231013" y="3779357"/>
            <a:ext cx="0" cy="158629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316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3" grpId="0" animBg="1"/>
      <p:bldP spid="16" grpId="0" animBg="1"/>
      <p:bldP spid="18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85" y="844187"/>
            <a:ext cx="5881279" cy="5143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ounded Rectangular Callout 2"/>
          <p:cNvSpPr/>
          <p:nvPr/>
        </p:nvSpPr>
        <p:spPr>
          <a:xfrm rot="5400000">
            <a:off x="8759897" y="1242994"/>
            <a:ext cx="1395992" cy="4912402"/>
          </a:xfrm>
          <a:prstGeom prst="wedgeRoundRectCallout">
            <a:avLst>
              <a:gd name="adj1" fmla="val -9647"/>
              <a:gd name="adj2" fmla="val 114601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bn-IN" sz="3600" dirty="0" smtClean="0">
                <a:solidFill>
                  <a:schemeClr val="tx1"/>
                </a:solidFill>
              </a:rPr>
              <a:t>কোড নম্বর লেখার পর </a:t>
            </a:r>
            <a:r>
              <a:rPr lang="en-US" sz="3600" dirty="0" smtClean="0">
                <a:solidFill>
                  <a:schemeClr val="tx1"/>
                </a:solidFill>
              </a:rPr>
              <a:t>Verify </a:t>
            </a:r>
            <a:r>
              <a:rPr lang="bn-IN" sz="3600" dirty="0" smtClean="0">
                <a:solidFill>
                  <a:schemeClr val="tx1"/>
                </a:solidFill>
              </a:rPr>
              <a:t>বাটনে ক্লিক করতে হবে।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43954" y="2273262"/>
            <a:ext cx="2911902" cy="46379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827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600" y="352697"/>
            <a:ext cx="7363234" cy="48201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88009" y="5590903"/>
            <a:ext cx="11603693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IN" sz="3600" dirty="0" smtClean="0"/>
              <a:t>কোড নম্বরটি মিলে গেলে তোমাকে অভিনন্দন জানাবে। </a:t>
            </a:r>
            <a:r>
              <a:rPr lang="en-US" sz="3600" dirty="0" smtClean="0"/>
              <a:t>Continue </a:t>
            </a:r>
            <a:r>
              <a:rPr lang="bn-IN" sz="3600" dirty="0" smtClean="0"/>
              <a:t>বাটনে ক্লিক করলে ইয়াহু আইডিতে প্রবেশ করা যাবে।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3814354" y="1828800"/>
            <a:ext cx="5094515" cy="16720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200400" y="3722914"/>
            <a:ext cx="6087291" cy="37882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853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69325" y="2573382"/>
            <a:ext cx="6609805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 smtClean="0"/>
              <a:t>দলীয় কাজ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543790" y="3768378"/>
            <a:ext cx="9442457" cy="76944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dirty="0" smtClean="0"/>
              <a:t>প্রত্যেক দল একটি ইমেইল আইডি খুলে দেখাও।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86952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73" y="946777"/>
            <a:ext cx="5431618" cy="34770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210" y="946777"/>
            <a:ext cx="5431618" cy="34770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40873" y="4900885"/>
            <a:ext cx="5431618" cy="17543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IN" sz="3600" dirty="0" smtClean="0"/>
              <a:t>যেকোন ব্রাউজারের এড্রেসবারে </a:t>
            </a:r>
            <a:r>
              <a:rPr lang="en-US" sz="3600" dirty="0" smtClean="0">
                <a:hlinkClick r:id="rId4"/>
              </a:rPr>
              <a:t>www.yahoo.com</a:t>
            </a:r>
            <a:r>
              <a:rPr lang="bn-IN" sz="3600" dirty="0" smtClean="0"/>
              <a:t>লিখে </a:t>
            </a:r>
            <a:r>
              <a:rPr lang="en-US" sz="3600" dirty="0"/>
              <a:t>Enter </a:t>
            </a:r>
            <a:r>
              <a:rPr lang="bn-IN" sz="3600" dirty="0"/>
              <a:t>চাপতে হবে</a:t>
            </a:r>
            <a:r>
              <a:rPr lang="bn-IN" sz="3600" dirty="0" smtClean="0"/>
              <a:t>।</a:t>
            </a:r>
            <a:endParaRPr lang="en-US" sz="3600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495006" y="4968265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2325189" y="1423852"/>
            <a:ext cx="0" cy="3409405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200981" y="4900885"/>
            <a:ext cx="5431618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IN" sz="3600" dirty="0" smtClean="0"/>
              <a:t>ইয়াহু পেইজ এর </a:t>
            </a:r>
            <a:r>
              <a:rPr lang="en-US" sz="3600" dirty="0" smtClean="0"/>
              <a:t>Mail </a:t>
            </a:r>
            <a:r>
              <a:rPr lang="bn-IN" sz="3600" dirty="0" smtClean="0"/>
              <a:t>এর উপর ক্লিক করতে হবে।</a:t>
            </a:r>
            <a:endParaRPr lang="en-US" sz="3600" dirty="0"/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8739051" y="1963632"/>
            <a:ext cx="2262460" cy="2869625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 flipV="1">
            <a:off x="6609806" y="2263043"/>
            <a:ext cx="2129246" cy="2570214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985554" y="1095494"/>
            <a:ext cx="3786937" cy="3693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2" name="Oval Callout 31"/>
          <p:cNvSpPr/>
          <p:nvPr/>
        </p:nvSpPr>
        <p:spPr>
          <a:xfrm>
            <a:off x="535577" y="156754"/>
            <a:ext cx="1946366" cy="548640"/>
          </a:xfrm>
          <a:prstGeom prst="wedgeEllipseCallout">
            <a:avLst>
              <a:gd name="adj1" fmla="val 99624"/>
              <a:gd name="adj2" fmla="val 10824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/>
              <a:t>এড্রেসবার</a:t>
            </a:r>
            <a:endParaRPr lang="en-US" sz="3200" dirty="0"/>
          </a:p>
        </p:txBody>
      </p:sp>
      <p:sp>
        <p:nvSpPr>
          <p:cNvPr id="33" name="Oval Callout 32"/>
          <p:cNvSpPr/>
          <p:nvPr/>
        </p:nvSpPr>
        <p:spPr>
          <a:xfrm>
            <a:off x="9379132" y="139409"/>
            <a:ext cx="2651761" cy="739740"/>
          </a:xfrm>
          <a:prstGeom prst="wedgeEllipseCallout">
            <a:avLst>
              <a:gd name="adj1" fmla="val -82916"/>
              <a:gd name="adj2" fmla="val 104532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Yahoo Home Page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226266" y="1963632"/>
            <a:ext cx="527232" cy="3693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10890998" y="1711338"/>
            <a:ext cx="527232" cy="3693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448594" y="156754"/>
            <a:ext cx="5904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Sign in </a:t>
            </a:r>
            <a:r>
              <a:rPr lang="bn-IN" sz="3600" dirty="0" smtClean="0"/>
              <a:t>বা প্রবেশ করা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83044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5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5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31" grpId="0" animBg="1"/>
      <p:bldP spid="32" grpId="0" animBg="1"/>
      <p:bldP spid="33" grpId="0" animBg="1"/>
      <p:bldP spid="38" grpId="0" animBg="1"/>
      <p:bldP spid="39" grpId="0" animBg="1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047" y="327928"/>
            <a:ext cx="3026527" cy="29178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047" y="3610786"/>
            <a:ext cx="3026527" cy="28521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20911" y="1191312"/>
            <a:ext cx="3108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/>
              <a:t>আইডি লিখতে হবে।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220911" y="1783855"/>
            <a:ext cx="2608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Next </a:t>
            </a:r>
            <a:r>
              <a:rPr lang="bn-IN" sz="3600" dirty="0" smtClean="0"/>
              <a:t>এ ক্লিক।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152834" y="4371646"/>
            <a:ext cx="4184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/>
              <a:t>পাসওয়ার্ড লিখতে হবে।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152834" y="4722143"/>
            <a:ext cx="3108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Sign in </a:t>
            </a:r>
            <a:r>
              <a:rPr lang="bn-IN" sz="3600" dirty="0" smtClean="0"/>
              <a:t>এ ক্লিক।</a:t>
            </a:r>
            <a:endParaRPr lang="en-US" sz="36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674" y="261460"/>
            <a:ext cx="3039334" cy="29843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254" y="3610786"/>
            <a:ext cx="3047754" cy="28521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9" name="Straight Arrow Connector 8"/>
          <p:cNvCxnSpPr/>
          <p:nvPr/>
        </p:nvCxnSpPr>
        <p:spPr>
          <a:xfrm>
            <a:off x="5854788" y="1608607"/>
            <a:ext cx="2563071" cy="504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720317" y="4701431"/>
            <a:ext cx="2563071" cy="504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173770" y="1608606"/>
            <a:ext cx="1559595" cy="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3482788" y="4687569"/>
            <a:ext cx="1176600" cy="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3089665" y="5003493"/>
            <a:ext cx="6137095" cy="3334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2675965" y="2086013"/>
            <a:ext cx="6550795" cy="2100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959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169" y="1030061"/>
            <a:ext cx="5025117" cy="39338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632" y="1030061"/>
            <a:ext cx="5025117" cy="39338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448594" y="156754"/>
            <a:ext cx="5904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Sign out </a:t>
            </a:r>
            <a:r>
              <a:rPr lang="bn-IN" sz="3600" dirty="0" smtClean="0"/>
              <a:t>বা বের হওয়া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3239589" y="1672046"/>
            <a:ext cx="1227908" cy="5486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05407" y="5605871"/>
            <a:ext cx="512064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600" dirty="0" smtClean="0"/>
              <a:t>প্রোফাইল </a:t>
            </a:r>
            <a:r>
              <a:rPr lang="bn-IN" sz="3600" dirty="0"/>
              <a:t>মেনুতে ক্লিক করতে হবে</a:t>
            </a:r>
            <a:r>
              <a:rPr lang="bn-IN" sz="3600" dirty="0" smtClean="0"/>
              <a:t>।</a:t>
            </a:r>
            <a:endParaRPr lang="en-US" sz="3600" dirty="0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3448594" y="2220687"/>
            <a:ext cx="0" cy="338518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467497" y="1796143"/>
            <a:ext cx="3304903" cy="233172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837714" y="3984171"/>
            <a:ext cx="1240972" cy="4572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304870" y="5605870"/>
            <a:ext cx="512064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Sign out </a:t>
            </a:r>
            <a:r>
              <a:rPr lang="bn-IN" sz="3600" dirty="0" smtClean="0"/>
              <a:t>এ ক্লিক </a:t>
            </a:r>
            <a:r>
              <a:rPr lang="bn-IN" sz="3600" dirty="0"/>
              <a:t>করতে হবে</a:t>
            </a:r>
            <a:r>
              <a:rPr lang="bn-IN" sz="3600" dirty="0" smtClean="0"/>
              <a:t>।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46865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4" grpId="0" animBg="1"/>
      <p:bldP spid="23" grpId="0" animBg="1"/>
      <p:bldP spid="2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22023" y="783771"/>
            <a:ext cx="5564777" cy="830997"/>
          </a:xfrm>
          <a:prstGeom prst="rect">
            <a:avLst/>
          </a:prstGeom>
          <a:scene3d>
            <a:camera prst="perspectiveRelaxedModerately"/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00" dirty="0" smtClean="0">
                <a:solidFill>
                  <a:schemeClr val="tx1"/>
                </a:solidFill>
              </a:rPr>
              <a:t>মূল্যায়ণ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8070" y="1995670"/>
            <a:ext cx="10230903" cy="70788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000" dirty="0" smtClean="0"/>
              <a:t>১। দুটি ইমেইল সেবাদাতা প্রতিষ্ঠানের নাম বল।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1078070" y="2932664"/>
            <a:ext cx="10230905" cy="70788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000" dirty="0" smtClean="0"/>
              <a:t>২। নতুন ইমেইল একাউন্ট তৈরী করতে কোথায় ক্লিক করতে হবে?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1078069" y="3790659"/>
            <a:ext cx="10230905" cy="70788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000" dirty="0" smtClean="0"/>
              <a:t>৩। পাসওয়ার্ড কত বর্ণের মধ্য দিতে হবে?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1078070" y="4648655"/>
            <a:ext cx="10230905" cy="70788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000" dirty="0" smtClean="0"/>
              <a:t>৪। ইমেইল আইডিতে প্রবেশ করতে কোথায় ক্লিক করতে হবে?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1084793" y="5506650"/>
            <a:ext cx="10230905" cy="70788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000" dirty="0" smtClean="0"/>
              <a:t>৫। ইমেইল আইডি থেকে বের হতে কোথায় ক্লিক করতে হবে?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35451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9243" y="4142858"/>
            <a:ext cx="7746275" cy="76944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dirty="0" smtClean="0"/>
              <a:t>বাড়ির কাজ</a:t>
            </a:r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947056" y="5431491"/>
            <a:ext cx="10731138" cy="769441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dirty="0" smtClean="0"/>
              <a:t>ইমেইল ব্যবহারের সুবিধাগুলো লিখে আনবে।</a:t>
            </a: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398" y="788377"/>
            <a:ext cx="4343964" cy="30948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820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801" y="650453"/>
            <a:ext cx="7284809" cy="484705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/>
          <p:cNvSpPr txBox="1"/>
          <p:nvPr/>
        </p:nvSpPr>
        <p:spPr>
          <a:xfrm>
            <a:off x="4376058" y="5497507"/>
            <a:ext cx="3017520" cy="1200329"/>
          </a:xfrm>
          <a:prstGeom prst="rect">
            <a:avLst/>
          </a:prstGeom>
          <a:ln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7200" dirty="0" smtClean="0">
                <a:solidFill>
                  <a:schemeClr val="tx2">
                    <a:lumMod val="50000"/>
                  </a:schemeClr>
                </a:solidFill>
              </a:rPr>
              <a:t>ধন্যবাদ</a:t>
            </a:r>
            <a:endParaRPr lang="en-US" sz="7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005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ikoshBAN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471</Words>
  <Application>Microsoft Office PowerPoint</Application>
  <PresentationFormat>Widescreen</PresentationFormat>
  <Paragraphs>75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</cp:revision>
  <dcterms:created xsi:type="dcterms:W3CDTF">2019-10-25T09:29:53Z</dcterms:created>
  <dcterms:modified xsi:type="dcterms:W3CDTF">2019-10-25T09:38:33Z</dcterms:modified>
</cp:coreProperties>
</file>