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9"/>
  </p:notesMasterIdLst>
  <p:sldIdLst>
    <p:sldId id="266" r:id="rId2"/>
    <p:sldId id="268" r:id="rId3"/>
    <p:sldId id="262" r:id="rId4"/>
    <p:sldId id="263" r:id="rId5"/>
    <p:sldId id="261" r:id="rId6"/>
    <p:sldId id="264" r:id="rId7"/>
    <p:sldId id="267" r:id="rId8"/>
    <p:sldId id="265" r:id="rId9"/>
    <p:sldId id="269" r:id="rId10"/>
    <p:sldId id="270" r:id="rId11"/>
    <p:sldId id="272" r:id="rId12"/>
    <p:sldId id="273" r:id="rId13"/>
    <p:sldId id="274" r:id="rId14"/>
    <p:sldId id="271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BA73DD-9E88-4D5B-A186-7B37180AB0D6}">
          <p14:sldIdLst>
            <p14:sldId id="266"/>
          </p14:sldIdLst>
        </p14:section>
        <p14:section name="Untitled Section" id="{A781062F-F5D5-408C-8635-6FD57208BFFC}">
          <p14:sldIdLst>
            <p14:sldId id="268"/>
            <p14:sldId id="262"/>
            <p14:sldId id="263"/>
            <p14:sldId id="261"/>
            <p14:sldId id="264"/>
            <p14:sldId id="267"/>
            <p14:sldId id="265"/>
            <p14:sldId id="269"/>
            <p14:sldId id="270"/>
            <p14:sldId id="272"/>
            <p14:sldId id="273"/>
            <p14:sldId id="274"/>
            <p14:sldId id="271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10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811C5-232A-4888-BE40-CBF1784F7BA6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B23094-F64B-424A-A589-45CAF11F3278}">
      <dgm:prSet phldrT="[Text]"/>
      <dgm:spPr/>
      <dgm:t>
        <a:bodyPr/>
        <a:lstStyle/>
        <a:p>
          <a:r>
            <a:rPr lang="bn-IN" dirty="0" smtClean="0"/>
            <a:t>এই পাঠ শেষে শিক্ষার্থীরা যা শিখবে ... </a:t>
          </a:r>
          <a:endParaRPr lang="en-US" dirty="0"/>
        </a:p>
      </dgm:t>
    </dgm:pt>
    <dgm:pt modelId="{EFA4AC04-3317-4C6E-A722-CE45074B4709}" type="parTrans" cxnId="{4DB9E4B8-0FB6-416B-9B54-F278C5AE50FD}">
      <dgm:prSet/>
      <dgm:spPr/>
      <dgm:t>
        <a:bodyPr/>
        <a:lstStyle/>
        <a:p>
          <a:endParaRPr lang="en-US"/>
        </a:p>
      </dgm:t>
    </dgm:pt>
    <dgm:pt modelId="{8894F48F-4561-4280-BE71-D306CB620F91}" type="sibTrans" cxnId="{4DB9E4B8-0FB6-416B-9B54-F278C5AE50FD}">
      <dgm:prSet/>
      <dgm:spPr/>
      <dgm:t>
        <a:bodyPr/>
        <a:lstStyle/>
        <a:p>
          <a:endParaRPr lang="en-US"/>
        </a:p>
      </dgm:t>
    </dgm:pt>
    <dgm:pt modelId="{EFAAC622-D8F3-4B32-B238-E1E60CAD7768}">
      <dgm:prSet phldrT="[Text]" custT="1"/>
      <dgm:spPr/>
      <dgm:t>
        <a:bodyPr/>
        <a:lstStyle/>
        <a:p>
          <a:r>
            <a:rPr lang="bn-IN" sz="1800" b="1" dirty="0" smtClean="0"/>
            <a:t>সমাসের সংজ্ঞা বলতে পারবে </a:t>
          </a:r>
          <a:endParaRPr lang="en-US" sz="1800" b="1" dirty="0"/>
        </a:p>
      </dgm:t>
    </dgm:pt>
    <dgm:pt modelId="{E8FDBB82-F623-438D-9988-D941508D5C2F}" type="parTrans" cxnId="{8F320953-E6C2-4A46-8A64-4C144377BB01}">
      <dgm:prSet/>
      <dgm:spPr/>
      <dgm:t>
        <a:bodyPr/>
        <a:lstStyle/>
        <a:p>
          <a:endParaRPr lang="en-US"/>
        </a:p>
      </dgm:t>
    </dgm:pt>
    <dgm:pt modelId="{4CFC89A5-5CBB-4F66-B635-2B507F2EABF8}" type="sibTrans" cxnId="{8F320953-E6C2-4A46-8A64-4C144377BB01}">
      <dgm:prSet/>
      <dgm:spPr/>
      <dgm:t>
        <a:bodyPr/>
        <a:lstStyle/>
        <a:p>
          <a:endParaRPr lang="en-US"/>
        </a:p>
      </dgm:t>
    </dgm:pt>
    <dgm:pt modelId="{0910647B-C613-497B-9896-6AC4C01AC43C}">
      <dgm:prSet phldrT="[Text]" phldr="1"/>
      <dgm:spPr/>
      <dgm:t>
        <a:bodyPr/>
        <a:lstStyle/>
        <a:p>
          <a:endParaRPr lang="en-US" dirty="0"/>
        </a:p>
      </dgm:t>
    </dgm:pt>
    <dgm:pt modelId="{734538F1-9AD9-45C3-A29F-7C35FF40A41E}" type="parTrans" cxnId="{E875511C-313A-405B-9D55-5907B8D415BB}">
      <dgm:prSet/>
      <dgm:spPr/>
      <dgm:t>
        <a:bodyPr/>
        <a:lstStyle/>
        <a:p>
          <a:endParaRPr lang="en-US"/>
        </a:p>
      </dgm:t>
    </dgm:pt>
    <dgm:pt modelId="{9F3A35CF-BD1E-4DEC-A226-0C8534ECCBEF}" type="sibTrans" cxnId="{E875511C-313A-405B-9D55-5907B8D415BB}">
      <dgm:prSet/>
      <dgm:spPr/>
      <dgm:t>
        <a:bodyPr/>
        <a:lstStyle/>
        <a:p>
          <a:endParaRPr lang="en-US"/>
        </a:p>
      </dgm:t>
    </dgm:pt>
    <dgm:pt modelId="{FD4E9D70-C0BA-4DDA-B1D3-DF113E28C9D4}">
      <dgm:prSet phldrT="[Text]"/>
      <dgm:spPr/>
      <dgm:t>
        <a:bodyPr/>
        <a:lstStyle/>
        <a:p>
          <a:r>
            <a:rPr lang="bn-IN" b="1" dirty="0" smtClean="0"/>
            <a:t>সমাসের প্রকারভেদ বর্ণনা করতে পারবে </a:t>
          </a:r>
          <a:endParaRPr lang="en-US" b="1" dirty="0"/>
        </a:p>
      </dgm:t>
    </dgm:pt>
    <dgm:pt modelId="{F18505E4-217D-460A-94AC-DE2138F0BBE2}" type="parTrans" cxnId="{5300DA16-4690-4C32-AF67-D3B6119494DC}">
      <dgm:prSet/>
      <dgm:spPr/>
      <dgm:t>
        <a:bodyPr/>
        <a:lstStyle/>
        <a:p>
          <a:endParaRPr lang="en-US"/>
        </a:p>
      </dgm:t>
    </dgm:pt>
    <dgm:pt modelId="{E0CECB81-48C5-46A4-9847-9C02C7D484ED}" type="sibTrans" cxnId="{5300DA16-4690-4C32-AF67-D3B6119494DC}">
      <dgm:prSet/>
      <dgm:spPr/>
      <dgm:t>
        <a:bodyPr/>
        <a:lstStyle/>
        <a:p>
          <a:endParaRPr lang="en-US"/>
        </a:p>
      </dgm:t>
    </dgm:pt>
    <dgm:pt modelId="{7B308B10-7943-4D17-89AE-9C1AFA6BA2E6}">
      <dgm:prSet phldrT="[Text]" phldr="1"/>
      <dgm:spPr/>
      <dgm:t>
        <a:bodyPr/>
        <a:lstStyle/>
        <a:p>
          <a:endParaRPr lang="en-US" dirty="0"/>
        </a:p>
      </dgm:t>
    </dgm:pt>
    <dgm:pt modelId="{6D28B69A-E7EB-4101-A651-2962C0C49AD1}" type="parTrans" cxnId="{E44BBF36-2E42-438B-8625-5F718BA2A892}">
      <dgm:prSet/>
      <dgm:spPr/>
      <dgm:t>
        <a:bodyPr/>
        <a:lstStyle/>
        <a:p>
          <a:endParaRPr lang="en-US"/>
        </a:p>
      </dgm:t>
    </dgm:pt>
    <dgm:pt modelId="{C1CE7EE4-E3B9-4569-9DE1-304367CF0F7D}" type="sibTrans" cxnId="{E44BBF36-2E42-438B-8625-5F718BA2A892}">
      <dgm:prSet/>
      <dgm:spPr/>
      <dgm:t>
        <a:bodyPr/>
        <a:lstStyle/>
        <a:p>
          <a:endParaRPr lang="en-US"/>
        </a:p>
      </dgm:t>
    </dgm:pt>
    <dgm:pt modelId="{B1AAF6EC-E1B2-4967-AB6B-829A16E77BC4}">
      <dgm:prSet phldrT="[Text]"/>
      <dgm:spPr/>
      <dgm:t>
        <a:bodyPr/>
        <a:lstStyle/>
        <a:p>
          <a:r>
            <a:rPr lang="bn-IN" b="1" dirty="0" smtClean="0"/>
            <a:t>সমাস নির্ণয়ের সূত্র ব্যাখ্যা করতে পারবে </a:t>
          </a:r>
          <a:endParaRPr lang="en-US" b="1" dirty="0"/>
        </a:p>
      </dgm:t>
    </dgm:pt>
    <dgm:pt modelId="{8A606549-9BC2-4B1F-ADBA-59DC3009B2A0}" type="parTrans" cxnId="{17A7D4D2-2ECA-48FD-9794-EF6EC5862D9C}">
      <dgm:prSet/>
      <dgm:spPr/>
      <dgm:t>
        <a:bodyPr/>
        <a:lstStyle/>
        <a:p>
          <a:endParaRPr lang="en-US"/>
        </a:p>
      </dgm:t>
    </dgm:pt>
    <dgm:pt modelId="{8A766DE5-25CF-48E9-AFC2-BEC39DE608B3}" type="sibTrans" cxnId="{17A7D4D2-2ECA-48FD-9794-EF6EC5862D9C}">
      <dgm:prSet/>
      <dgm:spPr/>
      <dgm:t>
        <a:bodyPr/>
        <a:lstStyle/>
        <a:p>
          <a:endParaRPr lang="en-US"/>
        </a:p>
      </dgm:t>
    </dgm:pt>
    <dgm:pt modelId="{08ED71C9-53D7-419A-B878-9847D1C4FFBD}" type="pres">
      <dgm:prSet presAssocID="{46B811C5-232A-4888-BE40-CBF1784F7BA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49A221DB-D8F3-42C5-9374-31F6525377DC}" type="pres">
      <dgm:prSet presAssocID="{A1B23094-F64B-424A-A589-45CAF11F3278}" presName="parenttextcomposite" presStyleCnt="0"/>
      <dgm:spPr/>
    </dgm:pt>
    <dgm:pt modelId="{C2A6932C-F896-4776-B8DB-529EB3162F46}" type="pres">
      <dgm:prSet presAssocID="{A1B23094-F64B-424A-A589-45CAF11F3278}" presName="parenttext" presStyleLbl="revTx" presStyleIdx="0" presStyleCnt="3" custScaleX="9789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B0717-F6C2-4C29-99E5-3B884A774D83}" type="pres">
      <dgm:prSet presAssocID="{A1B23094-F64B-424A-A589-45CAF11F3278}" presName="composite" presStyleCnt="0"/>
      <dgm:spPr/>
    </dgm:pt>
    <dgm:pt modelId="{FDE44F4A-1B80-479D-A00F-B7225EC33D60}" type="pres">
      <dgm:prSet presAssocID="{A1B23094-F64B-424A-A589-45CAF11F3278}" presName="chevron1" presStyleLbl="alignNode1" presStyleIdx="0" presStyleCnt="21"/>
      <dgm:spPr/>
    </dgm:pt>
    <dgm:pt modelId="{331E9277-E0E8-4AB0-8CA0-FB2A7769C2EA}" type="pres">
      <dgm:prSet presAssocID="{A1B23094-F64B-424A-A589-45CAF11F3278}" presName="chevron2" presStyleLbl="alignNode1" presStyleIdx="1" presStyleCnt="21"/>
      <dgm:spPr/>
    </dgm:pt>
    <dgm:pt modelId="{D20D736D-230D-4F64-8821-1A241C29BA48}" type="pres">
      <dgm:prSet presAssocID="{A1B23094-F64B-424A-A589-45CAF11F3278}" presName="chevron3" presStyleLbl="alignNode1" presStyleIdx="2" presStyleCnt="21"/>
      <dgm:spPr/>
    </dgm:pt>
    <dgm:pt modelId="{7A5AC4E5-6E92-4425-AC27-CF27F3A897B1}" type="pres">
      <dgm:prSet presAssocID="{A1B23094-F64B-424A-A589-45CAF11F3278}" presName="chevron4" presStyleLbl="alignNode1" presStyleIdx="3" presStyleCnt="21"/>
      <dgm:spPr/>
    </dgm:pt>
    <dgm:pt modelId="{0BC55509-693B-41AA-B4BC-F4FFD509893D}" type="pres">
      <dgm:prSet presAssocID="{A1B23094-F64B-424A-A589-45CAF11F3278}" presName="chevron5" presStyleLbl="alignNode1" presStyleIdx="4" presStyleCnt="21"/>
      <dgm:spPr/>
    </dgm:pt>
    <dgm:pt modelId="{979F3711-DB43-4F35-84D8-EAB3D3566F66}" type="pres">
      <dgm:prSet presAssocID="{A1B23094-F64B-424A-A589-45CAF11F3278}" presName="chevron6" presStyleLbl="alignNode1" presStyleIdx="5" presStyleCnt="21"/>
      <dgm:spPr/>
    </dgm:pt>
    <dgm:pt modelId="{6A4502F1-DFD9-46B0-814B-4BE763507688}" type="pres">
      <dgm:prSet presAssocID="{A1B23094-F64B-424A-A589-45CAF11F3278}" presName="chevron7" presStyleLbl="alignNode1" presStyleIdx="6" presStyleCnt="21"/>
      <dgm:spPr/>
    </dgm:pt>
    <dgm:pt modelId="{5C074E3F-ACFB-4528-88BA-55F2338769AC}" type="pres">
      <dgm:prSet presAssocID="{A1B23094-F64B-424A-A589-45CAF11F3278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17A1B-8FA1-4B00-900A-2769940B8E90}" type="pres">
      <dgm:prSet presAssocID="{8894F48F-4561-4280-BE71-D306CB620F91}" presName="sibTrans" presStyleCnt="0"/>
      <dgm:spPr/>
    </dgm:pt>
    <dgm:pt modelId="{EDC32F42-CE5C-49A1-A1DB-D36A76ECEC48}" type="pres">
      <dgm:prSet presAssocID="{0910647B-C613-497B-9896-6AC4C01AC43C}" presName="parenttextcomposite" presStyleCnt="0"/>
      <dgm:spPr/>
    </dgm:pt>
    <dgm:pt modelId="{0C57D18A-DFD0-438D-AA22-D5114DF5C9ED}" type="pres">
      <dgm:prSet presAssocID="{0910647B-C613-497B-9896-6AC4C01AC43C}" presName="parenttext" presStyleLbl="revTx" presStyleIdx="1" presStyleCnt="3" custScaleY="1061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1B99E-C114-4756-AF16-F531EBBAE9C8}" type="pres">
      <dgm:prSet presAssocID="{0910647B-C613-497B-9896-6AC4C01AC43C}" presName="composite" presStyleCnt="0"/>
      <dgm:spPr/>
    </dgm:pt>
    <dgm:pt modelId="{4A448BD3-512A-4414-A3D3-E9DE478E616C}" type="pres">
      <dgm:prSet presAssocID="{0910647B-C613-497B-9896-6AC4C01AC43C}" presName="chevron1" presStyleLbl="alignNode1" presStyleIdx="7" presStyleCnt="21"/>
      <dgm:spPr/>
    </dgm:pt>
    <dgm:pt modelId="{1055E867-C770-43F5-9337-C753CB36E48B}" type="pres">
      <dgm:prSet presAssocID="{0910647B-C613-497B-9896-6AC4C01AC43C}" presName="chevron2" presStyleLbl="alignNode1" presStyleIdx="8" presStyleCnt="21"/>
      <dgm:spPr/>
    </dgm:pt>
    <dgm:pt modelId="{EE9874B2-576D-4946-8F40-86B162E5E916}" type="pres">
      <dgm:prSet presAssocID="{0910647B-C613-497B-9896-6AC4C01AC43C}" presName="chevron3" presStyleLbl="alignNode1" presStyleIdx="9" presStyleCnt="21"/>
      <dgm:spPr/>
    </dgm:pt>
    <dgm:pt modelId="{62B67AAC-4791-406E-AC5F-04C5EDBE632A}" type="pres">
      <dgm:prSet presAssocID="{0910647B-C613-497B-9896-6AC4C01AC43C}" presName="chevron4" presStyleLbl="alignNode1" presStyleIdx="10" presStyleCnt="21"/>
      <dgm:spPr/>
    </dgm:pt>
    <dgm:pt modelId="{E11B5E38-9FAF-4573-B557-4CD03DF60765}" type="pres">
      <dgm:prSet presAssocID="{0910647B-C613-497B-9896-6AC4C01AC43C}" presName="chevron5" presStyleLbl="alignNode1" presStyleIdx="11" presStyleCnt="21"/>
      <dgm:spPr/>
    </dgm:pt>
    <dgm:pt modelId="{44D03D4A-AAE6-4F65-B609-B48BD74518B2}" type="pres">
      <dgm:prSet presAssocID="{0910647B-C613-497B-9896-6AC4C01AC43C}" presName="chevron6" presStyleLbl="alignNode1" presStyleIdx="12" presStyleCnt="21"/>
      <dgm:spPr/>
    </dgm:pt>
    <dgm:pt modelId="{D11C8D37-BB80-4F5C-A007-43B9AC797BAD}" type="pres">
      <dgm:prSet presAssocID="{0910647B-C613-497B-9896-6AC4C01AC43C}" presName="chevron7" presStyleLbl="alignNode1" presStyleIdx="13" presStyleCnt="21"/>
      <dgm:spPr/>
    </dgm:pt>
    <dgm:pt modelId="{648B4750-2146-4BD3-AF00-E0AF838A67AD}" type="pres">
      <dgm:prSet presAssocID="{0910647B-C613-497B-9896-6AC4C01AC43C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93BFA-BD6A-4A47-B295-189A659FCB6A}" type="pres">
      <dgm:prSet presAssocID="{9F3A35CF-BD1E-4DEC-A226-0C8534ECCBEF}" presName="sibTrans" presStyleCnt="0"/>
      <dgm:spPr/>
    </dgm:pt>
    <dgm:pt modelId="{4A004EE0-926B-42AA-BD1F-1ADE153EA7C4}" type="pres">
      <dgm:prSet presAssocID="{7B308B10-7943-4D17-89AE-9C1AFA6BA2E6}" presName="parenttextcomposite" presStyleCnt="0"/>
      <dgm:spPr/>
    </dgm:pt>
    <dgm:pt modelId="{854373E0-CD89-4DFE-8C8B-816A6D7A683D}" type="pres">
      <dgm:prSet presAssocID="{7B308B10-7943-4D17-89AE-9C1AFA6BA2E6}" presName="parenttext" presStyleLbl="revTx" presStyleIdx="2" presStyleCnt="3" custFlipVert="1" custScaleY="3778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D9C49-62D8-4F59-9B93-7140E1961062}" type="pres">
      <dgm:prSet presAssocID="{7B308B10-7943-4D17-89AE-9C1AFA6BA2E6}" presName="composite" presStyleCnt="0"/>
      <dgm:spPr/>
    </dgm:pt>
    <dgm:pt modelId="{7DEE90CB-177A-4A88-B6E6-1F2B700EB3E7}" type="pres">
      <dgm:prSet presAssocID="{7B308B10-7943-4D17-89AE-9C1AFA6BA2E6}" presName="chevron1" presStyleLbl="alignNode1" presStyleIdx="14" presStyleCnt="21"/>
      <dgm:spPr/>
    </dgm:pt>
    <dgm:pt modelId="{31EAF145-1824-4893-8DBD-A7EEC6CE6209}" type="pres">
      <dgm:prSet presAssocID="{7B308B10-7943-4D17-89AE-9C1AFA6BA2E6}" presName="chevron2" presStyleLbl="alignNode1" presStyleIdx="15" presStyleCnt="21"/>
      <dgm:spPr/>
    </dgm:pt>
    <dgm:pt modelId="{CC3B851B-6BF5-43B8-8807-A53B1B44C40C}" type="pres">
      <dgm:prSet presAssocID="{7B308B10-7943-4D17-89AE-9C1AFA6BA2E6}" presName="chevron3" presStyleLbl="alignNode1" presStyleIdx="16" presStyleCnt="21"/>
      <dgm:spPr/>
    </dgm:pt>
    <dgm:pt modelId="{827D2DAA-7814-4D51-B330-8CD2A094E8AE}" type="pres">
      <dgm:prSet presAssocID="{7B308B10-7943-4D17-89AE-9C1AFA6BA2E6}" presName="chevron4" presStyleLbl="alignNode1" presStyleIdx="17" presStyleCnt="21"/>
      <dgm:spPr/>
    </dgm:pt>
    <dgm:pt modelId="{D6EC10B2-AB62-4301-BD7F-B819B03B1B3D}" type="pres">
      <dgm:prSet presAssocID="{7B308B10-7943-4D17-89AE-9C1AFA6BA2E6}" presName="chevron5" presStyleLbl="alignNode1" presStyleIdx="18" presStyleCnt="21"/>
      <dgm:spPr/>
    </dgm:pt>
    <dgm:pt modelId="{C79A74F8-EA61-4120-9FE8-C45E84BE0AF0}" type="pres">
      <dgm:prSet presAssocID="{7B308B10-7943-4D17-89AE-9C1AFA6BA2E6}" presName="chevron6" presStyleLbl="alignNode1" presStyleIdx="19" presStyleCnt="21"/>
      <dgm:spPr/>
    </dgm:pt>
    <dgm:pt modelId="{A850487D-D487-4DE6-90AA-3656A5B99DEC}" type="pres">
      <dgm:prSet presAssocID="{7B308B10-7943-4D17-89AE-9C1AFA6BA2E6}" presName="chevron7" presStyleLbl="alignNode1" presStyleIdx="20" presStyleCnt="21"/>
      <dgm:spPr/>
    </dgm:pt>
    <dgm:pt modelId="{E241BCD2-4E58-4FC0-A95E-87FE6E7A41BD}" type="pres">
      <dgm:prSet presAssocID="{7B308B10-7943-4D17-89AE-9C1AFA6BA2E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5EEE4F-6676-48A0-9FAC-636F1B0A1D72}" type="presOf" srcId="{A1B23094-F64B-424A-A589-45CAF11F3278}" destId="{C2A6932C-F896-4776-B8DB-529EB3162F46}" srcOrd="0" destOrd="0" presId="urn:microsoft.com/office/officeart/2008/layout/VerticalAccentList"/>
    <dgm:cxn modelId="{5300DA16-4690-4C32-AF67-D3B6119494DC}" srcId="{0910647B-C613-497B-9896-6AC4C01AC43C}" destId="{FD4E9D70-C0BA-4DDA-B1D3-DF113E28C9D4}" srcOrd="0" destOrd="0" parTransId="{F18505E4-217D-460A-94AC-DE2138F0BBE2}" sibTransId="{E0CECB81-48C5-46A4-9847-9C02C7D484ED}"/>
    <dgm:cxn modelId="{781C011A-8959-4BB5-B718-F785E5E68557}" type="presOf" srcId="{46B811C5-232A-4888-BE40-CBF1784F7BA6}" destId="{08ED71C9-53D7-419A-B878-9847D1C4FFBD}" srcOrd="0" destOrd="0" presId="urn:microsoft.com/office/officeart/2008/layout/VerticalAccentList"/>
    <dgm:cxn modelId="{17A7D4D2-2ECA-48FD-9794-EF6EC5862D9C}" srcId="{7B308B10-7943-4D17-89AE-9C1AFA6BA2E6}" destId="{B1AAF6EC-E1B2-4967-AB6B-829A16E77BC4}" srcOrd="0" destOrd="0" parTransId="{8A606549-9BC2-4B1F-ADBA-59DC3009B2A0}" sibTransId="{8A766DE5-25CF-48E9-AFC2-BEC39DE608B3}"/>
    <dgm:cxn modelId="{3B7A92F5-067E-4F0A-BF33-63FC307B133F}" type="presOf" srcId="{7B308B10-7943-4D17-89AE-9C1AFA6BA2E6}" destId="{854373E0-CD89-4DFE-8C8B-816A6D7A683D}" srcOrd="0" destOrd="0" presId="urn:microsoft.com/office/officeart/2008/layout/VerticalAccentList"/>
    <dgm:cxn modelId="{D6A6AE03-AB5E-48AB-8905-C66E6A3E61C6}" type="presOf" srcId="{FD4E9D70-C0BA-4DDA-B1D3-DF113E28C9D4}" destId="{648B4750-2146-4BD3-AF00-E0AF838A67AD}" srcOrd="0" destOrd="0" presId="urn:microsoft.com/office/officeart/2008/layout/VerticalAccentList"/>
    <dgm:cxn modelId="{4DB9E4B8-0FB6-416B-9B54-F278C5AE50FD}" srcId="{46B811C5-232A-4888-BE40-CBF1784F7BA6}" destId="{A1B23094-F64B-424A-A589-45CAF11F3278}" srcOrd="0" destOrd="0" parTransId="{EFA4AC04-3317-4C6E-A722-CE45074B4709}" sibTransId="{8894F48F-4561-4280-BE71-D306CB620F91}"/>
    <dgm:cxn modelId="{8F320953-E6C2-4A46-8A64-4C144377BB01}" srcId="{A1B23094-F64B-424A-A589-45CAF11F3278}" destId="{EFAAC622-D8F3-4B32-B238-E1E60CAD7768}" srcOrd="0" destOrd="0" parTransId="{E8FDBB82-F623-438D-9988-D941508D5C2F}" sibTransId="{4CFC89A5-5CBB-4F66-B635-2B507F2EABF8}"/>
    <dgm:cxn modelId="{E3017B35-DEED-44F4-8A13-F0F8B8639EED}" type="presOf" srcId="{EFAAC622-D8F3-4B32-B238-E1E60CAD7768}" destId="{5C074E3F-ACFB-4528-88BA-55F2338769AC}" srcOrd="0" destOrd="0" presId="urn:microsoft.com/office/officeart/2008/layout/VerticalAccentList"/>
    <dgm:cxn modelId="{757542E5-E7F5-4C48-B800-04C208B9F877}" type="presOf" srcId="{0910647B-C613-497B-9896-6AC4C01AC43C}" destId="{0C57D18A-DFD0-438D-AA22-D5114DF5C9ED}" srcOrd="0" destOrd="0" presId="urn:microsoft.com/office/officeart/2008/layout/VerticalAccentList"/>
    <dgm:cxn modelId="{DDA05B5E-D595-40AE-917C-841174D50006}" type="presOf" srcId="{B1AAF6EC-E1B2-4967-AB6B-829A16E77BC4}" destId="{E241BCD2-4E58-4FC0-A95E-87FE6E7A41BD}" srcOrd="0" destOrd="0" presId="urn:microsoft.com/office/officeart/2008/layout/VerticalAccentList"/>
    <dgm:cxn modelId="{E44BBF36-2E42-438B-8625-5F718BA2A892}" srcId="{46B811C5-232A-4888-BE40-CBF1784F7BA6}" destId="{7B308B10-7943-4D17-89AE-9C1AFA6BA2E6}" srcOrd="2" destOrd="0" parTransId="{6D28B69A-E7EB-4101-A651-2962C0C49AD1}" sibTransId="{C1CE7EE4-E3B9-4569-9DE1-304367CF0F7D}"/>
    <dgm:cxn modelId="{E875511C-313A-405B-9D55-5907B8D415BB}" srcId="{46B811C5-232A-4888-BE40-CBF1784F7BA6}" destId="{0910647B-C613-497B-9896-6AC4C01AC43C}" srcOrd="1" destOrd="0" parTransId="{734538F1-9AD9-45C3-A29F-7C35FF40A41E}" sibTransId="{9F3A35CF-BD1E-4DEC-A226-0C8534ECCBEF}"/>
    <dgm:cxn modelId="{BC64CE24-2069-4B90-9F3A-962F3AE7E0C0}" type="presParOf" srcId="{08ED71C9-53D7-419A-B878-9847D1C4FFBD}" destId="{49A221DB-D8F3-42C5-9374-31F6525377DC}" srcOrd="0" destOrd="0" presId="urn:microsoft.com/office/officeart/2008/layout/VerticalAccentList"/>
    <dgm:cxn modelId="{243B6A0C-16FA-44B7-A41C-9D9B5E30D164}" type="presParOf" srcId="{49A221DB-D8F3-42C5-9374-31F6525377DC}" destId="{C2A6932C-F896-4776-B8DB-529EB3162F46}" srcOrd="0" destOrd="0" presId="urn:microsoft.com/office/officeart/2008/layout/VerticalAccentList"/>
    <dgm:cxn modelId="{02042FA8-8824-44C6-84EF-BD1FACB3D429}" type="presParOf" srcId="{08ED71C9-53D7-419A-B878-9847D1C4FFBD}" destId="{C51B0717-F6C2-4C29-99E5-3B884A774D83}" srcOrd="1" destOrd="0" presId="urn:microsoft.com/office/officeart/2008/layout/VerticalAccentList"/>
    <dgm:cxn modelId="{D424CBE7-48CF-45D8-9671-14D9BFC999E9}" type="presParOf" srcId="{C51B0717-F6C2-4C29-99E5-3B884A774D83}" destId="{FDE44F4A-1B80-479D-A00F-B7225EC33D60}" srcOrd="0" destOrd="0" presId="urn:microsoft.com/office/officeart/2008/layout/VerticalAccentList"/>
    <dgm:cxn modelId="{7F5AD4B6-4484-4896-846E-36F185D737FA}" type="presParOf" srcId="{C51B0717-F6C2-4C29-99E5-3B884A774D83}" destId="{331E9277-E0E8-4AB0-8CA0-FB2A7769C2EA}" srcOrd="1" destOrd="0" presId="urn:microsoft.com/office/officeart/2008/layout/VerticalAccentList"/>
    <dgm:cxn modelId="{1932CCEF-0471-40C4-AC46-C96640B0AE5D}" type="presParOf" srcId="{C51B0717-F6C2-4C29-99E5-3B884A774D83}" destId="{D20D736D-230D-4F64-8821-1A241C29BA48}" srcOrd="2" destOrd="0" presId="urn:microsoft.com/office/officeart/2008/layout/VerticalAccentList"/>
    <dgm:cxn modelId="{68C5874D-B489-4D75-8EDB-B67E25E08EA3}" type="presParOf" srcId="{C51B0717-F6C2-4C29-99E5-3B884A774D83}" destId="{7A5AC4E5-6E92-4425-AC27-CF27F3A897B1}" srcOrd="3" destOrd="0" presId="urn:microsoft.com/office/officeart/2008/layout/VerticalAccentList"/>
    <dgm:cxn modelId="{C28B3FA7-9F6C-4DB4-85BA-38DEB8B0DDE8}" type="presParOf" srcId="{C51B0717-F6C2-4C29-99E5-3B884A774D83}" destId="{0BC55509-693B-41AA-B4BC-F4FFD509893D}" srcOrd="4" destOrd="0" presId="urn:microsoft.com/office/officeart/2008/layout/VerticalAccentList"/>
    <dgm:cxn modelId="{E33BCFF9-EFB4-447D-AAD4-1AF406D6637A}" type="presParOf" srcId="{C51B0717-F6C2-4C29-99E5-3B884A774D83}" destId="{979F3711-DB43-4F35-84D8-EAB3D3566F66}" srcOrd="5" destOrd="0" presId="urn:microsoft.com/office/officeart/2008/layout/VerticalAccentList"/>
    <dgm:cxn modelId="{42C2B46F-6A41-4329-AD53-AAD476E538D5}" type="presParOf" srcId="{C51B0717-F6C2-4C29-99E5-3B884A774D83}" destId="{6A4502F1-DFD9-46B0-814B-4BE763507688}" srcOrd="6" destOrd="0" presId="urn:microsoft.com/office/officeart/2008/layout/VerticalAccentList"/>
    <dgm:cxn modelId="{35F04642-0EED-4049-9DED-A8835C378E81}" type="presParOf" srcId="{C51B0717-F6C2-4C29-99E5-3B884A774D83}" destId="{5C074E3F-ACFB-4528-88BA-55F2338769AC}" srcOrd="7" destOrd="0" presId="urn:microsoft.com/office/officeart/2008/layout/VerticalAccentList"/>
    <dgm:cxn modelId="{A535A771-BC64-4B53-9499-E0780B74C71D}" type="presParOf" srcId="{08ED71C9-53D7-419A-B878-9847D1C4FFBD}" destId="{4F617A1B-8FA1-4B00-900A-2769940B8E90}" srcOrd="2" destOrd="0" presId="urn:microsoft.com/office/officeart/2008/layout/VerticalAccentList"/>
    <dgm:cxn modelId="{004017D3-89FF-4D60-8473-4D38F51CF489}" type="presParOf" srcId="{08ED71C9-53D7-419A-B878-9847D1C4FFBD}" destId="{EDC32F42-CE5C-49A1-A1DB-D36A76ECEC48}" srcOrd="3" destOrd="0" presId="urn:microsoft.com/office/officeart/2008/layout/VerticalAccentList"/>
    <dgm:cxn modelId="{DF3D6953-6A26-4414-82FD-3FDEF7B4BD64}" type="presParOf" srcId="{EDC32F42-CE5C-49A1-A1DB-D36A76ECEC48}" destId="{0C57D18A-DFD0-438D-AA22-D5114DF5C9ED}" srcOrd="0" destOrd="0" presId="urn:microsoft.com/office/officeart/2008/layout/VerticalAccentList"/>
    <dgm:cxn modelId="{C421B42E-C28C-4FFA-BC77-82B8FA0CEC59}" type="presParOf" srcId="{08ED71C9-53D7-419A-B878-9847D1C4FFBD}" destId="{BAB1B99E-C114-4756-AF16-F531EBBAE9C8}" srcOrd="4" destOrd="0" presId="urn:microsoft.com/office/officeart/2008/layout/VerticalAccentList"/>
    <dgm:cxn modelId="{A25286C6-8496-4A44-9A2D-D999E980CA36}" type="presParOf" srcId="{BAB1B99E-C114-4756-AF16-F531EBBAE9C8}" destId="{4A448BD3-512A-4414-A3D3-E9DE478E616C}" srcOrd="0" destOrd="0" presId="urn:microsoft.com/office/officeart/2008/layout/VerticalAccentList"/>
    <dgm:cxn modelId="{CA57C5FB-C3FB-4FDF-BF46-23470EB6C9B6}" type="presParOf" srcId="{BAB1B99E-C114-4756-AF16-F531EBBAE9C8}" destId="{1055E867-C770-43F5-9337-C753CB36E48B}" srcOrd="1" destOrd="0" presId="urn:microsoft.com/office/officeart/2008/layout/VerticalAccentList"/>
    <dgm:cxn modelId="{B45FEE0F-2BBB-4309-B079-7715138105A0}" type="presParOf" srcId="{BAB1B99E-C114-4756-AF16-F531EBBAE9C8}" destId="{EE9874B2-576D-4946-8F40-86B162E5E916}" srcOrd="2" destOrd="0" presId="urn:microsoft.com/office/officeart/2008/layout/VerticalAccentList"/>
    <dgm:cxn modelId="{AFDAE23B-79DB-46FB-9755-DEAF30639136}" type="presParOf" srcId="{BAB1B99E-C114-4756-AF16-F531EBBAE9C8}" destId="{62B67AAC-4791-406E-AC5F-04C5EDBE632A}" srcOrd="3" destOrd="0" presId="urn:microsoft.com/office/officeart/2008/layout/VerticalAccentList"/>
    <dgm:cxn modelId="{E9168010-3B8D-4208-8403-84AB6E286DB4}" type="presParOf" srcId="{BAB1B99E-C114-4756-AF16-F531EBBAE9C8}" destId="{E11B5E38-9FAF-4573-B557-4CD03DF60765}" srcOrd="4" destOrd="0" presId="urn:microsoft.com/office/officeart/2008/layout/VerticalAccentList"/>
    <dgm:cxn modelId="{1457D114-C8B1-4C82-B157-60440BE3F11D}" type="presParOf" srcId="{BAB1B99E-C114-4756-AF16-F531EBBAE9C8}" destId="{44D03D4A-AAE6-4F65-B609-B48BD74518B2}" srcOrd="5" destOrd="0" presId="urn:microsoft.com/office/officeart/2008/layout/VerticalAccentList"/>
    <dgm:cxn modelId="{4522379D-7AC8-432A-8859-8B59E365A250}" type="presParOf" srcId="{BAB1B99E-C114-4756-AF16-F531EBBAE9C8}" destId="{D11C8D37-BB80-4F5C-A007-43B9AC797BAD}" srcOrd="6" destOrd="0" presId="urn:microsoft.com/office/officeart/2008/layout/VerticalAccentList"/>
    <dgm:cxn modelId="{80B6CE28-D06B-4402-BF32-1A2CE549C533}" type="presParOf" srcId="{BAB1B99E-C114-4756-AF16-F531EBBAE9C8}" destId="{648B4750-2146-4BD3-AF00-E0AF838A67AD}" srcOrd="7" destOrd="0" presId="urn:microsoft.com/office/officeart/2008/layout/VerticalAccentList"/>
    <dgm:cxn modelId="{85C9F6D3-8F84-41F0-85F1-48E6E59FABFF}" type="presParOf" srcId="{08ED71C9-53D7-419A-B878-9847D1C4FFBD}" destId="{F8A93BFA-BD6A-4A47-B295-189A659FCB6A}" srcOrd="5" destOrd="0" presId="urn:microsoft.com/office/officeart/2008/layout/VerticalAccentList"/>
    <dgm:cxn modelId="{1133BC52-C95E-4120-B030-83963DFBF05C}" type="presParOf" srcId="{08ED71C9-53D7-419A-B878-9847D1C4FFBD}" destId="{4A004EE0-926B-42AA-BD1F-1ADE153EA7C4}" srcOrd="6" destOrd="0" presId="urn:microsoft.com/office/officeart/2008/layout/VerticalAccentList"/>
    <dgm:cxn modelId="{3B6288D9-DFA4-465E-A95C-D7E363B092A7}" type="presParOf" srcId="{4A004EE0-926B-42AA-BD1F-1ADE153EA7C4}" destId="{854373E0-CD89-4DFE-8C8B-816A6D7A683D}" srcOrd="0" destOrd="0" presId="urn:microsoft.com/office/officeart/2008/layout/VerticalAccentList"/>
    <dgm:cxn modelId="{08F58C47-9D91-43A7-9EBF-8D41DCC12BAD}" type="presParOf" srcId="{08ED71C9-53D7-419A-B878-9847D1C4FFBD}" destId="{8DBD9C49-62D8-4F59-9B93-7140E1961062}" srcOrd="7" destOrd="0" presId="urn:microsoft.com/office/officeart/2008/layout/VerticalAccentList"/>
    <dgm:cxn modelId="{9AB3CB0B-1FC9-471D-AF46-5767B2D278B4}" type="presParOf" srcId="{8DBD9C49-62D8-4F59-9B93-7140E1961062}" destId="{7DEE90CB-177A-4A88-B6E6-1F2B700EB3E7}" srcOrd="0" destOrd="0" presId="urn:microsoft.com/office/officeart/2008/layout/VerticalAccentList"/>
    <dgm:cxn modelId="{25E4BC6B-B0C5-400E-A9A5-285526C0C712}" type="presParOf" srcId="{8DBD9C49-62D8-4F59-9B93-7140E1961062}" destId="{31EAF145-1824-4893-8DBD-A7EEC6CE6209}" srcOrd="1" destOrd="0" presId="urn:microsoft.com/office/officeart/2008/layout/VerticalAccentList"/>
    <dgm:cxn modelId="{1044DC3E-3C32-41B2-BCFD-E5733B4FC32C}" type="presParOf" srcId="{8DBD9C49-62D8-4F59-9B93-7140E1961062}" destId="{CC3B851B-6BF5-43B8-8807-A53B1B44C40C}" srcOrd="2" destOrd="0" presId="urn:microsoft.com/office/officeart/2008/layout/VerticalAccentList"/>
    <dgm:cxn modelId="{8193A27F-CFE1-47A2-8585-ABEBE13DEE32}" type="presParOf" srcId="{8DBD9C49-62D8-4F59-9B93-7140E1961062}" destId="{827D2DAA-7814-4D51-B330-8CD2A094E8AE}" srcOrd="3" destOrd="0" presId="urn:microsoft.com/office/officeart/2008/layout/VerticalAccentList"/>
    <dgm:cxn modelId="{24B5CDD0-8D71-4E79-A524-86D21F5D6270}" type="presParOf" srcId="{8DBD9C49-62D8-4F59-9B93-7140E1961062}" destId="{D6EC10B2-AB62-4301-BD7F-B819B03B1B3D}" srcOrd="4" destOrd="0" presId="urn:microsoft.com/office/officeart/2008/layout/VerticalAccentList"/>
    <dgm:cxn modelId="{0AC880F5-D978-4AFE-9FA1-04C2FBAF0334}" type="presParOf" srcId="{8DBD9C49-62D8-4F59-9B93-7140E1961062}" destId="{C79A74F8-EA61-4120-9FE8-C45E84BE0AF0}" srcOrd="5" destOrd="0" presId="urn:microsoft.com/office/officeart/2008/layout/VerticalAccentList"/>
    <dgm:cxn modelId="{0F0A475F-001D-45DC-926B-4A3EC0D2697E}" type="presParOf" srcId="{8DBD9C49-62D8-4F59-9B93-7140E1961062}" destId="{A850487D-D487-4DE6-90AA-3656A5B99DEC}" srcOrd="6" destOrd="0" presId="urn:microsoft.com/office/officeart/2008/layout/VerticalAccentList"/>
    <dgm:cxn modelId="{DD369131-D8C2-4802-A0B3-E10195C1D99E}" type="presParOf" srcId="{8DBD9C49-62D8-4F59-9B93-7140E1961062}" destId="{E241BCD2-4E58-4FC0-A95E-87FE6E7A41B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5761F-DE04-4C9B-A3F5-D11C67AD9A9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C60F78-92B7-432A-B1AE-8597065D105A}">
      <dgm:prSet phldrT="[Text]"/>
      <dgm:spPr/>
      <dgm:t>
        <a:bodyPr/>
        <a:lstStyle/>
        <a:p>
          <a:r>
            <a:rPr lang="bn-IN" dirty="0" smtClean="0"/>
            <a:t>সমাস</a:t>
          </a:r>
          <a:endParaRPr lang="en-US" dirty="0"/>
        </a:p>
      </dgm:t>
    </dgm:pt>
    <dgm:pt modelId="{BB4F99EC-38BB-4777-B7D1-B9F17B6C00F2}" type="parTrans" cxnId="{10B03E8C-6D96-4C36-8C3A-2BBF890E5D8E}">
      <dgm:prSet/>
      <dgm:spPr/>
      <dgm:t>
        <a:bodyPr/>
        <a:lstStyle/>
        <a:p>
          <a:endParaRPr lang="en-US"/>
        </a:p>
      </dgm:t>
    </dgm:pt>
    <dgm:pt modelId="{AE20FDA9-3AC0-48C8-9E27-F731CCA03CDC}" type="sibTrans" cxnId="{10B03E8C-6D96-4C36-8C3A-2BBF890E5D8E}">
      <dgm:prSet/>
      <dgm:spPr/>
      <dgm:t>
        <a:bodyPr/>
        <a:lstStyle/>
        <a:p>
          <a:endParaRPr lang="en-US"/>
        </a:p>
      </dgm:t>
    </dgm:pt>
    <dgm:pt modelId="{D235976A-1E95-43DD-B8B4-8DD0067D9E9D}">
      <dgm:prSet phldrT="[Text]" custT="1"/>
      <dgm:spPr/>
      <dgm:t>
        <a:bodyPr/>
        <a:lstStyle/>
        <a:p>
          <a:r>
            <a:rPr lang="bn-IN" sz="1600" b="1" dirty="0" smtClean="0"/>
            <a:t>দ্বন্দ্ব</a:t>
          </a:r>
          <a:r>
            <a:rPr lang="bn-IN" sz="1300" dirty="0" smtClean="0"/>
            <a:t> </a:t>
          </a:r>
          <a:endParaRPr lang="en-US" sz="1300" dirty="0"/>
        </a:p>
      </dgm:t>
    </dgm:pt>
    <dgm:pt modelId="{F5C19480-6010-4A18-B05B-3BBADE55C219}" type="parTrans" cxnId="{7E06127D-C443-499B-8874-16DDC7B0EF47}">
      <dgm:prSet/>
      <dgm:spPr/>
      <dgm:t>
        <a:bodyPr/>
        <a:lstStyle/>
        <a:p>
          <a:endParaRPr lang="en-US"/>
        </a:p>
      </dgm:t>
    </dgm:pt>
    <dgm:pt modelId="{3640ADEF-980F-4F8F-B80B-FA30AA3E855D}" type="sibTrans" cxnId="{7E06127D-C443-499B-8874-16DDC7B0EF47}">
      <dgm:prSet/>
      <dgm:spPr/>
      <dgm:t>
        <a:bodyPr/>
        <a:lstStyle/>
        <a:p>
          <a:endParaRPr lang="en-US"/>
        </a:p>
      </dgm:t>
    </dgm:pt>
    <dgm:pt modelId="{9E5B1BD4-D686-4054-8402-F8C7998840FF}">
      <dgm:prSet phldrT="[Text]"/>
      <dgm:spPr/>
      <dgm:t>
        <a:bodyPr/>
        <a:lstStyle/>
        <a:p>
          <a:r>
            <a:rPr lang="bn-IN" b="1" dirty="0" smtClean="0"/>
            <a:t>কর্মধারয়</a:t>
          </a:r>
          <a:r>
            <a:rPr lang="bn-IN" dirty="0" smtClean="0"/>
            <a:t> </a:t>
          </a:r>
          <a:endParaRPr lang="en-US" dirty="0"/>
        </a:p>
      </dgm:t>
    </dgm:pt>
    <dgm:pt modelId="{3BEAC1BD-A4F6-442F-91FC-FAD525114434}" type="parTrans" cxnId="{19B728A6-6438-4615-BB76-19843363F2CA}">
      <dgm:prSet/>
      <dgm:spPr/>
      <dgm:t>
        <a:bodyPr/>
        <a:lstStyle/>
        <a:p>
          <a:endParaRPr lang="en-US"/>
        </a:p>
      </dgm:t>
    </dgm:pt>
    <dgm:pt modelId="{86F3EAC9-60EA-474E-BE32-C41781354C53}" type="sibTrans" cxnId="{19B728A6-6438-4615-BB76-19843363F2CA}">
      <dgm:prSet/>
      <dgm:spPr/>
      <dgm:t>
        <a:bodyPr/>
        <a:lstStyle/>
        <a:p>
          <a:endParaRPr lang="en-US"/>
        </a:p>
      </dgm:t>
    </dgm:pt>
    <dgm:pt modelId="{99B27335-FC64-4104-904C-A171B5BEED18}">
      <dgm:prSet phldrT="[Text]"/>
      <dgm:spPr/>
      <dgm:t>
        <a:bodyPr/>
        <a:lstStyle/>
        <a:p>
          <a:r>
            <a:rPr lang="bn-IN" b="1" dirty="0" smtClean="0"/>
            <a:t>বহুব্রীহি</a:t>
          </a:r>
          <a:r>
            <a:rPr lang="bn-IN" dirty="0" smtClean="0"/>
            <a:t> </a:t>
          </a:r>
          <a:endParaRPr lang="en-US" dirty="0"/>
        </a:p>
      </dgm:t>
    </dgm:pt>
    <dgm:pt modelId="{CDF15205-400D-4027-929E-F2C0E6EEB98E}" type="parTrans" cxnId="{FCE87A08-0C4A-4D19-84A1-2DE076062D63}">
      <dgm:prSet/>
      <dgm:spPr/>
      <dgm:t>
        <a:bodyPr/>
        <a:lstStyle/>
        <a:p>
          <a:endParaRPr lang="en-US"/>
        </a:p>
      </dgm:t>
    </dgm:pt>
    <dgm:pt modelId="{074A167A-F9E9-4036-B1F4-4979B002C89B}" type="sibTrans" cxnId="{FCE87A08-0C4A-4D19-84A1-2DE076062D63}">
      <dgm:prSet/>
      <dgm:spPr/>
      <dgm:t>
        <a:bodyPr/>
        <a:lstStyle/>
        <a:p>
          <a:endParaRPr lang="en-US"/>
        </a:p>
      </dgm:t>
    </dgm:pt>
    <dgm:pt modelId="{BD4BFA9A-D90C-4281-A3BE-FC2BE85F16FB}">
      <dgm:prSet phldrT="[Text]" custT="1"/>
      <dgm:spPr/>
      <dgm:t>
        <a:bodyPr/>
        <a:lstStyle/>
        <a:p>
          <a:r>
            <a:rPr lang="bn-IN" sz="1400" b="1" dirty="0" smtClean="0"/>
            <a:t>অব্যয়ীভাব</a:t>
          </a:r>
          <a:r>
            <a:rPr lang="bn-IN" sz="1300" dirty="0" smtClean="0"/>
            <a:t> </a:t>
          </a:r>
          <a:endParaRPr lang="en-US" sz="1300" dirty="0"/>
        </a:p>
      </dgm:t>
    </dgm:pt>
    <dgm:pt modelId="{C1744753-1B41-4D32-9807-6EA653761979}" type="parTrans" cxnId="{7E4AD5BB-70EB-4795-A498-13F298B04A23}">
      <dgm:prSet/>
      <dgm:spPr/>
      <dgm:t>
        <a:bodyPr/>
        <a:lstStyle/>
        <a:p>
          <a:endParaRPr lang="en-US"/>
        </a:p>
      </dgm:t>
    </dgm:pt>
    <dgm:pt modelId="{2EC2D857-00ED-4486-8F84-863C0B280C1F}" type="sibTrans" cxnId="{7E4AD5BB-70EB-4795-A498-13F298B04A23}">
      <dgm:prSet/>
      <dgm:spPr/>
      <dgm:t>
        <a:bodyPr/>
        <a:lstStyle/>
        <a:p>
          <a:endParaRPr lang="en-US"/>
        </a:p>
      </dgm:t>
    </dgm:pt>
    <dgm:pt modelId="{553BA93B-79CF-4C3A-B356-C4F49C6E458C}">
      <dgm:prSet/>
      <dgm:spPr/>
      <dgm:t>
        <a:bodyPr/>
        <a:lstStyle/>
        <a:p>
          <a:endParaRPr lang="en-US"/>
        </a:p>
      </dgm:t>
    </dgm:pt>
    <dgm:pt modelId="{4EEA79F4-1C64-4531-BE2D-5E4CB25954EA}" type="parTrans" cxnId="{25F7FCAC-55A5-4947-9A58-B4091671111C}">
      <dgm:prSet/>
      <dgm:spPr/>
      <dgm:t>
        <a:bodyPr/>
        <a:lstStyle/>
        <a:p>
          <a:endParaRPr lang="en-US"/>
        </a:p>
      </dgm:t>
    </dgm:pt>
    <dgm:pt modelId="{C43E2259-366E-4F23-928B-CDD7A670509E}" type="sibTrans" cxnId="{25F7FCAC-55A5-4947-9A58-B4091671111C}">
      <dgm:prSet/>
      <dgm:spPr/>
      <dgm:t>
        <a:bodyPr/>
        <a:lstStyle/>
        <a:p>
          <a:endParaRPr lang="en-US"/>
        </a:p>
      </dgm:t>
    </dgm:pt>
    <dgm:pt modelId="{94EC86BF-8C93-4399-8C27-487B47740A53}">
      <dgm:prSet/>
      <dgm:spPr/>
      <dgm:t>
        <a:bodyPr/>
        <a:lstStyle/>
        <a:p>
          <a:endParaRPr lang="en-US"/>
        </a:p>
      </dgm:t>
    </dgm:pt>
    <dgm:pt modelId="{D3FBA987-BC28-4831-9E95-DAE0011574E7}" type="parTrans" cxnId="{352F6869-045D-4509-A8D7-777F36CF36D1}">
      <dgm:prSet/>
      <dgm:spPr/>
      <dgm:t>
        <a:bodyPr/>
        <a:lstStyle/>
        <a:p>
          <a:endParaRPr lang="en-US"/>
        </a:p>
      </dgm:t>
    </dgm:pt>
    <dgm:pt modelId="{B747AC0A-5903-476D-BB70-FEFDDF22D260}" type="sibTrans" cxnId="{352F6869-045D-4509-A8D7-777F36CF36D1}">
      <dgm:prSet/>
      <dgm:spPr/>
      <dgm:t>
        <a:bodyPr/>
        <a:lstStyle/>
        <a:p>
          <a:endParaRPr lang="en-US"/>
        </a:p>
      </dgm:t>
    </dgm:pt>
    <dgm:pt modelId="{C1F7E1A7-E497-4450-B0B6-292CEEC09ECA}">
      <dgm:prSet/>
      <dgm:spPr/>
      <dgm:t>
        <a:bodyPr/>
        <a:lstStyle/>
        <a:p>
          <a:r>
            <a:rPr lang="bn-IN" b="1" dirty="0" smtClean="0"/>
            <a:t>তৎপুরুষ</a:t>
          </a:r>
          <a:r>
            <a:rPr lang="bn-IN" dirty="0" smtClean="0"/>
            <a:t> </a:t>
          </a:r>
          <a:endParaRPr lang="en-US" dirty="0"/>
        </a:p>
      </dgm:t>
    </dgm:pt>
    <dgm:pt modelId="{678E44FD-D44B-44B9-9A1A-528D7F58897B}" type="parTrans" cxnId="{E77E5027-F22B-4C3E-A994-27309CCB702E}">
      <dgm:prSet/>
      <dgm:spPr/>
      <dgm:t>
        <a:bodyPr/>
        <a:lstStyle/>
        <a:p>
          <a:endParaRPr lang="en-US"/>
        </a:p>
      </dgm:t>
    </dgm:pt>
    <dgm:pt modelId="{9F4821BD-8C59-4A8E-B2AC-8119CAB522F4}" type="sibTrans" cxnId="{E77E5027-F22B-4C3E-A994-27309CCB702E}">
      <dgm:prSet/>
      <dgm:spPr/>
      <dgm:t>
        <a:bodyPr/>
        <a:lstStyle/>
        <a:p>
          <a:endParaRPr lang="en-US"/>
        </a:p>
      </dgm:t>
    </dgm:pt>
    <dgm:pt modelId="{156B8024-14A9-4B0D-9399-7DCC2CE87C8D}">
      <dgm:prSet custT="1"/>
      <dgm:spPr/>
      <dgm:t>
        <a:bodyPr/>
        <a:lstStyle/>
        <a:p>
          <a:r>
            <a:rPr lang="bn-IN" sz="1600" b="1" dirty="0" smtClean="0"/>
            <a:t>দ্বিগু</a:t>
          </a:r>
          <a:r>
            <a:rPr lang="bn-IN" sz="1300" dirty="0" smtClean="0"/>
            <a:t> </a:t>
          </a:r>
          <a:endParaRPr lang="en-US" sz="1300" dirty="0"/>
        </a:p>
      </dgm:t>
    </dgm:pt>
    <dgm:pt modelId="{12183311-46E5-4001-ACD9-7B55E22D47D1}" type="parTrans" cxnId="{C96A08B4-5D4B-4AD7-8AED-313492FD39B8}">
      <dgm:prSet/>
      <dgm:spPr/>
      <dgm:t>
        <a:bodyPr/>
        <a:lstStyle/>
        <a:p>
          <a:endParaRPr lang="en-US"/>
        </a:p>
      </dgm:t>
    </dgm:pt>
    <dgm:pt modelId="{54901B96-D7E8-4DA2-B5F6-1AC1127598DA}" type="sibTrans" cxnId="{C96A08B4-5D4B-4AD7-8AED-313492FD39B8}">
      <dgm:prSet/>
      <dgm:spPr/>
      <dgm:t>
        <a:bodyPr/>
        <a:lstStyle/>
        <a:p>
          <a:endParaRPr lang="en-US"/>
        </a:p>
      </dgm:t>
    </dgm:pt>
    <dgm:pt modelId="{020D321D-AD8C-4B79-9194-9C4A224D85AC}" type="pres">
      <dgm:prSet presAssocID="{C955761F-DE04-4C9B-A3F5-D11C67AD9A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747B8D-3E6E-4C75-AA9A-C91941C12F25}" type="pres">
      <dgm:prSet presAssocID="{30C60F78-92B7-432A-B1AE-8597065D105A}" presName="centerShape" presStyleLbl="node0" presStyleIdx="0" presStyleCnt="1"/>
      <dgm:spPr/>
      <dgm:t>
        <a:bodyPr/>
        <a:lstStyle/>
        <a:p>
          <a:endParaRPr lang="en-US"/>
        </a:p>
      </dgm:t>
    </dgm:pt>
    <dgm:pt modelId="{687504A5-BE7D-4D02-9B80-14EA3428208D}" type="pres">
      <dgm:prSet presAssocID="{D235976A-1E95-43DD-B8B4-8DD0067D9E9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6D6C2-0F09-416D-A86C-1C0F194110D4}" type="pres">
      <dgm:prSet presAssocID="{D235976A-1E95-43DD-B8B4-8DD0067D9E9D}" presName="dummy" presStyleCnt="0"/>
      <dgm:spPr/>
    </dgm:pt>
    <dgm:pt modelId="{FCCA0A59-6C9E-4DAF-A514-E062B9428C06}" type="pres">
      <dgm:prSet presAssocID="{3640ADEF-980F-4F8F-B80B-FA30AA3E855D}" presName="sibTrans" presStyleLbl="sibTrans2D1" presStyleIdx="0" presStyleCnt="6"/>
      <dgm:spPr/>
      <dgm:t>
        <a:bodyPr/>
        <a:lstStyle/>
        <a:p>
          <a:endParaRPr lang="en-US"/>
        </a:p>
      </dgm:t>
    </dgm:pt>
    <dgm:pt modelId="{BBA0A547-C9D8-40EC-A7D4-13250160AB72}" type="pres">
      <dgm:prSet presAssocID="{156B8024-14A9-4B0D-9399-7DCC2CE87C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1263F-1AB8-4CA9-AE29-DFE82951CA14}" type="pres">
      <dgm:prSet presAssocID="{156B8024-14A9-4B0D-9399-7DCC2CE87C8D}" presName="dummy" presStyleCnt="0"/>
      <dgm:spPr/>
    </dgm:pt>
    <dgm:pt modelId="{8894F3D5-28FB-4C54-9DFA-0B01FF468109}" type="pres">
      <dgm:prSet presAssocID="{54901B96-D7E8-4DA2-B5F6-1AC1127598DA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7B19AEF-BD98-4C39-A032-8D36F2B66503}" type="pres">
      <dgm:prSet presAssocID="{9E5B1BD4-D686-4054-8402-F8C7998840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B0949-C80A-449D-BE80-B2386D3F25E4}" type="pres">
      <dgm:prSet presAssocID="{9E5B1BD4-D686-4054-8402-F8C7998840FF}" presName="dummy" presStyleCnt="0"/>
      <dgm:spPr/>
    </dgm:pt>
    <dgm:pt modelId="{D384CF32-880A-49CA-AA33-9EE93A849969}" type="pres">
      <dgm:prSet presAssocID="{86F3EAC9-60EA-474E-BE32-C41781354C53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2A5A0D4-3738-42F4-8119-D664EAA1546A}" type="pres">
      <dgm:prSet presAssocID="{C1F7E1A7-E497-4450-B0B6-292CEEC09E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956CF-7E1A-49AE-97E1-99924D34164C}" type="pres">
      <dgm:prSet presAssocID="{C1F7E1A7-E497-4450-B0B6-292CEEC09ECA}" presName="dummy" presStyleCnt="0"/>
      <dgm:spPr/>
    </dgm:pt>
    <dgm:pt modelId="{734DAFE6-AD7F-4272-A77D-D28589DA97F5}" type="pres">
      <dgm:prSet presAssocID="{9F4821BD-8C59-4A8E-B2AC-8119CAB522F4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101834E-04F3-4587-987A-400CB4CFC548}" type="pres">
      <dgm:prSet presAssocID="{99B27335-FC64-4104-904C-A171B5BEED1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5E8E3-BEAC-453D-BF2C-0B5F8FDB367D}" type="pres">
      <dgm:prSet presAssocID="{99B27335-FC64-4104-904C-A171B5BEED18}" presName="dummy" presStyleCnt="0"/>
      <dgm:spPr/>
    </dgm:pt>
    <dgm:pt modelId="{04B20C4A-47C7-470E-B8D5-6CB4CC3CE384}" type="pres">
      <dgm:prSet presAssocID="{074A167A-F9E9-4036-B1F4-4979B002C89B}" presName="sibTrans" presStyleLbl="sibTrans2D1" presStyleIdx="4" presStyleCnt="6"/>
      <dgm:spPr/>
      <dgm:t>
        <a:bodyPr/>
        <a:lstStyle/>
        <a:p>
          <a:endParaRPr lang="en-US"/>
        </a:p>
      </dgm:t>
    </dgm:pt>
    <dgm:pt modelId="{0E18C302-8622-420B-91E2-3D0158E99BB4}" type="pres">
      <dgm:prSet presAssocID="{BD4BFA9A-D90C-4281-A3BE-FC2BE85F16F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03C8D-17F8-49EB-ADCF-9F0948C72C45}" type="pres">
      <dgm:prSet presAssocID="{BD4BFA9A-D90C-4281-A3BE-FC2BE85F16FB}" presName="dummy" presStyleCnt="0"/>
      <dgm:spPr/>
    </dgm:pt>
    <dgm:pt modelId="{57F29B0A-930A-4698-8EB3-4925A2BD091F}" type="pres">
      <dgm:prSet presAssocID="{2EC2D857-00ED-4486-8F84-863C0B280C1F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DA32B3F-38AA-45CD-90B4-F0DC340379EB}" type="presOf" srcId="{C955761F-DE04-4C9B-A3F5-D11C67AD9A94}" destId="{020D321D-AD8C-4B79-9194-9C4A224D85AC}" srcOrd="0" destOrd="0" presId="urn:microsoft.com/office/officeart/2005/8/layout/radial6"/>
    <dgm:cxn modelId="{74CB3454-025F-4188-AB55-4C08A9BA4C4F}" type="presOf" srcId="{86F3EAC9-60EA-474E-BE32-C41781354C53}" destId="{D384CF32-880A-49CA-AA33-9EE93A849969}" srcOrd="0" destOrd="0" presId="urn:microsoft.com/office/officeart/2005/8/layout/radial6"/>
    <dgm:cxn modelId="{10B03E8C-6D96-4C36-8C3A-2BBF890E5D8E}" srcId="{C955761F-DE04-4C9B-A3F5-D11C67AD9A94}" destId="{30C60F78-92B7-432A-B1AE-8597065D105A}" srcOrd="0" destOrd="0" parTransId="{BB4F99EC-38BB-4777-B7D1-B9F17B6C00F2}" sibTransId="{AE20FDA9-3AC0-48C8-9E27-F731CCA03CDC}"/>
    <dgm:cxn modelId="{E77E5027-F22B-4C3E-A994-27309CCB702E}" srcId="{30C60F78-92B7-432A-B1AE-8597065D105A}" destId="{C1F7E1A7-E497-4450-B0B6-292CEEC09ECA}" srcOrd="3" destOrd="0" parTransId="{678E44FD-D44B-44B9-9A1A-528D7F58897B}" sibTransId="{9F4821BD-8C59-4A8E-B2AC-8119CAB522F4}"/>
    <dgm:cxn modelId="{C96A08B4-5D4B-4AD7-8AED-313492FD39B8}" srcId="{30C60F78-92B7-432A-B1AE-8597065D105A}" destId="{156B8024-14A9-4B0D-9399-7DCC2CE87C8D}" srcOrd="1" destOrd="0" parTransId="{12183311-46E5-4001-ACD9-7B55E22D47D1}" sibTransId="{54901B96-D7E8-4DA2-B5F6-1AC1127598DA}"/>
    <dgm:cxn modelId="{34F8B189-0322-4573-8968-9FEF5DE2CA4D}" type="presOf" srcId="{54901B96-D7E8-4DA2-B5F6-1AC1127598DA}" destId="{8894F3D5-28FB-4C54-9DFA-0B01FF468109}" srcOrd="0" destOrd="0" presId="urn:microsoft.com/office/officeart/2005/8/layout/radial6"/>
    <dgm:cxn modelId="{452072F7-C329-4E74-8C6C-06D2B8F85510}" type="presOf" srcId="{99B27335-FC64-4104-904C-A171B5BEED18}" destId="{5101834E-04F3-4587-987A-400CB4CFC548}" srcOrd="0" destOrd="0" presId="urn:microsoft.com/office/officeart/2005/8/layout/radial6"/>
    <dgm:cxn modelId="{9057D896-FF11-4186-9B87-480A10B17A32}" type="presOf" srcId="{9E5B1BD4-D686-4054-8402-F8C7998840FF}" destId="{A7B19AEF-BD98-4C39-A032-8D36F2B66503}" srcOrd="0" destOrd="0" presId="urn:microsoft.com/office/officeart/2005/8/layout/radial6"/>
    <dgm:cxn modelId="{50303EED-C934-4F9A-B5EF-274C3C35F022}" type="presOf" srcId="{2EC2D857-00ED-4486-8F84-863C0B280C1F}" destId="{57F29B0A-930A-4698-8EB3-4925A2BD091F}" srcOrd="0" destOrd="0" presId="urn:microsoft.com/office/officeart/2005/8/layout/radial6"/>
    <dgm:cxn modelId="{8D31AB23-8342-41D1-BFCC-97E112EECFB1}" type="presOf" srcId="{D235976A-1E95-43DD-B8B4-8DD0067D9E9D}" destId="{687504A5-BE7D-4D02-9B80-14EA3428208D}" srcOrd="0" destOrd="0" presId="urn:microsoft.com/office/officeart/2005/8/layout/radial6"/>
    <dgm:cxn modelId="{71AE4310-E85B-442D-B061-4F58B500CD6C}" type="presOf" srcId="{BD4BFA9A-D90C-4281-A3BE-FC2BE85F16FB}" destId="{0E18C302-8622-420B-91E2-3D0158E99BB4}" srcOrd="0" destOrd="0" presId="urn:microsoft.com/office/officeart/2005/8/layout/radial6"/>
    <dgm:cxn modelId="{FFFD5BA7-69B1-4C29-8ACE-302BC5F71515}" type="presOf" srcId="{3640ADEF-980F-4F8F-B80B-FA30AA3E855D}" destId="{FCCA0A59-6C9E-4DAF-A514-E062B9428C06}" srcOrd="0" destOrd="0" presId="urn:microsoft.com/office/officeart/2005/8/layout/radial6"/>
    <dgm:cxn modelId="{56F04F61-BA89-446E-843B-658C422385CC}" type="presOf" srcId="{074A167A-F9E9-4036-B1F4-4979B002C89B}" destId="{04B20C4A-47C7-470E-B8D5-6CB4CC3CE384}" srcOrd="0" destOrd="0" presId="urn:microsoft.com/office/officeart/2005/8/layout/radial6"/>
    <dgm:cxn modelId="{FCE87A08-0C4A-4D19-84A1-2DE076062D63}" srcId="{30C60F78-92B7-432A-B1AE-8597065D105A}" destId="{99B27335-FC64-4104-904C-A171B5BEED18}" srcOrd="4" destOrd="0" parTransId="{CDF15205-400D-4027-929E-F2C0E6EEB98E}" sibTransId="{074A167A-F9E9-4036-B1F4-4979B002C89B}"/>
    <dgm:cxn modelId="{CC7E6689-B6BA-42E1-9767-B7EF99A9AD5E}" type="presOf" srcId="{30C60F78-92B7-432A-B1AE-8597065D105A}" destId="{C7747B8D-3E6E-4C75-AA9A-C91941C12F25}" srcOrd="0" destOrd="0" presId="urn:microsoft.com/office/officeart/2005/8/layout/radial6"/>
    <dgm:cxn modelId="{7E4AD5BB-70EB-4795-A498-13F298B04A23}" srcId="{30C60F78-92B7-432A-B1AE-8597065D105A}" destId="{BD4BFA9A-D90C-4281-A3BE-FC2BE85F16FB}" srcOrd="5" destOrd="0" parTransId="{C1744753-1B41-4D32-9807-6EA653761979}" sibTransId="{2EC2D857-00ED-4486-8F84-863C0B280C1F}"/>
    <dgm:cxn modelId="{25F7FCAC-55A5-4947-9A58-B4091671111C}" srcId="{C955761F-DE04-4C9B-A3F5-D11C67AD9A94}" destId="{553BA93B-79CF-4C3A-B356-C4F49C6E458C}" srcOrd="1" destOrd="0" parTransId="{4EEA79F4-1C64-4531-BE2D-5E4CB25954EA}" sibTransId="{C43E2259-366E-4F23-928B-CDD7A670509E}"/>
    <dgm:cxn modelId="{19B728A6-6438-4615-BB76-19843363F2CA}" srcId="{30C60F78-92B7-432A-B1AE-8597065D105A}" destId="{9E5B1BD4-D686-4054-8402-F8C7998840FF}" srcOrd="2" destOrd="0" parTransId="{3BEAC1BD-A4F6-442F-91FC-FAD525114434}" sibTransId="{86F3EAC9-60EA-474E-BE32-C41781354C53}"/>
    <dgm:cxn modelId="{352F6869-045D-4509-A8D7-777F36CF36D1}" srcId="{C955761F-DE04-4C9B-A3F5-D11C67AD9A94}" destId="{94EC86BF-8C93-4399-8C27-487B47740A53}" srcOrd="2" destOrd="0" parTransId="{D3FBA987-BC28-4831-9E95-DAE0011574E7}" sibTransId="{B747AC0A-5903-476D-BB70-FEFDDF22D260}"/>
    <dgm:cxn modelId="{B90077B5-7743-46A6-8D77-31177E061C5C}" type="presOf" srcId="{9F4821BD-8C59-4A8E-B2AC-8119CAB522F4}" destId="{734DAFE6-AD7F-4272-A77D-D28589DA97F5}" srcOrd="0" destOrd="0" presId="urn:microsoft.com/office/officeart/2005/8/layout/radial6"/>
    <dgm:cxn modelId="{939ACA82-BEBB-4AF8-B331-84756E205364}" type="presOf" srcId="{C1F7E1A7-E497-4450-B0B6-292CEEC09ECA}" destId="{22A5A0D4-3738-42F4-8119-D664EAA1546A}" srcOrd="0" destOrd="0" presId="urn:microsoft.com/office/officeart/2005/8/layout/radial6"/>
    <dgm:cxn modelId="{ECD6DB5D-7621-4516-9BAE-876CA8E167C3}" type="presOf" srcId="{156B8024-14A9-4B0D-9399-7DCC2CE87C8D}" destId="{BBA0A547-C9D8-40EC-A7D4-13250160AB72}" srcOrd="0" destOrd="0" presId="urn:microsoft.com/office/officeart/2005/8/layout/radial6"/>
    <dgm:cxn modelId="{7E06127D-C443-499B-8874-16DDC7B0EF47}" srcId="{30C60F78-92B7-432A-B1AE-8597065D105A}" destId="{D235976A-1E95-43DD-B8B4-8DD0067D9E9D}" srcOrd="0" destOrd="0" parTransId="{F5C19480-6010-4A18-B05B-3BBADE55C219}" sibTransId="{3640ADEF-980F-4F8F-B80B-FA30AA3E855D}"/>
    <dgm:cxn modelId="{07C0D4EC-9C51-435A-AB0A-812C1FF0A0ED}" type="presParOf" srcId="{020D321D-AD8C-4B79-9194-9C4A224D85AC}" destId="{C7747B8D-3E6E-4C75-AA9A-C91941C12F25}" srcOrd="0" destOrd="0" presId="urn:microsoft.com/office/officeart/2005/8/layout/radial6"/>
    <dgm:cxn modelId="{9B4FC2DF-B3F1-40EE-8A31-3715589D8557}" type="presParOf" srcId="{020D321D-AD8C-4B79-9194-9C4A224D85AC}" destId="{687504A5-BE7D-4D02-9B80-14EA3428208D}" srcOrd="1" destOrd="0" presId="urn:microsoft.com/office/officeart/2005/8/layout/radial6"/>
    <dgm:cxn modelId="{F918FE22-5B2F-48D2-BDA5-108412C722CB}" type="presParOf" srcId="{020D321D-AD8C-4B79-9194-9C4A224D85AC}" destId="{C2D6D6C2-0F09-416D-A86C-1C0F194110D4}" srcOrd="2" destOrd="0" presId="urn:microsoft.com/office/officeart/2005/8/layout/radial6"/>
    <dgm:cxn modelId="{2242127F-72A1-4F7F-87DB-07DF3C82C9C2}" type="presParOf" srcId="{020D321D-AD8C-4B79-9194-9C4A224D85AC}" destId="{FCCA0A59-6C9E-4DAF-A514-E062B9428C06}" srcOrd="3" destOrd="0" presId="urn:microsoft.com/office/officeart/2005/8/layout/radial6"/>
    <dgm:cxn modelId="{F703759C-DC5D-4B89-AAF9-90197EE20985}" type="presParOf" srcId="{020D321D-AD8C-4B79-9194-9C4A224D85AC}" destId="{BBA0A547-C9D8-40EC-A7D4-13250160AB72}" srcOrd="4" destOrd="0" presId="urn:microsoft.com/office/officeart/2005/8/layout/radial6"/>
    <dgm:cxn modelId="{40EBD229-D7C0-476E-9D21-5A52FC5BE3C9}" type="presParOf" srcId="{020D321D-AD8C-4B79-9194-9C4A224D85AC}" destId="{A4E1263F-1AB8-4CA9-AE29-DFE82951CA14}" srcOrd="5" destOrd="0" presId="urn:microsoft.com/office/officeart/2005/8/layout/radial6"/>
    <dgm:cxn modelId="{BEE955FD-DF90-4E9D-A273-D0CBAC3BACAB}" type="presParOf" srcId="{020D321D-AD8C-4B79-9194-9C4A224D85AC}" destId="{8894F3D5-28FB-4C54-9DFA-0B01FF468109}" srcOrd="6" destOrd="0" presId="urn:microsoft.com/office/officeart/2005/8/layout/radial6"/>
    <dgm:cxn modelId="{27D9E804-DE61-4B3C-8F0D-F6B10B7125BF}" type="presParOf" srcId="{020D321D-AD8C-4B79-9194-9C4A224D85AC}" destId="{A7B19AEF-BD98-4C39-A032-8D36F2B66503}" srcOrd="7" destOrd="0" presId="urn:microsoft.com/office/officeart/2005/8/layout/radial6"/>
    <dgm:cxn modelId="{64F50B3E-2B47-42E0-AAEF-DF72540F81AC}" type="presParOf" srcId="{020D321D-AD8C-4B79-9194-9C4A224D85AC}" destId="{E54B0949-C80A-449D-BE80-B2386D3F25E4}" srcOrd="8" destOrd="0" presId="urn:microsoft.com/office/officeart/2005/8/layout/radial6"/>
    <dgm:cxn modelId="{B15FCD9E-9EFC-4FE1-A278-F52E97FCCC5F}" type="presParOf" srcId="{020D321D-AD8C-4B79-9194-9C4A224D85AC}" destId="{D384CF32-880A-49CA-AA33-9EE93A849969}" srcOrd="9" destOrd="0" presId="urn:microsoft.com/office/officeart/2005/8/layout/radial6"/>
    <dgm:cxn modelId="{181137BA-47CF-454C-9976-35821AF9E480}" type="presParOf" srcId="{020D321D-AD8C-4B79-9194-9C4A224D85AC}" destId="{22A5A0D4-3738-42F4-8119-D664EAA1546A}" srcOrd="10" destOrd="0" presId="urn:microsoft.com/office/officeart/2005/8/layout/radial6"/>
    <dgm:cxn modelId="{26D1C27B-C79F-4E75-8A3B-7AD6C182EEB9}" type="presParOf" srcId="{020D321D-AD8C-4B79-9194-9C4A224D85AC}" destId="{BA9956CF-7E1A-49AE-97E1-99924D34164C}" srcOrd="11" destOrd="0" presId="urn:microsoft.com/office/officeart/2005/8/layout/radial6"/>
    <dgm:cxn modelId="{FC114B98-3996-4E13-BA2E-058278D9103B}" type="presParOf" srcId="{020D321D-AD8C-4B79-9194-9C4A224D85AC}" destId="{734DAFE6-AD7F-4272-A77D-D28589DA97F5}" srcOrd="12" destOrd="0" presId="urn:microsoft.com/office/officeart/2005/8/layout/radial6"/>
    <dgm:cxn modelId="{8D8B7629-6ABE-463B-9D2A-50549130D09D}" type="presParOf" srcId="{020D321D-AD8C-4B79-9194-9C4A224D85AC}" destId="{5101834E-04F3-4587-987A-400CB4CFC548}" srcOrd="13" destOrd="0" presId="urn:microsoft.com/office/officeart/2005/8/layout/radial6"/>
    <dgm:cxn modelId="{B128BC4D-B002-4F71-9E86-07D219D4DF90}" type="presParOf" srcId="{020D321D-AD8C-4B79-9194-9C4A224D85AC}" destId="{3C45E8E3-BEAC-453D-BF2C-0B5F8FDB367D}" srcOrd="14" destOrd="0" presId="urn:microsoft.com/office/officeart/2005/8/layout/radial6"/>
    <dgm:cxn modelId="{4001C222-AF8C-4E2B-B57F-82769AD4B6C9}" type="presParOf" srcId="{020D321D-AD8C-4B79-9194-9C4A224D85AC}" destId="{04B20C4A-47C7-470E-B8D5-6CB4CC3CE384}" srcOrd="15" destOrd="0" presId="urn:microsoft.com/office/officeart/2005/8/layout/radial6"/>
    <dgm:cxn modelId="{F051EC53-87E2-4723-90B8-4B5C9F94580D}" type="presParOf" srcId="{020D321D-AD8C-4B79-9194-9C4A224D85AC}" destId="{0E18C302-8622-420B-91E2-3D0158E99BB4}" srcOrd="16" destOrd="0" presId="urn:microsoft.com/office/officeart/2005/8/layout/radial6"/>
    <dgm:cxn modelId="{E6AFCAB4-8E68-4CC5-B533-4B66B29C2646}" type="presParOf" srcId="{020D321D-AD8C-4B79-9194-9C4A224D85AC}" destId="{37103C8D-17F8-49EB-ADCF-9F0948C72C45}" srcOrd="17" destOrd="0" presId="urn:microsoft.com/office/officeart/2005/8/layout/radial6"/>
    <dgm:cxn modelId="{892C9628-A8CB-4EA7-8F2D-9C7C22BE0A37}" type="presParOf" srcId="{020D321D-AD8C-4B79-9194-9C4A224D85AC}" destId="{57F29B0A-930A-4698-8EB3-4925A2BD091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6932C-F896-4776-B8DB-529EB3162F46}">
      <dsp:nvSpPr>
        <dsp:cNvPr id="0" name=""/>
        <dsp:cNvSpPr/>
      </dsp:nvSpPr>
      <dsp:spPr>
        <a:xfrm>
          <a:off x="94631" y="58558"/>
          <a:ext cx="5365501" cy="49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/>
            <a:t>এই পাঠ শেষে শিক্ষার্থীরা যা শিখবে ... </a:t>
          </a:r>
          <a:endParaRPr lang="en-US" sz="2100" kern="1200" dirty="0"/>
        </a:p>
      </dsp:txBody>
      <dsp:txXfrm>
        <a:off x="94631" y="58558"/>
        <a:ext cx="5365501" cy="498276"/>
      </dsp:txXfrm>
    </dsp:sp>
    <dsp:sp modelId="{FDE44F4A-1B80-479D-A00F-B7225EC33D60}">
      <dsp:nvSpPr>
        <dsp:cNvPr id="0" name=""/>
        <dsp:cNvSpPr/>
      </dsp:nvSpPr>
      <dsp:spPr>
        <a:xfrm>
          <a:off x="94631" y="556835"/>
          <a:ext cx="1282563" cy="1015007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E9277-E0E8-4AB0-8CA0-FB2A7769C2EA}">
      <dsp:nvSpPr>
        <dsp:cNvPr id="0" name=""/>
        <dsp:cNvSpPr/>
      </dsp:nvSpPr>
      <dsp:spPr>
        <a:xfrm>
          <a:off x="865022" y="556835"/>
          <a:ext cx="1282563" cy="1015007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D736D-230D-4F64-8821-1A241C29BA48}">
      <dsp:nvSpPr>
        <dsp:cNvPr id="0" name=""/>
        <dsp:cNvSpPr/>
      </dsp:nvSpPr>
      <dsp:spPr>
        <a:xfrm>
          <a:off x="1636022" y="556835"/>
          <a:ext cx="1282563" cy="1015007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AC4E5-6E92-4425-AC27-CF27F3A897B1}">
      <dsp:nvSpPr>
        <dsp:cNvPr id="0" name=""/>
        <dsp:cNvSpPr/>
      </dsp:nvSpPr>
      <dsp:spPr>
        <a:xfrm>
          <a:off x="2406413" y="556835"/>
          <a:ext cx="1282563" cy="1015007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55509-693B-41AA-B4BC-F4FFD509893D}">
      <dsp:nvSpPr>
        <dsp:cNvPr id="0" name=""/>
        <dsp:cNvSpPr/>
      </dsp:nvSpPr>
      <dsp:spPr>
        <a:xfrm>
          <a:off x="3177413" y="556835"/>
          <a:ext cx="1282563" cy="1015007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F3711-DB43-4F35-84D8-EAB3D3566F66}">
      <dsp:nvSpPr>
        <dsp:cNvPr id="0" name=""/>
        <dsp:cNvSpPr/>
      </dsp:nvSpPr>
      <dsp:spPr>
        <a:xfrm>
          <a:off x="3947804" y="556835"/>
          <a:ext cx="1282563" cy="1015007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502F1-DFD9-46B0-814B-4BE763507688}">
      <dsp:nvSpPr>
        <dsp:cNvPr id="0" name=""/>
        <dsp:cNvSpPr/>
      </dsp:nvSpPr>
      <dsp:spPr>
        <a:xfrm>
          <a:off x="4718804" y="556835"/>
          <a:ext cx="1282563" cy="1015007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74E3F-ACFB-4528-88BA-55F2338769AC}">
      <dsp:nvSpPr>
        <dsp:cNvPr id="0" name=""/>
        <dsp:cNvSpPr/>
      </dsp:nvSpPr>
      <dsp:spPr>
        <a:xfrm>
          <a:off x="94631" y="658336"/>
          <a:ext cx="5552295" cy="8120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/>
            <a:t>সমাসের সংজ্ঞা বলতে পারবে </a:t>
          </a:r>
          <a:endParaRPr lang="en-US" sz="1800" b="1" kern="1200" dirty="0"/>
        </a:p>
      </dsp:txBody>
      <dsp:txXfrm>
        <a:off x="94631" y="658336"/>
        <a:ext cx="5552295" cy="812006"/>
      </dsp:txXfrm>
    </dsp:sp>
    <dsp:sp modelId="{0C57D18A-DFD0-438D-AA22-D5114DF5C9ED}">
      <dsp:nvSpPr>
        <dsp:cNvPr id="0" name=""/>
        <dsp:cNvSpPr/>
      </dsp:nvSpPr>
      <dsp:spPr>
        <a:xfrm>
          <a:off x="94631" y="1653043"/>
          <a:ext cx="5481042" cy="5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4631" y="1653043"/>
        <a:ext cx="5481042" cy="52907"/>
      </dsp:txXfrm>
    </dsp:sp>
    <dsp:sp modelId="{4A448BD3-512A-4414-A3D3-E9DE478E616C}">
      <dsp:nvSpPr>
        <dsp:cNvPr id="0" name=""/>
        <dsp:cNvSpPr/>
      </dsp:nvSpPr>
      <dsp:spPr>
        <a:xfrm>
          <a:off x="94631" y="1705950"/>
          <a:ext cx="1282563" cy="1015007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5E867-C770-43F5-9337-C753CB36E48B}">
      <dsp:nvSpPr>
        <dsp:cNvPr id="0" name=""/>
        <dsp:cNvSpPr/>
      </dsp:nvSpPr>
      <dsp:spPr>
        <a:xfrm>
          <a:off x="865022" y="1705950"/>
          <a:ext cx="1282563" cy="1015007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874B2-576D-4946-8F40-86B162E5E916}">
      <dsp:nvSpPr>
        <dsp:cNvPr id="0" name=""/>
        <dsp:cNvSpPr/>
      </dsp:nvSpPr>
      <dsp:spPr>
        <a:xfrm>
          <a:off x="1636022" y="1705950"/>
          <a:ext cx="1282563" cy="1015007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67AAC-4791-406E-AC5F-04C5EDBE632A}">
      <dsp:nvSpPr>
        <dsp:cNvPr id="0" name=""/>
        <dsp:cNvSpPr/>
      </dsp:nvSpPr>
      <dsp:spPr>
        <a:xfrm>
          <a:off x="2406413" y="1705950"/>
          <a:ext cx="1282563" cy="1015007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B5E38-9FAF-4573-B557-4CD03DF60765}">
      <dsp:nvSpPr>
        <dsp:cNvPr id="0" name=""/>
        <dsp:cNvSpPr/>
      </dsp:nvSpPr>
      <dsp:spPr>
        <a:xfrm>
          <a:off x="3177413" y="1705950"/>
          <a:ext cx="1282563" cy="1015007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03D4A-AAE6-4F65-B609-B48BD74518B2}">
      <dsp:nvSpPr>
        <dsp:cNvPr id="0" name=""/>
        <dsp:cNvSpPr/>
      </dsp:nvSpPr>
      <dsp:spPr>
        <a:xfrm>
          <a:off x="3947804" y="1705950"/>
          <a:ext cx="1282563" cy="1015007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C8D37-BB80-4F5C-A007-43B9AC797BAD}">
      <dsp:nvSpPr>
        <dsp:cNvPr id="0" name=""/>
        <dsp:cNvSpPr/>
      </dsp:nvSpPr>
      <dsp:spPr>
        <a:xfrm>
          <a:off x="4718804" y="1705950"/>
          <a:ext cx="1282563" cy="1015007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B4750-2146-4BD3-AF00-E0AF838A67AD}">
      <dsp:nvSpPr>
        <dsp:cNvPr id="0" name=""/>
        <dsp:cNvSpPr/>
      </dsp:nvSpPr>
      <dsp:spPr>
        <a:xfrm>
          <a:off x="94631" y="1807451"/>
          <a:ext cx="5552295" cy="8120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b="1" kern="1200" dirty="0" smtClean="0"/>
            <a:t>সমাসের প্রকারভেদ বর্ণনা করতে পারবে </a:t>
          </a:r>
          <a:endParaRPr lang="en-US" sz="2100" b="1" kern="1200" dirty="0"/>
        </a:p>
      </dsp:txBody>
      <dsp:txXfrm>
        <a:off x="94631" y="1807451"/>
        <a:ext cx="5552295" cy="812006"/>
      </dsp:txXfrm>
    </dsp:sp>
    <dsp:sp modelId="{854373E0-CD89-4DFE-8C8B-816A6D7A683D}">
      <dsp:nvSpPr>
        <dsp:cNvPr id="0" name=""/>
        <dsp:cNvSpPr/>
      </dsp:nvSpPr>
      <dsp:spPr>
        <a:xfrm flipV="1">
          <a:off x="94631" y="2802159"/>
          <a:ext cx="5481042" cy="18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10800000">
        <a:off x="94631" y="2802159"/>
        <a:ext cx="5481042" cy="188273"/>
      </dsp:txXfrm>
    </dsp:sp>
    <dsp:sp modelId="{7DEE90CB-177A-4A88-B6E6-1F2B700EB3E7}">
      <dsp:nvSpPr>
        <dsp:cNvPr id="0" name=""/>
        <dsp:cNvSpPr/>
      </dsp:nvSpPr>
      <dsp:spPr>
        <a:xfrm>
          <a:off x="94631" y="2990433"/>
          <a:ext cx="1282563" cy="1015007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AF145-1824-4893-8DBD-A7EEC6CE6209}">
      <dsp:nvSpPr>
        <dsp:cNvPr id="0" name=""/>
        <dsp:cNvSpPr/>
      </dsp:nvSpPr>
      <dsp:spPr>
        <a:xfrm>
          <a:off x="865022" y="2990433"/>
          <a:ext cx="1282563" cy="1015007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B851B-6BF5-43B8-8807-A53B1B44C40C}">
      <dsp:nvSpPr>
        <dsp:cNvPr id="0" name=""/>
        <dsp:cNvSpPr/>
      </dsp:nvSpPr>
      <dsp:spPr>
        <a:xfrm>
          <a:off x="1636022" y="2990433"/>
          <a:ext cx="1282563" cy="1015007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D2DAA-7814-4D51-B330-8CD2A094E8AE}">
      <dsp:nvSpPr>
        <dsp:cNvPr id="0" name=""/>
        <dsp:cNvSpPr/>
      </dsp:nvSpPr>
      <dsp:spPr>
        <a:xfrm>
          <a:off x="2406413" y="2990433"/>
          <a:ext cx="1282563" cy="1015007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C10B2-AB62-4301-BD7F-B819B03B1B3D}">
      <dsp:nvSpPr>
        <dsp:cNvPr id="0" name=""/>
        <dsp:cNvSpPr/>
      </dsp:nvSpPr>
      <dsp:spPr>
        <a:xfrm>
          <a:off x="3177413" y="2990433"/>
          <a:ext cx="1282563" cy="1015007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A74F8-EA61-4120-9FE8-C45E84BE0AF0}">
      <dsp:nvSpPr>
        <dsp:cNvPr id="0" name=""/>
        <dsp:cNvSpPr/>
      </dsp:nvSpPr>
      <dsp:spPr>
        <a:xfrm>
          <a:off x="3947804" y="2990433"/>
          <a:ext cx="1282563" cy="1015007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0487D-D487-4DE6-90AA-3656A5B99DEC}">
      <dsp:nvSpPr>
        <dsp:cNvPr id="0" name=""/>
        <dsp:cNvSpPr/>
      </dsp:nvSpPr>
      <dsp:spPr>
        <a:xfrm>
          <a:off x="4718804" y="2990433"/>
          <a:ext cx="1282563" cy="1015007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1BCD2-4E58-4FC0-A95E-87FE6E7A41BD}">
      <dsp:nvSpPr>
        <dsp:cNvPr id="0" name=""/>
        <dsp:cNvSpPr/>
      </dsp:nvSpPr>
      <dsp:spPr>
        <a:xfrm>
          <a:off x="94631" y="3091933"/>
          <a:ext cx="5552295" cy="8120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b="1" kern="1200" dirty="0" smtClean="0"/>
            <a:t>সমাস নির্ণয়ের সূত্র ব্যাখ্যা করতে পারবে </a:t>
          </a:r>
          <a:endParaRPr lang="en-US" sz="2100" b="1" kern="1200" dirty="0"/>
        </a:p>
      </dsp:txBody>
      <dsp:txXfrm>
        <a:off x="94631" y="3091933"/>
        <a:ext cx="5552295" cy="812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29B0A-930A-4698-8EB3-4925A2BD091F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2600000"/>
            <a:gd name="adj2" fmla="val 16200000"/>
            <a:gd name="adj3" fmla="val 451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20C4A-47C7-470E-B8D5-6CB4CC3CE384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9000000"/>
            <a:gd name="adj2" fmla="val 12600000"/>
            <a:gd name="adj3" fmla="val 451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DAFE6-AD7F-4272-A77D-D28589DA97F5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5400000"/>
            <a:gd name="adj2" fmla="val 9000000"/>
            <a:gd name="adj3" fmla="val 451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4CF32-880A-49CA-AA33-9EE93A849969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800000"/>
            <a:gd name="adj2" fmla="val 5400000"/>
            <a:gd name="adj3" fmla="val 451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4F3D5-28FB-4C54-9DFA-0B01FF468109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9800000"/>
            <a:gd name="adj2" fmla="val 1800000"/>
            <a:gd name="adj3" fmla="val 451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A0A59-6C9E-4DAF-A514-E062B9428C06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6200000"/>
            <a:gd name="adj2" fmla="val 19800000"/>
            <a:gd name="adj3" fmla="val 451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47B8D-3E6E-4C75-AA9A-C91941C12F25}">
      <dsp:nvSpPr>
        <dsp:cNvPr id="0" name=""/>
        <dsp:cNvSpPr/>
      </dsp:nvSpPr>
      <dsp:spPr>
        <a:xfrm>
          <a:off x="2343298" y="1327298"/>
          <a:ext cx="1409402" cy="1409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/>
            <a:t>সমাস</a:t>
          </a:r>
          <a:endParaRPr lang="en-US" sz="2900" kern="1200" dirty="0"/>
        </a:p>
      </dsp:txBody>
      <dsp:txXfrm>
        <a:off x="2549700" y="1533700"/>
        <a:ext cx="996598" cy="996598"/>
      </dsp:txXfrm>
    </dsp:sp>
    <dsp:sp modelId="{687504A5-BE7D-4D02-9B80-14EA3428208D}">
      <dsp:nvSpPr>
        <dsp:cNvPr id="0" name=""/>
        <dsp:cNvSpPr/>
      </dsp:nvSpPr>
      <dsp:spPr>
        <a:xfrm>
          <a:off x="2554709" y="1538"/>
          <a:ext cx="986581" cy="9865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/>
            <a:t>দ্বন্দ্ব</a:t>
          </a:r>
          <a:r>
            <a:rPr lang="bn-IN" sz="1300" kern="1200" dirty="0" smtClean="0"/>
            <a:t> </a:t>
          </a:r>
          <a:endParaRPr lang="en-US" sz="1300" kern="1200" dirty="0"/>
        </a:p>
      </dsp:txBody>
      <dsp:txXfrm>
        <a:off x="2699190" y="146019"/>
        <a:ext cx="697619" cy="697619"/>
      </dsp:txXfrm>
    </dsp:sp>
    <dsp:sp modelId="{BBA0A547-C9D8-40EC-A7D4-13250160AB72}">
      <dsp:nvSpPr>
        <dsp:cNvPr id="0" name=""/>
        <dsp:cNvSpPr/>
      </dsp:nvSpPr>
      <dsp:spPr>
        <a:xfrm>
          <a:off x="3885938" y="770123"/>
          <a:ext cx="986581" cy="986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/>
            <a:t>দ্বিগু</a:t>
          </a:r>
          <a:r>
            <a:rPr lang="bn-IN" sz="1300" kern="1200" dirty="0" smtClean="0"/>
            <a:t> </a:t>
          </a:r>
          <a:endParaRPr lang="en-US" sz="1300" kern="1200" dirty="0"/>
        </a:p>
      </dsp:txBody>
      <dsp:txXfrm>
        <a:off x="4030419" y="914604"/>
        <a:ext cx="697619" cy="697619"/>
      </dsp:txXfrm>
    </dsp:sp>
    <dsp:sp modelId="{A7B19AEF-BD98-4C39-A032-8D36F2B66503}">
      <dsp:nvSpPr>
        <dsp:cNvPr id="0" name=""/>
        <dsp:cNvSpPr/>
      </dsp:nvSpPr>
      <dsp:spPr>
        <a:xfrm>
          <a:off x="3885938" y="2307294"/>
          <a:ext cx="986581" cy="9865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/>
            <a:t>কর্মধারয়</a:t>
          </a:r>
          <a:r>
            <a:rPr lang="bn-IN" sz="1200" kern="1200" dirty="0" smtClean="0"/>
            <a:t> </a:t>
          </a:r>
          <a:endParaRPr lang="en-US" sz="1200" kern="1200" dirty="0"/>
        </a:p>
      </dsp:txBody>
      <dsp:txXfrm>
        <a:off x="4030419" y="2451775"/>
        <a:ext cx="697619" cy="697619"/>
      </dsp:txXfrm>
    </dsp:sp>
    <dsp:sp modelId="{22A5A0D4-3738-42F4-8119-D664EAA1546A}">
      <dsp:nvSpPr>
        <dsp:cNvPr id="0" name=""/>
        <dsp:cNvSpPr/>
      </dsp:nvSpPr>
      <dsp:spPr>
        <a:xfrm>
          <a:off x="2554709" y="3075879"/>
          <a:ext cx="986581" cy="9865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/>
            <a:t>তৎপুরুষ</a:t>
          </a:r>
          <a:r>
            <a:rPr lang="bn-IN" sz="1200" kern="1200" dirty="0" smtClean="0"/>
            <a:t> </a:t>
          </a:r>
          <a:endParaRPr lang="en-US" sz="1200" kern="1200" dirty="0"/>
        </a:p>
      </dsp:txBody>
      <dsp:txXfrm>
        <a:off x="2699190" y="3220360"/>
        <a:ext cx="697619" cy="697619"/>
      </dsp:txXfrm>
    </dsp:sp>
    <dsp:sp modelId="{5101834E-04F3-4587-987A-400CB4CFC548}">
      <dsp:nvSpPr>
        <dsp:cNvPr id="0" name=""/>
        <dsp:cNvSpPr/>
      </dsp:nvSpPr>
      <dsp:spPr>
        <a:xfrm>
          <a:off x="1223480" y="2307294"/>
          <a:ext cx="986581" cy="9865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/>
            <a:t>বহুব্রীহি</a:t>
          </a:r>
          <a:r>
            <a:rPr lang="bn-IN" sz="1200" kern="1200" dirty="0" smtClean="0"/>
            <a:t> </a:t>
          </a:r>
          <a:endParaRPr lang="en-US" sz="1200" kern="1200" dirty="0"/>
        </a:p>
      </dsp:txBody>
      <dsp:txXfrm>
        <a:off x="1367961" y="2451775"/>
        <a:ext cx="697619" cy="697619"/>
      </dsp:txXfrm>
    </dsp:sp>
    <dsp:sp modelId="{0E18C302-8622-420B-91E2-3D0158E99BB4}">
      <dsp:nvSpPr>
        <dsp:cNvPr id="0" name=""/>
        <dsp:cNvSpPr/>
      </dsp:nvSpPr>
      <dsp:spPr>
        <a:xfrm>
          <a:off x="1223480" y="770123"/>
          <a:ext cx="986581" cy="9865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b="1" kern="1200" dirty="0" smtClean="0"/>
            <a:t>অব্যয়ীভাব</a:t>
          </a:r>
          <a:r>
            <a:rPr lang="bn-IN" sz="1300" kern="1200" dirty="0" smtClean="0"/>
            <a:t> </a:t>
          </a:r>
          <a:endParaRPr lang="en-US" sz="1300" kern="1200" dirty="0"/>
        </a:p>
      </dsp:txBody>
      <dsp:txXfrm>
        <a:off x="1367961" y="914604"/>
        <a:ext cx="697619" cy="697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89399-43C6-4466-8A49-91DA9512458B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CF1D-CE8A-4EC9-9F52-22B7321A04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7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CF1D-CE8A-4EC9-9F52-22B7321A048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8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4F7E-537C-4E7A-97E1-C2942114D6C8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ECCF-87AC-4EB4-B24F-7044060F5B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4F7E-537C-4E7A-97E1-C2942114D6C8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ECCF-87AC-4EB4-B24F-7044060F5B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4F7E-537C-4E7A-97E1-C2942114D6C8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ECCF-87AC-4EB4-B24F-7044060F5B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4F7E-537C-4E7A-97E1-C2942114D6C8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ECCF-87AC-4EB4-B24F-7044060F5B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4F7E-537C-4E7A-97E1-C2942114D6C8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ECCF-87AC-4EB4-B24F-7044060F5B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4F7E-537C-4E7A-97E1-C2942114D6C8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ECCF-87AC-4EB4-B24F-7044060F5B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4F7E-537C-4E7A-97E1-C2942114D6C8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ECCF-87AC-4EB4-B24F-7044060F5B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4F7E-537C-4E7A-97E1-C2942114D6C8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ECCF-87AC-4EB4-B24F-7044060F5B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4F7E-537C-4E7A-97E1-C2942114D6C8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ECCF-87AC-4EB4-B24F-7044060F5B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4F7E-537C-4E7A-97E1-C2942114D6C8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ECCF-87AC-4EB4-B24F-7044060F5B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4F7E-537C-4E7A-97E1-C2942114D6C8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ECCF-87AC-4EB4-B24F-7044060F5B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124F7E-537C-4E7A-97E1-C2942114D6C8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88ECCF-87AC-4EB4-B24F-7044060F5B7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4" y="2362200"/>
            <a:ext cx="69342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19200" y="1066800"/>
            <a:ext cx="6831724" cy="1295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 anchor="ctr">
            <a:prstTxWarp prst="textCurveUp">
              <a:avLst>
                <a:gd name="adj" fmla="val 41374"/>
              </a:avLst>
            </a:prstTxWarp>
            <a:spAutoFit/>
          </a:bodyPr>
          <a:lstStyle/>
          <a:p>
            <a:r>
              <a:rPr lang="bn-IN" sz="3600" dirty="0" smtClean="0">
                <a:ln w="76200">
                  <a:noFill/>
                </a:ln>
                <a:blipFill>
                  <a:blip r:embed="rId4"/>
                  <a:tile tx="0" ty="0" sx="100000" sy="100000" flip="none" algn="tl"/>
                </a:blipFill>
                <a:latin typeface="Arial Black" pitchFamily="34" charset="0"/>
              </a:rPr>
              <a:t>আজকের ক্লাসে স্বাগতম</a:t>
            </a:r>
            <a:endParaRPr lang="en-US" sz="3600" dirty="0">
              <a:ln w="76200">
                <a:noFill/>
              </a:ln>
              <a:blipFill>
                <a:blip r:embed="rId4"/>
                <a:tile tx="0" ty="0" sx="100000" sy="100000" flip="none" algn="tl"/>
              </a:blip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1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32" y="4726664"/>
            <a:ext cx="1447800" cy="1086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3" y="3099486"/>
            <a:ext cx="1447800" cy="127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9036" y="1680496"/>
            <a:ext cx="667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যে সমাসে বিশেষ্য ও বিশেষণ পদে সমাস হয় ও পরপদের অর্থ প্রাধান্য পায় 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3475681"/>
            <a:ext cx="387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/>
              <a:t>নীল যে পদ্ম – নীলপদ্ম </a:t>
            </a:r>
            <a:endParaRPr lang="en-US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765934" y="4769939"/>
            <a:ext cx="599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/>
              <a:t>যে চালাক সেই চতুর – চালাক- চতুর </a:t>
            </a:r>
            <a:endParaRPr lang="en-US" sz="28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838200"/>
            <a:ext cx="3065318" cy="584775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bn-IN" sz="3200" b="1" dirty="0" smtClean="0"/>
              <a:t>কর্মধারয় সমাস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58818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143000"/>
            <a:ext cx="5562600" cy="36933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IN" dirty="0" smtClean="0">
                <a:latin typeface="Arial" pitchFamily="34" charset="0"/>
              </a:rPr>
              <a:t>তৎপুরুষ সমাস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1336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 পূর্বপদের বিভক্তি লোপ পায় এবং পরপদের অর্থ প্রাধান্য পায়। 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4" t="12268" r="23740" b="14263"/>
          <a:stretch/>
        </p:blipFill>
        <p:spPr>
          <a:xfrm>
            <a:off x="1270661" y="4672203"/>
            <a:ext cx="1543792" cy="1175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2" b="21290"/>
          <a:stretch/>
        </p:blipFill>
        <p:spPr>
          <a:xfrm>
            <a:off x="838201" y="3057526"/>
            <a:ext cx="1976252" cy="137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48000" y="2939975"/>
            <a:ext cx="526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ঢেঁকি দ্বারা ছাঁটা –ঢেকিছাটা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029198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খাঁচা হতে ছাড়া  – খাঁচাছাড়া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5527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60" b="10078"/>
          <a:stretch/>
        </p:blipFill>
        <p:spPr>
          <a:xfrm>
            <a:off x="5069445" y="5119551"/>
            <a:ext cx="2143125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98" y="2848613"/>
            <a:ext cx="2962275" cy="8286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622" y="3152916"/>
            <a:ext cx="544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/>
              <a:t>আশীতে বিষ আছে যার- আশীবিষ  </a:t>
            </a:r>
            <a:endParaRPr lang="en-US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88801" y="5211927"/>
            <a:ext cx="555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/>
              <a:t>আয়ত লোচন যার – আয়তলোচনা </a:t>
            </a:r>
            <a:endParaRPr lang="en-US" sz="2800" b="1" i="1" dirty="0"/>
          </a:p>
        </p:txBody>
      </p:sp>
      <p:sp>
        <p:nvSpPr>
          <p:cNvPr id="8" name="Vertical Scroll 7"/>
          <p:cNvSpPr/>
          <p:nvPr/>
        </p:nvSpPr>
        <p:spPr>
          <a:xfrm>
            <a:off x="558984" y="838200"/>
            <a:ext cx="2044149" cy="1421716"/>
          </a:xfrm>
          <a:prstGeom prst="vertic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tx1"/>
                </a:solidFill>
              </a:rPr>
              <a:t>বহুব্রীহি</a:t>
            </a:r>
            <a:r>
              <a:rPr lang="bn-IN" sz="3200" b="1" i="1" dirty="0" smtClean="0"/>
              <a:t>  সমাস </a:t>
            </a:r>
            <a:endParaRPr lang="en-US" sz="3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26391" y="1407594"/>
            <a:ext cx="578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পূর্ব ও পরপদের কোনোটাই অর্থ প্রাধান্য না পেয়ে প্রাধান্য পায় অন্য পদ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169070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04775" y="509397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 </a:t>
            </a:r>
            <a:endParaRPr lang="en-US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80247" y="813966"/>
            <a:ext cx="5562600" cy="52322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2400" dirty="0" smtClean="0"/>
              <a:t>অব্যয়ীভাব</a:t>
            </a:r>
            <a:r>
              <a:rPr lang="bn-IN" sz="2800" dirty="0"/>
              <a:t> </a:t>
            </a:r>
            <a:r>
              <a:rPr lang="bn-IN" sz="2800" dirty="0" smtClean="0"/>
              <a:t>সমাস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6993" y="1337186"/>
            <a:ext cx="8057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 smtClean="0"/>
              <a:t>পূর্বপদ অব্যয় যুক্ত  এবং সমস্ত পদে অব্যয়রই অর্থ প্রাধান্য পায় । </a:t>
            </a:r>
            <a:endParaRPr lang="en-US" sz="20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46777"/>
            <a:ext cx="2025336" cy="164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00400" y="3109079"/>
            <a:ext cx="445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/>
              <a:t>কূলের সমীপে= উপকূল  </a:t>
            </a:r>
            <a:endParaRPr lang="en-US" sz="28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" y="4415903"/>
            <a:ext cx="1845623" cy="1590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82619" y="5032423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/>
              <a:t>বিরুদ্ধ বাদ = প্রতিবাদ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813024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61581" y="1219200"/>
            <a:ext cx="28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i="1" dirty="0" smtClean="0"/>
              <a:t> 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-61732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  </a:t>
            </a:r>
            <a:endParaRPr lang="en-US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1601" y="614065"/>
            <a:ext cx="706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এসো  এবার  প্রত্যেকে নিজে  নিজে  চেষ্টা করি </a:t>
            </a:r>
            <a:endParaRPr lang="en-US" sz="2400" b="1" dirty="0"/>
          </a:p>
        </p:txBody>
      </p:sp>
      <p:sp>
        <p:nvSpPr>
          <p:cNvPr id="4" name="Teardrop 3"/>
          <p:cNvSpPr/>
          <p:nvPr/>
        </p:nvSpPr>
        <p:spPr>
          <a:xfrm>
            <a:off x="479388" y="1527251"/>
            <a:ext cx="1273211" cy="914400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বই খাতা</a:t>
            </a:r>
            <a:endParaRPr lang="en-US" b="1" dirty="0"/>
          </a:p>
        </p:txBody>
      </p:sp>
      <p:sp>
        <p:nvSpPr>
          <p:cNvPr id="5" name="Plaque 4"/>
          <p:cNvSpPr/>
          <p:nvPr/>
        </p:nvSpPr>
        <p:spPr>
          <a:xfrm>
            <a:off x="2242094" y="1290511"/>
            <a:ext cx="1351389" cy="1145232"/>
          </a:xfrm>
          <a:prstGeom prst="plaqu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মনগড়া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4191000" y="1441386"/>
            <a:ext cx="1673849" cy="843481"/>
          </a:xfrm>
          <a:prstGeom prst="flowChartMagneticTap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নদীমাতৃক</a:t>
            </a:r>
            <a:endParaRPr lang="en-US" b="1" dirty="0"/>
          </a:p>
        </p:txBody>
      </p:sp>
      <p:sp>
        <p:nvSpPr>
          <p:cNvPr id="7" name="Double Wave 6"/>
          <p:cNvSpPr/>
          <p:nvPr/>
        </p:nvSpPr>
        <p:spPr>
          <a:xfrm>
            <a:off x="6593305" y="1229326"/>
            <a:ext cx="1483895" cy="1138651"/>
          </a:xfrm>
          <a:prstGeom prst="doubleWav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</a:rPr>
              <a:t>উপশহর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20082" y="4145916"/>
            <a:ext cx="1414256" cy="121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</a:rPr>
              <a:t>দ্বন্দ্ব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4" name="Flowchart: Decision 13"/>
          <p:cNvSpPr/>
          <p:nvPr/>
        </p:nvSpPr>
        <p:spPr>
          <a:xfrm>
            <a:off x="479388" y="4393606"/>
            <a:ext cx="2263812" cy="1088651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</a:rPr>
              <a:t>তৎপুরুষ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3195462" y="4497495"/>
            <a:ext cx="1447800" cy="88087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অব্যয়ীভাব </a:t>
            </a:r>
            <a:endParaRPr lang="en-US" b="1" dirty="0"/>
          </a:p>
        </p:txBody>
      </p:sp>
      <p:sp>
        <p:nvSpPr>
          <p:cNvPr id="16" name="Oval Callout 15"/>
          <p:cNvSpPr/>
          <p:nvPr/>
        </p:nvSpPr>
        <p:spPr>
          <a:xfrm>
            <a:off x="7086600" y="4631608"/>
            <a:ext cx="1483895" cy="612648"/>
          </a:xfrm>
          <a:prstGeom prst="wedgeEllipseCallout">
            <a:avLst>
              <a:gd name="adj1" fmla="val -23514"/>
              <a:gd name="adj2" fmla="val 9739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বহুব্রীহি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618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56 0.03496 L 0.43489 0.334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8395 L -0.19271 0.405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4 -0.01343 L 0.23107 0.325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10486 L -0.4125 0.371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4247409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/>
              <a:t> </a:t>
            </a:r>
            <a:endParaRPr lang="en-US" sz="2800" b="1" i="1" dirty="0"/>
          </a:p>
        </p:txBody>
      </p:sp>
      <p:sp>
        <p:nvSpPr>
          <p:cNvPr id="11" name="Vertical Scroll 10"/>
          <p:cNvSpPr/>
          <p:nvPr/>
        </p:nvSpPr>
        <p:spPr>
          <a:xfrm>
            <a:off x="609600" y="457200"/>
            <a:ext cx="2133600" cy="2143836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মূল্যায়ন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পর্ব 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"/>
          <a:stretch/>
        </p:blipFill>
        <p:spPr>
          <a:xfrm>
            <a:off x="3048000" y="0"/>
            <a:ext cx="5791200" cy="2214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2954746"/>
            <a:ext cx="6705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 smtClean="0"/>
              <a:t>১) সমাস কত প্রকার ?</a:t>
            </a:r>
          </a:p>
          <a:p>
            <a:r>
              <a:rPr lang="bn-IN" sz="2000" b="1" i="1" dirty="0" smtClean="0"/>
              <a:t>২)কোন সমাসে বিভক্তি লোপ পায় ?</a:t>
            </a:r>
          </a:p>
          <a:p>
            <a:r>
              <a:rPr lang="bn-IN" sz="2000" b="1" i="1" dirty="0" smtClean="0"/>
              <a:t>৩)বিশেষ্য ও বিশেষণ পদে কোন সমাস হয় ?    </a:t>
            </a:r>
          </a:p>
          <a:p>
            <a:r>
              <a:rPr lang="bn-IN" sz="2000" b="1" i="1" dirty="0" smtClean="0"/>
              <a:t>৪)‘আয়তলোচনা’ কোন সমাস ?</a:t>
            </a:r>
          </a:p>
          <a:p>
            <a:r>
              <a:rPr lang="bn-IN" sz="2000" b="1" i="1" dirty="0" smtClean="0"/>
              <a:t>৫)কোন সমাসে উভয় পদ সমান প্রাধান্য পায় ? </a:t>
            </a:r>
            <a:endParaRPr lang="bn-IN" sz="2000" b="1" i="1" dirty="0"/>
          </a:p>
          <a:p>
            <a:r>
              <a:rPr lang="bn-IN" sz="2000" b="1" i="1" dirty="0" smtClean="0"/>
              <a:t>৬)অন্যপদ প্রাধান্য পায় কোন সমাসে ? </a:t>
            </a:r>
          </a:p>
          <a:p>
            <a:r>
              <a:rPr lang="bn-IN" sz="2000" b="1" i="1" dirty="0" smtClean="0"/>
              <a:t>৭) ‘আমরা’ কোন সমাস?  </a:t>
            </a:r>
          </a:p>
          <a:p>
            <a:pPr marL="342900" indent="-342900">
              <a:buAutoNum type="arabicParenR"/>
            </a:pP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697381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61732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  </a:t>
            </a:r>
            <a:endParaRPr lang="en-US" sz="2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61581" y="3048000"/>
            <a:ext cx="861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9504" y="1775220"/>
            <a:ext cx="444849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768" y="2279730"/>
            <a:ext cx="756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উদাহরণ সহ সমাসের </a:t>
            </a:r>
            <a:r>
              <a:rPr lang="bn-IN" sz="2400" b="1" i="1" dirty="0" smtClean="0">
                <a:latin typeface="Arial" pitchFamily="34" charset="0"/>
              </a:rPr>
              <a:t>প্রকারভেদ</a:t>
            </a:r>
            <a:r>
              <a:rPr lang="bn-IN" sz="2400" b="1" i="1" dirty="0" smtClean="0"/>
              <a:t> আলোচনা কর  </a:t>
            </a:r>
            <a:endParaRPr lang="en-US" sz="24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0"/>
            <a:ext cx="46482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542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61732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  </a:t>
            </a:r>
            <a:endParaRPr lang="en-US" sz="2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61581" y="3048000"/>
            <a:ext cx="861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1"/>
            <a:ext cx="5867400" cy="2652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2709446"/>
            <a:ext cx="3924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 smtClean="0"/>
              <a:t>ধন্যবাদ 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54359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31783"/>
            <a:ext cx="2590800" cy="24305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4290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2400" b="1" i="1" dirty="0" smtClean="0"/>
              <a:t>শাহানারা বেগম </a:t>
            </a:r>
          </a:p>
          <a:p>
            <a:r>
              <a:rPr lang="bn-IN" sz="2400" b="1" i="1" dirty="0" smtClean="0"/>
              <a:t>প্রভাষক(বাংলা)</a:t>
            </a:r>
          </a:p>
          <a:p>
            <a:r>
              <a:rPr lang="bn-IN" sz="2400" b="1" i="1" dirty="0" smtClean="0"/>
              <a:t>অষ্টধার বালিয়াপাড়া আলিম মাদ্‌রাসা,ময়মনসিংহ।</a:t>
            </a:r>
            <a:endParaRPr lang="en-US" sz="2400" b="1" i="1" dirty="0" smtClean="0"/>
          </a:p>
          <a:p>
            <a:r>
              <a:rPr lang="en-US" sz="2400" b="1" i="1" dirty="0" smtClean="0"/>
              <a:t>Email-shahanarapoly77@gmail.com</a:t>
            </a:r>
            <a:endParaRPr lang="bn-IN" sz="2400" b="1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156429"/>
            <a:ext cx="210978" cy="441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3796104"/>
            <a:ext cx="3479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শ্রেণিঃ একাদশ </a:t>
            </a:r>
          </a:p>
          <a:p>
            <a:r>
              <a:rPr lang="bn-IN" sz="2400" b="1" i="1" dirty="0" smtClean="0"/>
              <a:t>বিষয়ঃ বাংলা দ্বিতীয় পত্র </a:t>
            </a:r>
          </a:p>
          <a:p>
            <a:r>
              <a:rPr lang="bn-IN" sz="2400" b="1" i="1" dirty="0" smtClean="0"/>
              <a:t>অধ্যায়ঃ সমাস </a:t>
            </a:r>
          </a:p>
          <a:p>
            <a:r>
              <a:rPr lang="bn-IN" sz="2400" b="1" i="1" dirty="0" smtClean="0"/>
              <a:t>সময়ঃ৫০ মিনিট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0"/>
          <a:stretch/>
        </p:blipFill>
        <p:spPr>
          <a:xfrm>
            <a:off x="6019800" y="1165077"/>
            <a:ext cx="1762125" cy="226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5051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286290" y="1395677"/>
            <a:ext cx="1626283" cy="990600"/>
          </a:xfrm>
          <a:prstGeom prst="triangle">
            <a:avLst>
              <a:gd name="adj" fmla="val 41473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59636" y="2246283"/>
            <a:ext cx="264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i="1" dirty="0" smtClean="0">
                <a:solidFill>
                  <a:srgbClr val="292934"/>
                </a:solidFill>
              </a:rPr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1" y="533400"/>
            <a:ext cx="6101911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i="1" dirty="0" smtClean="0">
                <a:latin typeface="Arial" pitchFamily="34" charset="0"/>
              </a:rPr>
              <a:t>নিচের প্রশ্নগুলোর উত্তর দাওঃ  		 						                       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5770" y="1890977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তিনটি ভুজের সমাহার= </a:t>
            </a:r>
            <a:r>
              <a:rPr lang="bn-IN" dirty="0" smtClean="0"/>
              <a:t> </a:t>
            </a:r>
            <a:r>
              <a:rPr lang="bn-IN" sz="3200" b="1" i="1" dirty="0" smtClean="0"/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2" y="3053477"/>
            <a:ext cx="1483381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930966" y="3396928"/>
            <a:ext cx="495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পা হতে মাথা পর্যন্ত = </a:t>
            </a:r>
            <a:r>
              <a:rPr lang="bn-IN" dirty="0" smtClean="0"/>
              <a:t>	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2" y="4607373"/>
            <a:ext cx="1447306" cy="1139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 flipH="1">
            <a:off x="2057400" y="4897064"/>
            <a:ext cx="3470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গাছে পাকা </a:t>
            </a:r>
            <a:r>
              <a:rPr lang="bn-IN" dirty="0" smtClean="0"/>
              <a:t>= 			 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78262" y="2155444"/>
            <a:ext cx="127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ত্রিভুজ</a:t>
            </a:r>
            <a:endParaRPr lang="en-US" sz="2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92412" y="339692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আপাদমস্তক</a:t>
            </a:r>
            <a:endParaRPr lang="en-US" sz="24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11551" y="494648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গাছপাকা</a:t>
            </a:r>
            <a:endParaRPr lang="en-US" sz="2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5816628"/>
            <a:ext cx="7742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উপরের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বাক্যগুলো</a:t>
            </a:r>
            <a:r>
              <a:rPr lang="en-US" sz="2000" b="1" dirty="0" smtClean="0"/>
              <a:t> </a:t>
            </a:r>
            <a:r>
              <a:rPr lang="bn-IN" sz="2000" b="1" dirty="0" smtClean="0"/>
              <a:t>কোন </a:t>
            </a:r>
            <a:r>
              <a:rPr lang="bn-IN" sz="2000" b="1" dirty="0" smtClean="0"/>
              <a:t>প্রক্রিয়ায় বাক্যকে সংক্ষিপ্ত </a:t>
            </a:r>
            <a:r>
              <a:rPr lang="en-US" sz="2000" b="1" dirty="0"/>
              <a:t> </a:t>
            </a:r>
            <a:r>
              <a:rPr lang="en-US" sz="2000" b="1" dirty="0" err="1" smtClean="0"/>
              <a:t>হয়েছে</a:t>
            </a:r>
            <a:r>
              <a:rPr lang="en-US" sz="2000" b="1" dirty="0" smtClean="0"/>
              <a:t> </a:t>
            </a:r>
            <a:r>
              <a:rPr lang="bn-IN" sz="2000" b="1" dirty="0" smtClean="0"/>
              <a:t>?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5315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5769114"/>
            <a:ext cx="6934200" cy="7078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3581400"/>
            <a:ext cx="4572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200" dirty="0" smtClean="0">
                <a:latin typeface="Arial" pitchFamily="34" charset="0"/>
              </a:rPr>
              <a:t>সমাস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85800" y="228600"/>
            <a:ext cx="7353300" cy="2362200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আজকের পাঠ </a:t>
            </a:r>
            <a:endParaRPr lang="en-US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57544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/>
              <a:t>অর্থ সংক্ষেপণ </a:t>
            </a:r>
            <a:endParaRPr lang="en-US" sz="36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4648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অর্থ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531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153353"/>
              </p:ext>
            </p:extLst>
          </p:nvPr>
        </p:nvGraphicFramePr>
        <p:xfrm>
          <a:off x="1295400" y="60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2 4"/>
          <p:cNvSpPr/>
          <p:nvPr/>
        </p:nvSpPr>
        <p:spPr>
          <a:xfrm>
            <a:off x="4819650" y="1600200"/>
            <a:ext cx="1428750" cy="4571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1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F3711-DB43-4F35-84D8-EAB3D356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4">
                                            <p:graphicEl>
                                              <a:dgm id="{979F3711-DB43-4F35-84D8-EAB3D3566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44F4A-1B80-479D-A00F-B7225EC3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0"/>
                                        <p:tgtEl>
                                          <p:spTgt spid="4">
                                            <p:graphicEl>
                                              <a:dgm id="{FDE44F4A-1B80-479D-A00F-B7225EC3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C55509-693B-41AA-B4BC-F4FFD5098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0"/>
                                        <p:tgtEl>
                                          <p:spTgt spid="4">
                                            <p:graphicEl>
                                              <a:dgm id="{0BC55509-693B-41AA-B4BC-F4FFD5098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AC4E5-6E92-4425-AC27-CF27F3A89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0"/>
                                        <p:tgtEl>
                                          <p:spTgt spid="4">
                                            <p:graphicEl>
                                              <a:dgm id="{7A5AC4E5-6E92-4425-AC27-CF27F3A89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502F1-DFD9-46B0-814B-4BE763507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0"/>
                                        <p:tgtEl>
                                          <p:spTgt spid="4">
                                            <p:graphicEl>
                                              <a:dgm id="{6A4502F1-DFD9-46B0-814B-4BE763507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E9277-E0E8-4AB0-8CA0-FB2A7769C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0"/>
                                        <p:tgtEl>
                                          <p:spTgt spid="4">
                                            <p:graphicEl>
                                              <a:dgm id="{331E9277-E0E8-4AB0-8CA0-FB2A7769C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0D736D-230D-4F64-8821-1A241C29B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0"/>
                                        <p:tgtEl>
                                          <p:spTgt spid="4">
                                            <p:graphicEl>
                                              <a:dgm id="{D20D736D-230D-4F64-8821-1A241C29B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A6932C-F896-4776-B8DB-529EB3162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0"/>
                                        <p:tgtEl>
                                          <p:spTgt spid="4">
                                            <p:graphicEl>
                                              <a:dgm id="{C2A6932C-F896-4776-B8DB-529EB3162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074E3F-ACFB-4528-88BA-55F233876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0"/>
                                        <p:tgtEl>
                                          <p:spTgt spid="4">
                                            <p:graphicEl>
                                              <a:dgm id="{5C074E3F-ACFB-4528-88BA-55F233876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1C8D37-BB80-4F5C-A007-43B9AC797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0"/>
                                        <p:tgtEl>
                                          <p:spTgt spid="4">
                                            <p:graphicEl>
                                              <a:dgm id="{D11C8D37-BB80-4F5C-A007-43B9AC797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9874B2-576D-4946-8F40-86B162E5E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0"/>
                                        <p:tgtEl>
                                          <p:spTgt spid="4">
                                            <p:graphicEl>
                                              <a:dgm id="{EE9874B2-576D-4946-8F40-86B162E5E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55E867-C770-43F5-9337-C753CB36E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0"/>
                                        <p:tgtEl>
                                          <p:spTgt spid="4">
                                            <p:graphicEl>
                                              <a:dgm id="{1055E867-C770-43F5-9337-C753CB36E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448BD3-512A-4414-A3D3-E9DE478E6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0"/>
                                        <p:tgtEl>
                                          <p:spTgt spid="4">
                                            <p:graphicEl>
                                              <a:dgm id="{4A448BD3-512A-4414-A3D3-E9DE478E6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1B5E38-9FAF-4573-B557-4CD03DF60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0"/>
                                        <p:tgtEl>
                                          <p:spTgt spid="4">
                                            <p:graphicEl>
                                              <a:dgm id="{E11B5E38-9FAF-4573-B557-4CD03DF60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D03D4A-AAE6-4F65-B609-B48BD7451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0"/>
                                        <p:tgtEl>
                                          <p:spTgt spid="4">
                                            <p:graphicEl>
                                              <a:dgm id="{44D03D4A-AAE6-4F65-B609-B48BD7451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67AAC-4791-406E-AC5F-04C5EDBE6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0"/>
                                        <p:tgtEl>
                                          <p:spTgt spid="4">
                                            <p:graphicEl>
                                              <a:dgm id="{62B67AAC-4791-406E-AC5F-04C5EDBE6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57D18A-DFD0-438D-AA22-D5114DF5C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0"/>
                                        <p:tgtEl>
                                          <p:spTgt spid="4">
                                            <p:graphicEl>
                                              <a:dgm id="{0C57D18A-DFD0-438D-AA22-D5114DF5C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8B4750-2146-4BD3-AF00-E0AF838A6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0"/>
                                        <p:tgtEl>
                                          <p:spTgt spid="4">
                                            <p:graphicEl>
                                              <a:dgm id="{648B4750-2146-4BD3-AF00-E0AF838A6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EAF145-1824-4893-8DBD-A7EEC6CE6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0"/>
                                        <p:tgtEl>
                                          <p:spTgt spid="4">
                                            <p:graphicEl>
                                              <a:dgm id="{31EAF145-1824-4893-8DBD-A7EEC6CE6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3B851B-6BF5-43B8-8807-A53B1B44C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0"/>
                                        <p:tgtEl>
                                          <p:spTgt spid="4">
                                            <p:graphicEl>
                                              <a:dgm id="{CC3B851B-6BF5-43B8-8807-A53B1B44C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9A74F8-EA61-4120-9FE8-C45E84BE0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0"/>
                                        <p:tgtEl>
                                          <p:spTgt spid="4">
                                            <p:graphicEl>
                                              <a:dgm id="{C79A74F8-EA61-4120-9FE8-C45E84BE0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D2DAA-7814-4D51-B330-8CD2A094E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0"/>
                                        <p:tgtEl>
                                          <p:spTgt spid="4">
                                            <p:graphicEl>
                                              <a:dgm id="{827D2DAA-7814-4D51-B330-8CD2A094E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50487D-D487-4DE6-90AA-3656A5B99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0"/>
                                        <p:tgtEl>
                                          <p:spTgt spid="4">
                                            <p:graphicEl>
                                              <a:dgm id="{A850487D-D487-4DE6-90AA-3656A5B99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E90CB-177A-4A88-B6E6-1F2B700EB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0"/>
                                        <p:tgtEl>
                                          <p:spTgt spid="4">
                                            <p:graphicEl>
                                              <a:dgm id="{7DEE90CB-177A-4A88-B6E6-1F2B700EB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C10B2-AB62-4301-BD7F-B819B03B1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0"/>
                                        <p:tgtEl>
                                          <p:spTgt spid="4">
                                            <p:graphicEl>
                                              <a:dgm id="{D6EC10B2-AB62-4301-BD7F-B819B03B1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4373E0-CD89-4DFE-8C8B-816A6D7A6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0"/>
                                        <p:tgtEl>
                                          <p:spTgt spid="4">
                                            <p:graphicEl>
                                              <a:dgm id="{854373E0-CD89-4DFE-8C8B-816A6D7A6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41BCD2-4E58-4FC0-A95E-87FE6E7A4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0"/>
                                        <p:tgtEl>
                                          <p:spTgt spid="4">
                                            <p:graphicEl>
                                              <a:dgm id="{E241BCD2-4E58-4FC0-A95E-87FE6E7A4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r="14852" b="17200"/>
          <a:stretch/>
        </p:blipFill>
        <p:spPr>
          <a:xfrm>
            <a:off x="4914900" y="3429000"/>
            <a:ext cx="1343025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t="9278" r="44016" b="9278"/>
          <a:stretch/>
        </p:blipFill>
        <p:spPr>
          <a:xfrm>
            <a:off x="2638424" y="3352801"/>
            <a:ext cx="1495425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12139" r="6741"/>
          <a:stretch/>
        </p:blipFill>
        <p:spPr>
          <a:xfrm>
            <a:off x="457200" y="3276600"/>
            <a:ext cx="12573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flipH="1">
            <a:off x="5181600" y="457665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 smtClean="0"/>
              <a:t>সে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4572000"/>
            <a:ext cx="83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 smtClean="0"/>
              <a:t>তুমি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00" y="448715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 smtClean="0"/>
              <a:t>আমি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7772400" y="3733800"/>
            <a:ext cx="484632" cy="75335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464355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= আমরা </a:t>
            </a:r>
            <a:endParaRPr lang="en-US" sz="2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1143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এসো  সংজ্ঞা মিলিয়ে নেই ...........</a:t>
            </a:r>
            <a:endParaRPr lang="en-US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17387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 smtClean="0"/>
              <a:t>দুই বা ততোধিক শব্দ বা পদ মিলে </a:t>
            </a:r>
            <a:r>
              <a:rPr lang="bn-IN" sz="2000" b="1" i="1" dirty="0" smtClean="0"/>
              <a:t>একশব্দে পরিণত হওয়ার </a:t>
            </a:r>
            <a:r>
              <a:rPr lang="bn-IN" sz="2000" b="1" i="1" dirty="0" smtClean="0"/>
              <a:t>প্রক্রিয়াকে </a:t>
            </a:r>
            <a:r>
              <a:rPr lang="bn-IN" sz="3200" b="1" i="1" dirty="0" smtClean="0"/>
              <a:t>সমাস </a:t>
            </a:r>
            <a:r>
              <a:rPr lang="bn-IN" sz="2000" b="1" i="1" dirty="0" smtClean="0"/>
              <a:t>বলে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175315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5" grpId="0"/>
      <p:bldP spid="10" grpId="0" animBg="1"/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0922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 dirty="0"/>
          </a:p>
          <a:p>
            <a:pPr lvl="1">
              <a:buChar char="•"/>
            </a:pPr>
            <a:endParaRPr lang="en-US" dirty="0"/>
          </a:p>
          <a:p>
            <a:pPr lvl="1">
              <a:buChar char="•"/>
            </a:pPr>
            <a:endParaRPr lang="en-US" dirty="0"/>
          </a:p>
          <a:p>
            <a:pPr lvl="1">
              <a:buChar char="•"/>
            </a:pPr>
            <a:endParaRPr lang="en-US" dirty="0"/>
          </a:p>
          <a:p>
            <a:pPr lvl="1">
              <a:buChar char="•"/>
            </a:pPr>
            <a:endParaRPr lang="en-US" dirty="0"/>
          </a:p>
          <a:p>
            <a:pPr lvl="1">
              <a:buChar char="•"/>
            </a:pPr>
            <a:endParaRPr lang="en-US" dirty="0"/>
          </a:p>
          <a:p>
            <a:pPr lvl="1">
              <a:buChar char="•"/>
            </a:pP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8104941"/>
              </p:ext>
            </p:extLst>
          </p:nvPr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762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/>
              <a:t>প্রকারভেদ</a:t>
            </a:r>
            <a:r>
              <a:rPr lang="bn-IN" sz="2400" b="1" i="1" dirty="0" smtClean="0"/>
              <a:t>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086769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747B8D-3E6E-4C75-AA9A-C91941C12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C7747B8D-3E6E-4C75-AA9A-C91941C12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C7747B8D-3E6E-4C75-AA9A-C91941C12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C7747B8D-3E6E-4C75-AA9A-C91941C12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7504A5-BE7D-4D02-9B80-14EA34282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687504A5-BE7D-4D02-9B80-14EA34282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687504A5-BE7D-4D02-9B80-14EA34282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687504A5-BE7D-4D02-9B80-14EA34282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CA0A59-6C9E-4DAF-A514-E062B9428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FCCA0A59-6C9E-4DAF-A514-E062B9428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FCCA0A59-6C9E-4DAF-A514-E062B9428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FCCA0A59-6C9E-4DAF-A514-E062B9428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A0A547-C9D8-40EC-A7D4-13250160A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BBA0A547-C9D8-40EC-A7D4-13250160A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BBA0A547-C9D8-40EC-A7D4-13250160A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BBA0A547-C9D8-40EC-A7D4-13250160A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94F3D5-28FB-4C54-9DFA-0B01FF468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8894F3D5-28FB-4C54-9DFA-0B01FF468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8894F3D5-28FB-4C54-9DFA-0B01FF468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8894F3D5-28FB-4C54-9DFA-0B01FF468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B19AEF-BD98-4C39-A032-8D36F2B66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A7B19AEF-BD98-4C39-A032-8D36F2B66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A7B19AEF-BD98-4C39-A032-8D36F2B66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A7B19AEF-BD98-4C39-A032-8D36F2B66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84CF32-880A-49CA-AA33-9EE93A849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D384CF32-880A-49CA-AA33-9EE93A849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D384CF32-880A-49CA-AA33-9EE93A849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D384CF32-880A-49CA-AA33-9EE93A849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A5A0D4-3738-42F4-8119-D664EAA15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22A5A0D4-3738-42F4-8119-D664EAA15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22A5A0D4-3738-42F4-8119-D664EAA15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22A5A0D4-3738-42F4-8119-D664EAA15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4DAFE6-AD7F-4272-A77D-D28589DA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734DAFE6-AD7F-4272-A77D-D28589DA9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734DAFE6-AD7F-4272-A77D-D28589DA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734DAFE6-AD7F-4272-A77D-D28589DA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1834E-04F3-4587-987A-400CB4CFC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5101834E-04F3-4587-987A-400CB4CFC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5101834E-04F3-4587-987A-400CB4CFC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5101834E-04F3-4587-987A-400CB4CFC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B20C4A-47C7-470E-B8D5-6CB4CC3CE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graphicEl>
                                              <a:dgm id="{04B20C4A-47C7-470E-B8D5-6CB4CC3CE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04B20C4A-47C7-470E-B8D5-6CB4CC3CE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04B20C4A-47C7-470E-B8D5-6CB4CC3CE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18C302-8622-420B-91E2-3D0158E99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0E18C302-8622-420B-91E2-3D0158E99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0E18C302-8622-420B-91E2-3D0158E99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0E18C302-8622-420B-91E2-3D0158E99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F29B0A-930A-4698-8EB3-4925A2BD0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57F29B0A-930A-4698-8EB3-4925A2BD0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57F29B0A-930A-4698-8EB3-4925A2BD0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57F29B0A-930A-4698-8EB3-4925A2BD0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06233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সমাস নির্ণয়ের কৌশল -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784548"/>
            <a:ext cx="197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দ্বন্দ্ব</a:t>
            </a:r>
            <a:r>
              <a:rPr lang="bn-IN" sz="2800" b="1" dirty="0" smtClean="0"/>
              <a:t> সমাস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19252" y="285961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পূর্ব ও পরপদ একই বিভক্তিযুক্ত এবং উভয় পদের অর্থই প্রাধান্য পায় ।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30" y="3889022"/>
            <a:ext cx="2180404" cy="11140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5003055"/>
            <a:ext cx="2286000" cy="1145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85483" y="438234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মা-বাবা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85483" y="5390942"/>
            <a:ext cx="269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দোয়াত –কলম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5315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3604"/>
            <a:ext cx="2867025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47973"/>
            <a:ext cx="2867025" cy="1590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4" y="3123604"/>
            <a:ext cx="2271876" cy="1354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4" y="4697703"/>
            <a:ext cx="2509837" cy="1628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62200" y="583657"/>
            <a:ext cx="301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/>
              <a:t>দ্বিগু</a:t>
            </a:r>
            <a:r>
              <a:rPr lang="bn-IN" sz="3200" dirty="0" smtClean="0"/>
              <a:t> </a:t>
            </a:r>
            <a:r>
              <a:rPr lang="bn-IN" sz="3200" dirty="0" smtClean="0"/>
              <a:t>সমাস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076362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 smtClean="0"/>
              <a:t>সংখ্যাবাচক শব্দের সাথে বিশেষ্য পদের সমাহার অর্থে সমাস হয়  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715893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তিন মাথার সমাহার - তেমাথা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43312" y="4877106"/>
            <a:ext cx="473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পঞ্চনদের সমাহার –পঞ্চনদ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7779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8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1654</TotalTime>
  <Words>330</Words>
  <Application>Microsoft Office PowerPoint</Application>
  <PresentationFormat>On-screen Show (4:3)</PresentationFormat>
  <Paragraphs>98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NikoshBAN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shahanarapoly77@gmail.com</cp:lastModifiedBy>
  <cp:revision>66</cp:revision>
  <dcterms:created xsi:type="dcterms:W3CDTF">2019-06-02T05:49:49Z</dcterms:created>
  <dcterms:modified xsi:type="dcterms:W3CDTF">2019-10-24T17:55:03Z</dcterms:modified>
</cp:coreProperties>
</file>