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7" r:id="rId9"/>
    <p:sldId id="264" r:id="rId10"/>
    <p:sldId id="269" r:id="rId11"/>
    <p:sldId id="268" r:id="rId12"/>
    <p:sldId id="265" r:id="rId13"/>
    <p:sldId id="266" r:id="rId14"/>
    <p:sldId id="273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45" autoAdjust="0"/>
    <p:restoredTop sz="94660"/>
  </p:normalViewPr>
  <p:slideViewPr>
    <p:cSldViewPr>
      <p:cViewPr varScale="1">
        <p:scale>
          <a:sx n="69" d="100"/>
          <a:sy n="69" d="100"/>
        </p:scale>
        <p:origin x="-1380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8512B8-A050-4F15-B416-6694416901DE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D56D2A-E437-4D80-8920-56854A762B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13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56D2A-E437-4D80-8920-56854A762BD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56D2A-E437-4D80-8920-56854A762BD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56D2A-E437-4D80-8920-56854A762BD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63CE26-29C1-4924-9FF1-2FAC0679AC6B}" type="datetime1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kmamun597@gmail.com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D951182-744A-4F98-B415-F6701B2CCB7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A031-9772-4A9F-87E6-61BA3D277B3C}" type="datetime1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kmamun597@gmail.com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51182-744A-4F98-B415-F6701B2CCB7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2DB17-4B0F-4C36-9736-7C31C14BFF1B}" type="datetime1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kmamun597@gmail.com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51182-744A-4F98-B415-F6701B2CCB7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34864-6F46-4070-B030-C0EFF3CB8573}" type="datetime1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kmamun597@gmail.com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51182-744A-4F98-B415-F6701B2CCB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C649-02DF-4CAB-ACF1-9DC2F842655F}" type="datetime1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kmamun597@gmail.com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51182-744A-4F98-B415-F6701B2CCB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5A00F-BF15-4794-9FF8-D91540B74122}" type="datetime1">
              <a:rPr lang="en-US" smtClean="0"/>
              <a:pPr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kmamun597@gmail.com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51182-744A-4F98-B415-F6701B2CCB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99EE0-41D7-4659-BB46-CE46A65D21DB}" type="datetime1">
              <a:rPr lang="en-US" smtClean="0"/>
              <a:pPr/>
              <a:t>10/25/2019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kmamun597@gmail.com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51182-744A-4F98-B415-F6701B2CCB7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FAF2B-1136-481A-B36A-3082E6B8C017}" type="datetime1">
              <a:rPr lang="en-US" smtClean="0"/>
              <a:pPr/>
              <a:t>10/25/2019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kmamun597@gmail.com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51182-744A-4F98-B415-F6701B2CCB7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7F641-197C-4BD1-A8AF-A151CC641F80}" type="datetime1">
              <a:rPr lang="en-US" smtClean="0"/>
              <a:pPr/>
              <a:t>10/25/2019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kmamun597@gmail.com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51182-744A-4F98-B415-F6701B2CCB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4E4E9-ABDA-4CFF-AADE-203FA462F1E4}" type="datetime1">
              <a:rPr lang="en-US" smtClean="0"/>
              <a:pPr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kmamun597@gmail.com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51182-744A-4F98-B415-F6701B2CCB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83CF-F617-4ECC-AA88-72EB29856639}" type="datetime1">
              <a:rPr lang="en-US" smtClean="0"/>
              <a:pPr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kmamun597@gmail.com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51182-744A-4F98-B415-F6701B2CCB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563F660-839E-4F9B-AE5C-18A2FC7E3BF7}" type="datetime1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kmamun597@gmail.com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D951182-744A-4F98-B415-F6701B2CCB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wagebd.com/2005/jun/23/img6.html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mall_Red_Ro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28600"/>
            <a:ext cx="9144000" cy="7086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286000"/>
            <a:ext cx="9144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3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13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kmamun597@gmail.com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51182-744A-4F98-B415-F6701B2CCB7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 t="31944" b="19445"/>
          <a:stretch>
            <a:fillRect/>
          </a:stretch>
        </p:blipFill>
        <p:spPr bwMode="auto">
          <a:xfrm>
            <a:off x="228600" y="228600"/>
            <a:ext cx="4419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28600"/>
            <a:ext cx="4191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352800"/>
            <a:ext cx="4191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JAMAN\Desktop\jowherttc@hotmail.com\New folder - Copy\gft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5264" y="3352800"/>
            <a:ext cx="4343400" cy="29432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62000" y="281047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উম্মুক্ত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জলাশয়ে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মৎস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2600" y="2808237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62484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গবাদি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পশু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62484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kmamun597@gmail.com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51182-744A-4F98-B415-F6701B2CCB7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2" dur="1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5" dur="1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8" dur="1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1" dur="1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4" dur="1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7" dur="1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0" dur="1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3" dur="1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557463"/>
            <a:ext cx="9067800" cy="1323439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আত্মকর্মসংস্থানের</a:t>
            </a:r>
            <a:r>
              <a:rPr lang="en-US" sz="8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endParaRPr lang="en-US" sz="8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kmamun597@gmail.com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51182-744A-4F98-B415-F6701B2CCB7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0" y="0"/>
            <a:ext cx="5029200" cy="6858000"/>
          </a:xfrm>
          <a:prstGeom prst="rect">
            <a:avLst/>
          </a:prstGeom>
        </p:spPr>
      </p:pic>
      <p:pic>
        <p:nvPicPr>
          <p:cNvPr id="3" name="Picture 2" descr="frustra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0"/>
            <a:ext cx="48768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533400" y="2133600"/>
            <a:ext cx="94488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বেকারত্বের</a:t>
            </a:r>
            <a:r>
              <a:rPr lang="en-US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অভিশাপ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kmamun597@gmail.com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51182-744A-4F98-B415-F6701B2CCB7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288"/>
            <a:ext cx="4343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5" descr="http://www.newagebd.com/2005/jun/23/home-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0576" y="0"/>
            <a:ext cx="4391024" cy="452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kmamun597@gmail.com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51182-744A-4F98-B415-F6701B2CCB7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4876800"/>
            <a:ext cx="9144000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আত্মকর্মসংস্থানের</a:t>
            </a:r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স্বাবলম্বী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mw2.google.com/mw-panoramio/photos/medium/888297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0997"/>
            <a:ext cx="4597400" cy="60270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www.mymensingh.gov.bd/sites/default/files/www.mymensingh.gov.bd/clip_image002.jpg?133474097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830997"/>
            <a:ext cx="4648200" cy="60270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3854" y="0"/>
            <a:ext cx="914400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আত্মকর্মসংস্থানে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সহায়তাকারী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kmamun597@gmail.com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51182-744A-4F98-B415-F6701B2CCB7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3" dur="1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6" dur="1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9" dur="1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6191"/>
            <a:ext cx="9144000" cy="15696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3371671"/>
            <a:ext cx="8839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আত্মকর্মসংস্থানের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5টি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Font typeface="Wingdings" pitchFamily="2" charset="2"/>
              <a:buChar char="Ø"/>
            </a:pP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নিজেকে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স্বাবলম্বী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বেছে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নিবে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kmamun597@gmail.com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51182-744A-4F98-B415-F6701B2CCB7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7" dur="1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4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0" dur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4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3" dur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762000"/>
            <a:ext cx="4800600" cy="156966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9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9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8194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57200" y="304800"/>
            <a:ext cx="2819400" cy="2407920"/>
            <a:chOff x="3352800" y="762000"/>
            <a:chExt cx="3581400" cy="3017520"/>
          </a:xfrm>
        </p:grpSpPr>
        <p:pic>
          <p:nvPicPr>
            <p:cNvPr id="5" name="Picture 4" descr="home-icon.jpg"/>
            <p:cNvPicPr>
              <a:picLocks noChangeAspect="1"/>
            </p:cNvPicPr>
            <p:nvPr/>
          </p:nvPicPr>
          <p:blipFill>
            <a:blip r:embed="rId2" cstate="print">
              <a:lum bright="40000" contrast="-4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352800" y="762000"/>
              <a:ext cx="3581400" cy="2865120"/>
            </a:xfrm>
            <a:prstGeom prst="ellipse">
              <a:avLst/>
            </a:prstGeom>
            <a:ln w="34925">
              <a:solidFill>
                <a:schemeClr val="tx1"/>
              </a:solidFill>
            </a:ln>
            <a:effectLst>
              <a:softEdge rad="112500"/>
            </a:effectLst>
          </p:spPr>
        </p:pic>
        <p:sp>
          <p:nvSpPr>
            <p:cNvPr id="6" name="Oval 5"/>
            <p:cNvSpPr/>
            <p:nvPr/>
          </p:nvSpPr>
          <p:spPr>
            <a:xfrm>
              <a:off x="3581400" y="762000"/>
              <a:ext cx="3352800" cy="3017520"/>
            </a:xfrm>
            <a:prstGeom prst="ellipse">
              <a:avLst/>
            </a:prstGeom>
            <a:noFill/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2400" y="3276600"/>
            <a:ext cx="876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আত্মকর্মসংস্থানের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kmamun597@gmail.com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51182-744A-4F98-B415-F6701B2CCB7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1" dur="1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4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anim to="" calcmode="lin" valueType="num">
                                      <p:cBhvr>
                                        <p:cTn id="24" dur="1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7" dur="1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0" dur="1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7" grpId="0"/>
      <p:bldP spid="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676400"/>
            <a:ext cx="73914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9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kmamun597@gmail.com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51182-744A-4F98-B415-F6701B2CCB7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524000"/>
            <a:ext cx="792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800" dirty="0">
              <a:solidFill>
                <a:schemeClr val="tx1">
                  <a:lumMod val="95000"/>
                </a:schemeClr>
              </a:solidFill>
              <a:latin typeface="BongshaiMJ" pitchFamily="2" charset="0"/>
              <a:cs typeface="BongshaiMJ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kmamun597@gmail.com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51182-744A-4F98-B415-F6701B2CCB7E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35045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1310">
                  <a:extLst>
                    <a:ext uri="{9D8B030D-6E8A-4147-A177-3AD203B41FA5}">
                      <a16:colId xmlns:a16="http://schemas.microsoft.com/office/drawing/2014/main" xmlns="" val="545083205"/>
                    </a:ext>
                  </a:extLst>
                </a:gridCol>
                <a:gridCol w="3562690">
                  <a:extLst>
                    <a:ext uri="{9D8B030D-6E8A-4147-A177-3AD203B41FA5}">
                      <a16:colId xmlns:a16="http://schemas.microsoft.com/office/drawing/2014/main" xmlns="" val="1175393008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pPr algn="ctr"/>
                      <a:endParaRPr lang="en-US" sz="4800" dirty="0" smtClean="0">
                        <a:solidFill>
                          <a:schemeClr val="tx1">
                            <a:lumMod val="95000"/>
                          </a:schemeClr>
                        </a:solidFill>
                        <a:latin typeface="BongshaiMJ" pitchFamily="2" charset="0"/>
                        <a:cs typeface="BongshaiMJ" pitchFamily="2" charset="0"/>
                      </a:endParaRPr>
                    </a:p>
                    <a:p>
                      <a:pPr algn="ctr"/>
                      <a:endParaRPr lang="en-US" sz="4800" dirty="0" smtClean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sz="4800" dirty="0" err="1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মামুন</a:t>
                      </a:r>
                      <a:r>
                        <a:rPr lang="en-US" sz="48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800" dirty="0" err="1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খান</a:t>
                      </a:r>
                      <a:endParaRPr lang="en-US" sz="4800" dirty="0" smtClean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sz="4800" dirty="0" err="1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সহকারী</a:t>
                      </a:r>
                      <a:r>
                        <a:rPr lang="en-US" sz="4800" baseline="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800" baseline="0" dirty="0" err="1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শিক্ষক</a:t>
                      </a:r>
                      <a:endParaRPr lang="en-US" sz="4800" baseline="0" dirty="0" smtClean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sz="4000" baseline="0" dirty="0" err="1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চরমুগরিয়া</a:t>
                      </a:r>
                      <a:r>
                        <a:rPr lang="en-US" sz="4000" baseline="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মার্চেন্টস্</a:t>
                      </a:r>
                      <a:r>
                        <a:rPr lang="en-US" sz="4000" baseline="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উচ্চ</a:t>
                      </a:r>
                      <a:r>
                        <a:rPr lang="en-US" sz="4000" baseline="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বিদ্যালয়</a:t>
                      </a:r>
                      <a:endParaRPr lang="en-US" sz="4000" baseline="0" dirty="0" smtClean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sz="4000" baseline="0" dirty="0" err="1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চরমুগরিয়া</a:t>
                      </a:r>
                      <a:r>
                        <a:rPr lang="en-US" sz="4000" baseline="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4000" baseline="0" dirty="0" err="1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মাদারীপুর</a:t>
                      </a:r>
                      <a:endParaRPr lang="en-US" sz="4000" dirty="0" smtClean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4800" dirty="0" smtClean="0">
                        <a:solidFill>
                          <a:schemeClr val="tx1">
                            <a:lumMod val="95000"/>
                          </a:schemeClr>
                        </a:solidFill>
                        <a:latin typeface="BongshaiMJ" pitchFamily="2" charset="0"/>
                        <a:cs typeface="BongshaiMJ" pitchFamily="2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21221812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16" r="24592"/>
          <a:stretch/>
        </p:blipFill>
        <p:spPr>
          <a:xfrm>
            <a:off x="5724646" y="963622"/>
            <a:ext cx="3343153" cy="376077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xit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 to="" calcmode="lin" valueType="num">
                                      <p:cBhvr>
                                        <p:cTn id="6" dur="1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1407616"/>
            <a:ext cx="65532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400" dirty="0" smtClean="0">
              <a:solidFill>
                <a:schemeClr val="tx1">
                  <a:lumMod val="95000"/>
                </a:schemeClr>
              </a:solidFill>
              <a:latin typeface="ChandrabatiMatraMJ" pitchFamily="2" charset="0"/>
              <a:cs typeface="ChandrabatiMatraMJ" pitchFamily="2" charset="0"/>
            </a:endParaRPr>
          </a:p>
          <a:p>
            <a:pPr algn="ctr"/>
            <a:r>
              <a:rPr lang="en-US" sz="4400" dirty="0" err="1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400" dirty="0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নবম-দশম</a:t>
            </a:r>
            <a:endParaRPr lang="en-US" sz="4400" dirty="0" smtClean="0">
              <a:solidFill>
                <a:schemeClr val="tx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বিষয়ঃব্যবসায়</a:t>
            </a:r>
            <a:r>
              <a:rPr lang="en-US" sz="4400" dirty="0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উদ্যোগ</a:t>
            </a:r>
            <a:endParaRPr lang="en-US" sz="4400" dirty="0" smtClean="0">
              <a:solidFill>
                <a:schemeClr val="tx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400" dirty="0" err="1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4400" dirty="0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en-US" sz="4400" dirty="0" smtClean="0">
              <a:solidFill>
                <a:schemeClr val="tx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400" dirty="0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50 </a:t>
            </a:r>
            <a:r>
              <a:rPr lang="en-US" sz="4400" dirty="0" err="1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400" dirty="0">
              <a:solidFill>
                <a:schemeClr val="tx1">
                  <a:lumMod val="95000"/>
                </a:schemeClr>
              </a:solidFill>
              <a:latin typeface="ChandrabatiMatraMJ" pitchFamily="2" charset="0"/>
              <a:cs typeface="ChandrabatiMatraMJ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kmamun597@gmail.com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51182-744A-4F98-B415-F6701B2CCB7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" dur="1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81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1">
                <a:lumMod val="95000"/>
                <a:lumOff val="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533400" y="2057400"/>
            <a:ext cx="8610600" cy="2215991"/>
          </a:xfrm>
          <a:prstGeom prst="rect">
            <a:avLst/>
          </a:prstGeom>
          <a:solidFill>
            <a:schemeClr val="tx1"/>
          </a:solidFill>
          <a:ln w="34925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300" endPos="90000" dir="5400000" sy="-100000" algn="bl" rotWithShape="0"/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square" rtlCol="0">
            <a:spAutoFit/>
          </a:bodyPr>
          <a:lstStyle/>
          <a:p>
            <a:r>
              <a:rPr lang="en-US" sz="13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আত্মকর্মসংস্থান</a:t>
            </a:r>
            <a:endParaRPr lang="en-US" sz="13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kmamun597@gmail.com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51182-744A-4F98-B415-F6701B2CCB7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457200"/>
            <a:ext cx="510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905000"/>
            <a:ext cx="876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আত্মকর্মসংস্থান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আত্মকর্মসংস্থানের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Font typeface="Wingdings" pitchFamily="2" charset="2"/>
              <a:buChar char="Ø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আত্মকর্মসংস্থানের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kmamun597@gmail.com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51182-744A-4F98-B415-F6701B2CCB7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to="" calcmode="lin" valueType="num">
                                      <p:cBhvr>
                                        <p:cTn id="32" dur="1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4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5" dur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4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8" dur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4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1" dur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 descr="1.jpg"/>
          <p:cNvPicPr>
            <a:picLocks noChangeAspect="1"/>
          </p:cNvPicPr>
          <p:nvPr/>
        </p:nvPicPr>
        <p:blipFill>
          <a:blip r:embed="rId2"/>
          <a:srcRect b="8192"/>
          <a:stretch>
            <a:fillRect/>
          </a:stretch>
        </p:blipFill>
        <p:spPr>
          <a:xfrm>
            <a:off x="0" y="-76200"/>
            <a:ext cx="9158288" cy="5647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5578338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লোকটি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জীবিকা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নির্বাহ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স্বাবলম্বী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ChandrabatiMatraMJ" pitchFamily="2" charset="0"/>
              <a:cs typeface="ChandrabatiMatraMJ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kmamun597@gmail.com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51182-744A-4F98-B415-F6701B2CCB7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7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3" dur="1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4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to="" calcmode="lin" valueType="num">
                                      <p:cBhvr>
                                        <p:cTn id="26" dur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আত্মকর্মসংস্থানের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ক্ষেত্রসমূহঃ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90600"/>
            <a:ext cx="4191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http://agrinewsbd.com/a/gallery/201303/ducks_poultr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75702"/>
            <a:ext cx="4191000" cy="24481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vgaibandha.com/wp-content/uploads/2013/07/image_5105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710" y="3810000"/>
            <a:ext cx="4348890" cy="23500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://cms.somewhereinblog.net/images/thumbs/masum5neon_1294646624_1-silk-worms-on-leav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066800"/>
            <a:ext cx="4495800" cy="22574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0" y="32004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নকশীকাঁথা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2600" y="33528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রেশমচাষ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60960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হাঁস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60198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মৎস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kmamun597@gmail.com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51182-744A-4F98-B415-F6701B2CCB7E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9" dur="1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2" dur="1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5" dur="1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8" dur="1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1" dur="1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4" dur="1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7" dur="1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0" dur="1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3" dur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3.bp.blogspot.com/_YSDUfXlxscU/TEeAp35qbCI/AAAAAAAAAKw/ToYzLBkBHYA/s320/MulRochona06-03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6" y="180976"/>
            <a:ext cx="4422013" cy="28670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8600"/>
            <a:ext cx="4114800" cy="2819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27" y="3657600"/>
            <a:ext cx="4258279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Content Placeholder 3" descr="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3657600"/>
            <a:ext cx="42672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295400" y="30480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মৌমাছি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3124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24600" y="2996625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1200" y="60198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08364" y="6165273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বাঁশ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বেতের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kmamun597@gmail.com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51182-744A-4F98-B415-F6701B2CCB7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8" presetClass="exit" presetSubtype="1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animEffect transition="out" filter="strips(downLeft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8" grpId="0"/>
      <p:bldP spid="8" grpId="1"/>
      <p:bldP spid="9" grpId="0"/>
      <p:bldP spid="9" grpId="1"/>
      <p:bldP spid="11" grpId="0"/>
      <p:bldP spid="1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www.eurobanglabd.com/handicrafts/untitle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4" y="0"/>
            <a:ext cx="3200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6" descr="http://www.eurobanglabd.com/handicrafts/handri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4288"/>
            <a:ext cx="2819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7" descr="http://www.eurobanglabd.com/handicrafts/NakshiKantha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0"/>
            <a:ext cx="2895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6" descr="http://www.eurobanglabd.com/handicrafts/Handicraft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0976" y="3062288"/>
            <a:ext cx="3048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 descr="http://www.eurobanglabd.com/handicrafts/3_nakshikhata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3048000"/>
            <a:ext cx="3048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3" descr="http://www.eurobanglabd.com/handicrafts/bamboo-craf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800" y="3048000"/>
            <a:ext cx="25812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8600" y="59436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জিনিসপত্র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kmamun597@gmail.com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51182-744A-4F98-B415-F6701B2CCB7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7" dur="1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0" dur="1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3" dur="1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6" dur="1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9" dur="1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2" dur="1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5" dur="1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637</TotalTime>
  <Words>168</Words>
  <Application>Microsoft Office PowerPoint</Application>
  <PresentationFormat>On-screen Show (4:3)</PresentationFormat>
  <Paragraphs>79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Hardcover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JAMAN</dc:creator>
  <cp:lastModifiedBy>ismail - [2010]</cp:lastModifiedBy>
  <cp:revision>94</cp:revision>
  <dcterms:created xsi:type="dcterms:W3CDTF">2014-01-21T04:52:28Z</dcterms:created>
  <dcterms:modified xsi:type="dcterms:W3CDTF">2019-10-25T03:21:25Z</dcterms:modified>
</cp:coreProperties>
</file>