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1" r:id="rId2"/>
    <p:sldMasterId id="2147483765" r:id="rId3"/>
  </p:sldMasterIdLst>
  <p:notesMasterIdLst>
    <p:notesMasterId r:id="rId28"/>
  </p:notesMasterIdLst>
  <p:sldIdLst>
    <p:sldId id="426" r:id="rId4"/>
    <p:sldId id="387" r:id="rId5"/>
    <p:sldId id="388" r:id="rId6"/>
    <p:sldId id="402" r:id="rId7"/>
    <p:sldId id="287" r:id="rId8"/>
    <p:sldId id="339" r:id="rId9"/>
    <p:sldId id="403" r:id="rId10"/>
    <p:sldId id="404" r:id="rId11"/>
    <p:sldId id="323" r:id="rId12"/>
    <p:sldId id="405" r:id="rId13"/>
    <p:sldId id="407" r:id="rId14"/>
    <p:sldId id="413" r:id="rId15"/>
    <p:sldId id="414" r:id="rId16"/>
    <p:sldId id="379" r:id="rId17"/>
    <p:sldId id="363" r:id="rId18"/>
    <p:sldId id="420" r:id="rId19"/>
    <p:sldId id="422" r:id="rId20"/>
    <p:sldId id="424" r:id="rId21"/>
    <p:sldId id="425" r:id="rId22"/>
    <p:sldId id="416" r:id="rId23"/>
    <p:sldId id="305" r:id="rId24"/>
    <p:sldId id="392" r:id="rId25"/>
    <p:sldId id="307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89767" autoAdjust="0"/>
  </p:normalViewPr>
  <p:slideViewPr>
    <p:cSldViewPr snapToGrid="0">
      <p:cViewPr varScale="1">
        <p:scale>
          <a:sx n="67" d="100"/>
          <a:sy n="67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25-Oct-19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2B41-EB8F-4878-959B-19E5CB430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87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2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0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67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3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6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79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01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 </a:t>
            </a:r>
            <a:r>
              <a:rPr lang="bn-BD" baseline="0" dirty="0" smtClean="0"/>
              <a:t>খাতা পরিবর্তনের মাধ্যমে  শিক্ষার্থীদের দ্বারা মূল্যায়ন করে নেওয়া যেতে পারে । উত্তর যেমন হতে পারে-জনসচেতনতা সৃষ্টি, ধর্মীয় মূল্যবোধ জাগ্রত করণ। </a:t>
            </a:r>
            <a:r>
              <a:rPr lang="bn-IN" baseline="0" dirty="0" smtClean="0"/>
              <a:t> দলগত কাজে সময় না থাকলে স্লাইটটি হাইট করে রাখা যেতে পারে।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0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</a:t>
            </a:r>
            <a:r>
              <a:rPr lang="bn-IN" baseline="0" dirty="0" smtClean="0"/>
              <a:t>শ্চি</a:t>
            </a:r>
            <a:r>
              <a:rPr lang="bn-BD" baseline="0" dirty="0" smtClean="0"/>
              <a:t>ত করতে হবে । আগামী দিন এই কাজ দেখতে হবে কয়েক জনের এবং বাকি কাজ দল</a:t>
            </a:r>
            <a:r>
              <a:rPr lang="en-US" baseline="0" dirty="0" smtClean="0"/>
              <a:t> </a:t>
            </a:r>
            <a:r>
              <a:rPr lang="bn-BD" baseline="0" dirty="0" smtClean="0"/>
              <a:t>নেতার দ্বারা মূল্যায়ন করে নেওয়া যেতে পারে।</a:t>
            </a: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22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bn-BD" baseline="0" dirty="0" smtClean="0"/>
              <a:t> পাঠের শিরোনাম ঘোষণার চেষ্টা করতে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সঠিক উত্তর গ্রহণ করতে হবে</a:t>
            </a:r>
            <a:r>
              <a:rPr lang="bn-IN" baseline="0" dirty="0" smtClean="0"/>
              <a:t> </a:t>
            </a:r>
            <a:r>
              <a:rPr lang="bn-BD" baseline="0" dirty="0" smtClean="0"/>
              <a:t>। </a:t>
            </a:r>
            <a:r>
              <a:rPr lang="bn-IN" baseline="0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0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শিরোনাম বোর্ডে লিখতে হবে।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89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</a:t>
            </a:r>
            <a:r>
              <a:rPr lang="bn-IN" baseline="0" dirty="0" smtClean="0"/>
              <a:t>আজকে আমরা কি কি পড়বো জেনে নেওয়া যেতে </a:t>
            </a:r>
            <a:r>
              <a:rPr lang="bn-IN" baseline="0" dirty="0" smtClean="0"/>
              <a:t>পারে</a:t>
            </a:r>
            <a:r>
              <a:rPr lang="bn-BD" baseline="0" smtClean="0"/>
              <a:t>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2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</a:t>
            </a:r>
            <a:r>
              <a:rPr lang="as-IN" baseline="0" dirty="0" smtClean="0"/>
              <a:t>ঠ</a:t>
            </a:r>
            <a:r>
              <a:rPr lang="en-US" baseline="0" dirty="0" smtClean="0"/>
              <a:t> </a:t>
            </a:r>
            <a:r>
              <a:rPr lang="bn-IN" baseline="0" dirty="0" smtClean="0"/>
              <a:t>, </a:t>
            </a:r>
            <a:r>
              <a:rPr lang="en-US" baseline="0" dirty="0" smtClean="0"/>
              <a:t>৪</a:t>
            </a:r>
            <a:r>
              <a:rPr lang="bn-IN" baseline="0" dirty="0" smtClean="0"/>
              <a:t> মিনিট শিক্ষার্থীদেরকে পাঠ্যবইয়ের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বৈশিষ্ট্যসমূহ</a:t>
            </a:r>
            <a:r>
              <a:rPr lang="bn-IN" baseline="0" dirty="0" smtClean="0"/>
              <a:t> পড়ানো যেতে পারে। </a:t>
            </a:r>
            <a:r>
              <a:rPr lang="en-US" baseline="0" dirty="0" smtClean="0"/>
              <a:t> 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674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9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92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18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4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492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8" y="6454778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25-Oct-19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jp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1DC8A2-3D8F-4FEB-8A44-848CC025C35F}"/>
              </a:ext>
            </a:extLst>
          </p:cNvPr>
          <p:cNvSpPr txBox="1"/>
          <p:nvPr/>
        </p:nvSpPr>
        <p:spPr>
          <a:xfrm>
            <a:off x="1340532" y="1051561"/>
            <a:ext cx="9510937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4334" y="2224490"/>
            <a:ext cx="5095712" cy="3166281"/>
            <a:chOff x="2286000" y="1128712"/>
            <a:chExt cx="7645074" cy="46393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0" y="1128712"/>
              <a:ext cx="7620000" cy="4600575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076" name="Picture 4" descr="https://bengaltime.com/wp-content/uploads/2018/07/%E0%A6%AD%E0%A7%8B%E0%A6%9F-%E0%A6%A6%E0%A6%BF%E0%A6%A4%E0%A7%87%E0%A6%87-%E0%A6%85%E0%A6%A8%E0%A7%80%E0%A6%B9%E0%A6%BE-%E0%A6%9C%E0%A6%BE%E0%A6%AE%E0%A6%BE%E0%A7%9F%E0%A6%BE%E0%A6%A4%E0%A7%87%E0%A6%B0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676" y="3639578"/>
              <a:ext cx="2580398" cy="21285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4366855" y="1389881"/>
            <a:ext cx="3470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604" y="5581464"/>
            <a:ext cx="5063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7082" y="2224490"/>
            <a:ext cx="5129198" cy="3166281"/>
            <a:chOff x="1769581" y="1310185"/>
            <a:chExt cx="8835691" cy="48748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9581" y="1310185"/>
              <a:ext cx="8835691" cy="4874864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295331" y="5349921"/>
              <a:ext cx="2183642" cy="27295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17302" y="5575654"/>
            <a:ext cx="49677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4320" y="1415575"/>
            <a:ext cx="256993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39343" y="1403270"/>
            <a:ext cx="248978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057166" y="360345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94694" y="1426021"/>
            <a:ext cx="3352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4196" y="5575647"/>
            <a:ext cx="5212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29" y="2228811"/>
            <a:ext cx="5053502" cy="329488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43891" y="1429223"/>
            <a:ext cx="307808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3812779" y="307197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1" name="Picture 2" descr="Image result for à¦¨à¦¿à¦°à§à¦¬à¦¾à¦à¦¨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455" y="2204156"/>
            <a:ext cx="5026205" cy="33714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00802" y="5616590"/>
            <a:ext cx="5513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8562" y="1442871"/>
            <a:ext cx="298030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নিয়মতান্ত্রিক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4694" y="1387758"/>
            <a:ext cx="3352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796" y="5616590"/>
            <a:ext cx="4366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8155" y="1358302"/>
            <a:ext cx="236955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780121" y="274539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23622" y="5585035"/>
            <a:ext cx="52179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8284040" y="1388279"/>
            <a:ext cx="2085828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ভোটাধিকার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66" y="2153196"/>
            <a:ext cx="5112028" cy="330428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550931" y="2197272"/>
            <a:ext cx="5112028" cy="3274829"/>
            <a:chOff x="6550931" y="2197272"/>
            <a:chExt cx="5112028" cy="3274829"/>
          </a:xfrm>
        </p:grpSpPr>
        <p:pic>
          <p:nvPicPr>
            <p:cNvPr id="11" name="Picture 4" descr="Image result for à¦­à§à¦ à¦à¦²à¦à§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931" y="2197272"/>
              <a:ext cx="5112028" cy="3274829"/>
            </a:xfrm>
            <a:prstGeom prst="rect">
              <a:avLst/>
            </a:prstGeom>
            <a:ln w="38100" cap="sq">
              <a:solidFill>
                <a:schemeClr val="accent6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9474" y="4303464"/>
              <a:ext cx="1991899" cy="1167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3681" y="1502061"/>
            <a:ext cx="3352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069" y="5575647"/>
            <a:ext cx="5635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7928" y="1521242"/>
            <a:ext cx="32944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3894424" y="323526"/>
            <a:ext cx="3999104" cy="753120"/>
          </a:xfrm>
          <a:prstGeom prst="plaque">
            <a:avLst>
              <a:gd name="adj" fmla="val 20291"/>
            </a:avLst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37779" y="5602942"/>
            <a:ext cx="4776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5891" y="1530059"/>
            <a:ext cx="28055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৮.দায়িত্বশীল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Image result for à¦¸à¦à¦¬à¦¾à¦¦à¦ªà¦¤à§à¦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21" y="2384007"/>
            <a:ext cx="4747649" cy="303668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023476" y="2377147"/>
            <a:ext cx="4659912" cy="3043964"/>
            <a:chOff x="7137779" y="2559382"/>
            <a:chExt cx="4659912" cy="28127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7779" y="2565690"/>
              <a:ext cx="4659912" cy="2806433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8880" y="2559382"/>
              <a:ext cx="700994" cy="700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6305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3846" y="5470566"/>
            <a:ext cx="11430000" cy="897867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বহুদলীয়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ও  ‘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’-এ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ণনা</a:t>
            </a:r>
            <a:r>
              <a:rPr lang="en-US" sz="3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</a:t>
            </a:r>
            <a:r>
              <a:rPr lang="en-US" sz="3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10871" y="397572"/>
            <a:ext cx="1338828" cy="1239363"/>
            <a:chOff x="7222010" y="322589"/>
            <a:chExt cx="1338828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388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৬</a:t>
              </a:r>
              <a:r>
                <a:rPr lang="en-US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06586" y="457753"/>
            <a:ext cx="4433035" cy="913409"/>
          </a:xfrm>
          <a:prstGeom prst="roundRect">
            <a:avLst>
              <a:gd name="adj" fmla="val 32124"/>
            </a:avLst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kern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5400" kern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69" y="2033515"/>
            <a:ext cx="4711755" cy="310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9" y="1981038"/>
            <a:ext cx="5127324" cy="33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0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012770" y="1097489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5185" y="5589422"/>
            <a:ext cx="46665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98542" y="5009582"/>
            <a:ext cx="2358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dirty="0"/>
          </a:p>
        </p:txBody>
      </p:sp>
      <p:pic>
        <p:nvPicPr>
          <p:cNvPr id="1026" name="Picture 2" descr="Image result for à¦¶à¦¿à¦à§à¦·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86" y="1888574"/>
            <a:ext cx="4956049" cy="307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727372" y="1893557"/>
            <a:ext cx="4956049" cy="3082946"/>
            <a:chOff x="5695543" y="1697332"/>
            <a:chExt cx="5101987" cy="34387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5543" y="1705121"/>
              <a:ext cx="5101987" cy="34309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36119" y="1697332"/>
              <a:ext cx="1861411" cy="1348556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6889685" y="5567733"/>
            <a:ext cx="4956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190142" y="4983486"/>
            <a:ext cx="2688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অসমতা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239029" y="1122249"/>
            <a:ext cx="225574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3669157" y="266666"/>
            <a:ext cx="4887017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65162" y="1135558"/>
            <a:ext cx="268374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3711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2" grpId="0"/>
      <p:bldP spid="14" grpId="0"/>
      <p:bldP spid="16" grpId="0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76060" y="1179134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1239" y="5117394"/>
            <a:ext cx="54337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ধর্ম-বর্ণ,ধনী-গরিব,নারী-পুরুষ</a:t>
            </a:r>
            <a:r>
              <a:rPr lang="en-US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94" y="1949253"/>
            <a:ext cx="4648726" cy="30888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laque 6"/>
          <p:cNvSpPr/>
          <p:nvPr/>
        </p:nvSpPr>
        <p:spPr>
          <a:xfrm>
            <a:off x="3669157" y="250337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756" y="1910017"/>
            <a:ext cx="4673908" cy="3167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83756" y="5190758"/>
            <a:ext cx="4823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473068" y="1154907"/>
            <a:ext cx="2582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8757041" y="1171659"/>
            <a:ext cx="20521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সহনশীলতা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77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5395" y="1308923"/>
            <a:ext cx="34657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519" y="5609526"/>
            <a:ext cx="5267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1026" name="Picture 2" descr="Image result for à¦¬à¦¿à¦à¦¾à¦° à¦¬à¦¿à¦­à¦¾à¦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03" y="2171694"/>
            <a:ext cx="5055559" cy="28347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que 6"/>
          <p:cNvSpPr/>
          <p:nvPr/>
        </p:nvSpPr>
        <p:spPr>
          <a:xfrm>
            <a:off x="3554854" y="299324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8" name="Picture 2" descr="Image result for à¦¶à§à¦ à¦®à¦à¦¿à¦¬à§à¦° à¦¨à§à¦¤à§à¦¤à§à¦¬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2560" y="2171694"/>
            <a:ext cx="5065510" cy="283479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72303" y="5636301"/>
            <a:ext cx="4675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সৎ ও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সুনিপণ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722371" y="5065488"/>
            <a:ext cx="1988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92875" y="5041772"/>
            <a:ext cx="32129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8853" y="1285539"/>
            <a:ext cx="35910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148394" y="1308227"/>
            <a:ext cx="28344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সৎ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697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12" grpId="0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5042" y="1228121"/>
            <a:ext cx="3579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035" y="5628289"/>
            <a:ext cx="5458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প্রাণ।এজন্য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907" y="1946453"/>
            <a:ext cx="5332731" cy="30956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que 6"/>
          <p:cNvSpPr/>
          <p:nvPr/>
        </p:nvSpPr>
        <p:spPr>
          <a:xfrm>
            <a:off x="3620170" y="282995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8" name="Picture 2" descr="Image result for à¦°à¦¾à¦à¦¨à§à¦¤à¦¿à¦ à¦¸à¦à§à¦¤à¦¨à¦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335" y="1946453"/>
            <a:ext cx="5286375" cy="30956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92795" y="5635480"/>
            <a:ext cx="43631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30621" y="1203894"/>
            <a:ext cx="20505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165793" y="1203894"/>
            <a:ext cx="3565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562150" y="5091065"/>
            <a:ext cx="2079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41365" y="5091064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 animBg="1"/>
      <p:bldP spid="11" grpId="0" animBg="1"/>
      <p:bldP spid="6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8086" y="1260779"/>
            <a:ext cx="3992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43" y="5635554"/>
            <a:ext cx="4408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Image result for à¦­à¦¾à¦°à¦¤à§à¦°  à¦¬à¦¹à§ à¦°à¦¾à¦à¦¨à§à¦¤à¦¿à¦ à¦¦à¦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49" y="1992084"/>
            <a:ext cx="5319039" cy="3118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que 6"/>
          <p:cNvSpPr/>
          <p:nvPr/>
        </p:nvSpPr>
        <p:spPr>
          <a:xfrm>
            <a:off x="3636499" y="299324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7132" y="1992084"/>
            <a:ext cx="5319397" cy="3118758"/>
            <a:chOff x="1913116" y="1693432"/>
            <a:chExt cx="8200078" cy="3921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7968" y="1693432"/>
              <a:ext cx="5095226" cy="39214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 descr="Image result for à¦¸à¦à¦¬à¦¾à¦¦à¦ªà¦¤à§à¦°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116" y="1695911"/>
              <a:ext cx="3077213" cy="3916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303418" y="5635554"/>
            <a:ext cx="4180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গনমাধ্যম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8293" y="1252881"/>
            <a:ext cx="2698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14832" y="1267742"/>
            <a:ext cx="32512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2658" y="5158147"/>
            <a:ext cx="272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4026" y="5141818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6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 animBg="1"/>
      <p:bldP spid="13" grpId="0" animBg="1"/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2824" y="389116"/>
            <a:ext cx="7500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12" y="1332339"/>
            <a:ext cx="9070694" cy="5000221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26579" y="1317238"/>
            <a:ext cx="3458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04" y="5537990"/>
            <a:ext cx="5583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74" y="2151479"/>
            <a:ext cx="4940490" cy="317014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laque 8"/>
          <p:cNvSpPr/>
          <p:nvPr/>
        </p:nvSpPr>
        <p:spPr>
          <a:xfrm>
            <a:off x="3652828" y="282995"/>
            <a:ext cx="4985121" cy="753120"/>
          </a:xfrm>
          <a:prstGeom prst="plaque">
            <a:avLst>
              <a:gd name="adj" fmla="val 20291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r>
              <a:rPr lang="en-US" sz="4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46233" y="2118821"/>
            <a:ext cx="4940491" cy="3170148"/>
            <a:chOff x="3289110" y="1108757"/>
            <a:chExt cx="6259702" cy="41902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9110" y="1128712"/>
              <a:ext cx="6259702" cy="417025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151" y="1108757"/>
              <a:ext cx="1342532" cy="134253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840184" y="5537990"/>
            <a:ext cx="6270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জবাবদিহি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8221" y="1317238"/>
            <a:ext cx="353494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18240" y="1306288"/>
            <a:ext cx="24593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দায়িত্বশীলতা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201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882188" y="410444"/>
            <a:ext cx="3745243" cy="960717"/>
          </a:xfrm>
          <a:prstGeom prst="plaque">
            <a:avLst>
              <a:gd name="adj" fmla="val 21677"/>
            </a:avLst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210871" y="397572"/>
            <a:ext cx="1415772" cy="1239363"/>
            <a:chOff x="7222010" y="322589"/>
            <a:chExt cx="1415772" cy="12393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22010" y="11926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১০</a:t>
              </a:r>
              <a:r>
                <a:rPr lang="bn-BD" dirty="0" smtClean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70114" y="2868034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0114" y="4822287"/>
            <a:ext cx="11534273" cy="914760"/>
          </a:xfrm>
          <a:prstGeom prst="rect">
            <a:avLst/>
          </a:prstGeom>
        </p:spPr>
        <p:txBody>
          <a:bodyPr/>
          <a:lstStyle/>
          <a:p>
            <a:pPr marL="868680" indent="-571500" algn="just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সুসংগঠিত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2812" y="1846161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‘ক’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7220" y="4063056"/>
            <a:ext cx="1897039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‘খ’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3385" y="232014"/>
            <a:ext cx="3193577" cy="830997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8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7600" y="1199229"/>
            <a:ext cx="9157647" cy="52816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১.গণতন্ত্রে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রাষ্ট্রপ্রধানের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যুক্তরাষ্ট্রীয়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(খ)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সাম্য,স্বাধীনতা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ভ্রাতৃত্ব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অধিকার,কর্তব্য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endParaRPr lang="en-US" sz="2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2735" y="1863995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:-ক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812735" y="5348529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12736" y="3595066"/>
            <a:ext cx="1897039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:-গ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2785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4057514" y="282309"/>
            <a:ext cx="3761704" cy="838200"/>
          </a:xfrm>
          <a:prstGeom prst="plaque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23081" y="5104729"/>
            <a:ext cx="1143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গনতন্ত্রকে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সর্বাপেক্ষা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উক্তিটির পক্ষে তোমার যুক্তি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A636DE-2EC5-41DB-B5A1-CEF7535763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89" y="1206237"/>
            <a:ext cx="5664442" cy="376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2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3732193" y="322738"/>
            <a:ext cx="4531995" cy="970742"/>
          </a:xfrm>
          <a:prstGeom prst="plaque">
            <a:avLst>
              <a:gd name="adj" fmla="val 2229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9" y="1555844"/>
            <a:ext cx="7492622" cy="495413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35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que 7"/>
          <p:cNvSpPr/>
          <p:nvPr/>
        </p:nvSpPr>
        <p:spPr>
          <a:xfrm>
            <a:off x="4390563" y="354842"/>
            <a:ext cx="3179929" cy="746283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936" y="1019237"/>
            <a:ext cx="2485874" cy="29795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laque 10"/>
          <p:cNvSpPr/>
          <p:nvPr/>
        </p:nvSpPr>
        <p:spPr>
          <a:xfrm>
            <a:off x="7262269" y="4303470"/>
            <a:ext cx="4640974" cy="2534913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শ্রেণি-একাদশ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00/0৮/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33425" y="4244455"/>
            <a:ext cx="5339324" cy="2415662"/>
          </a:xfrm>
          <a:prstGeom prst="plaque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মেশবাহুল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হাপানিয়া</a:t>
            </a:r>
            <a:r>
              <a:rPr lang="en-US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দোগাছী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জাঃউঃ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>
              <a:defRPr/>
            </a:pP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০১৭১৮৮৯১৪৪৭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449501" y="1019237"/>
            <a:ext cx="2482356" cy="2979554"/>
            <a:chOff x="8476797" y="1237219"/>
            <a:chExt cx="2463423" cy="29526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6797" y="1237219"/>
              <a:ext cx="2463423" cy="2952644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476797" y="2053390"/>
              <a:ext cx="2463423" cy="20854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76797" y="3609474"/>
              <a:ext cx="2463423" cy="58038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047748" y="3288632"/>
              <a:ext cx="1347537" cy="176464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2106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55" y="1803788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575034" y="5722405"/>
            <a:ext cx="481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গনতান্ত্রিক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81598" y="4945637"/>
            <a:ext cx="3856928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ভোটের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9635" y="4959285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075" y="1803788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95" y="1803788"/>
            <a:ext cx="3688493" cy="3073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95610" y="4958774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7924" y="562267"/>
            <a:ext cx="8570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2973" y="562266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98018" y="329869"/>
            <a:ext cx="4002996" cy="784556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246" y="1357429"/>
            <a:ext cx="3167983" cy="83099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গনতন্ত্র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67" y="2494134"/>
            <a:ext cx="6453139" cy="383772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2208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01925" y="359796"/>
            <a:ext cx="3701142" cy="923330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600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378432" y="2006220"/>
            <a:ext cx="9337201" cy="36630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তা বলতে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গনতন্ত্রের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বৈশিষ্ট্যসমূহ বর্ণনা করতে  পারবে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সফলতার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শর্তসমূহ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47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29" y="1257866"/>
            <a:ext cx="3722412" cy="334391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4193152" y="1254527"/>
            <a:ext cx="3719209" cy="3347253"/>
            <a:chOff x="329670" y="2434683"/>
            <a:chExt cx="3712509" cy="27820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670" y="2434683"/>
              <a:ext cx="3712509" cy="2782002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1037229" y="2569949"/>
              <a:ext cx="2359812" cy="21715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57927" y="4650975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88" y="4631066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5460" y="4640251"/>
            <a:ext cx="2839432" cy="67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নবগঠিত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714" y="5540298"/>
            <a:ext cx="116415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গণতন্ত্রে জনগণ তাদের পচ্ছন্দের রাজনৈতিক দল বা ব্যক্তিদের ভোট দিয়ে জয়যুক্ত করে। নির্বাচিত প্রতিনিধিরা সরকার গঠন করে ও দেশ পরিচালনা করে।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62552" y="454372"/>
            <a:ext cx="558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093121" y="1238297"/>
            <a:ext cx="3721608" cy="3346704"/>
            <a:chOff x="8161361" y="990085"/>
            <a:chExt cx="3739487" cy="2917643"/>
          </a:xfrm>
        </p:grpSpPr>
        <p:grpSp>
          <p:nvGrpSpPr>
            <p:cNvPr id="13" name="Group 12"/>
            <p:cNvGrpSpPr/>
            <p:nvPr/>
          </p:nvGrpSpPr>
          <p:grpSpPr>
            <a:xfrm>
              <a:off x="8161361" y="1021029"/>
              <a:ext cx="3739487" cy="2886699"/>
              <a:chOff x="2501396" y="1630183"/>
              <a:chExt cx="8378671" cy="3810000"/>
            </a:xfrm>
          </p:grpSpPr>
          <p:pic>
            <p:nvPicPr>
              <p:cNvPr id="14" name="Picture 2" descr="Related imag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1396" y="1630183"/>
                <a:ext cx="6905624" cy="3810000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20673" y="1630183"/>
                <a:ext cx="2459394" cy="3793394"/>
              </a:xfrm>
              <a:prstGeom prst="rect">
                <a:avLst/>
              </a:prstGeom>
              <a:ln w="38100" cap="sq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2050" name="Picture 2" descr="Image result for à¦¸à¦°à¦à¦¾à¦°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361" y="990085"/>
              <a:ext cx="1135712" cy="1135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4263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052" y="1284950"/>
            <a:ext cx="3174672" cy="3614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429" y="1287665"/>
            <a:ext cx="5982408" cy="361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01727" y="5632690"/>
            <a:ext cx="854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গণতন্ত্রে রাষ্ট্র পরিচালনার ক্ষমতা জনগণের হাতে ন্যস্ত থাকে।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059384" y="4973730"/>
            <a:ext cx="109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6974978" y="4954137"/>
            <a:ext cx="2797790" cy="595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2552" y="454372"/>
            <a:ext cx="5585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2445" y="3493685"/>
            <a:ext cx="5083224" cy="782410"/>
          </a:xfrm>
          <a:prstGeom prst="roundRect">
            <a:avLst>
              <a:gd name="adj" fmla="val 14580"/>
            </a:avLst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anose="05000000000000000000" pitchFamily="2" charset="2"/>
              <a:buChar char="q"/>
              <a:defRPr/>
            </a:pP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গনতন্ত্র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29969" y="365488"/>
            <a:ext cx="1342034" cy="1239363"/>
            <a:chOff x="7222010" y="322589"/>
            <a:chExt cx="1342034" cy="12393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5200" y="322589"/>
              <a:ext cx="1031674" cy="97359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22010" y="1192620"/>
              <a:ext cx="1342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" name="Plaque 8"/>
          <p:cNvSpPr/>
          <p:nvPr/>
        </p:nvSpPr>
        <p:spPr>
          <a:xfrm>
            <a:off x="3522611" y="381817"/>
            <a:ext cx="4306117" cy="753120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>
              <a:defRPr/>
            </a:pPr>
            <a:r>
              <a:rPr lang="bn-BD" sz="5400" kern="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3" y="1796142"/>
            <a:ext cx="4691364" cy="417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3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10566</TotalTime>
  <Words>1199</Words>
  <Application>Microsoft Office PowerPoint</Application>
  <PresentationFormat>Widescreen</PresentationFormat>
  <Paragraphs>183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MADRASHA</dc:creator>
  <cp:lastModifiedBy>MADRASHA</cp:lastModifiedBy>
  <cp:revision>1356</cp:revision>
  <dcterms:created xsi:type="dcterms:W3CDTF">2019-05-27T04:34:07Z</dcterms:created>
  <dcterms:modified xsi:type="dcterms:W3CDTF">2019-10-26T03:15:43Z</dcterms:modified>
</cp:coreProperties>
</file>