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29"/>
  </p:notesMasterIdLst>
  <p:sldIdLst>
    <p:sldId id="414" r:id="rId4"/>
    <p:sldId id="387" r:id="rId5"/>
    <p:sldId id="388" r:id="rId6"/>
    <p:sldId id="389" r:id="rId7"/>
    <p:sldId id="287" r:id="rId8"/>
    <p:sldId id="339" r:id="rId9"/>
    <p:sldId id="377" r:id="rId10"/>
    <p:sldId id="323" r:id="rId11"/>
    <p:sldId id="407" r:id="rId12"/>
    <p:sldId id="409" r:id="rId13"/>
    <p:sldId id="410" r:id="rId14"/>
    <p:sldId id="411" r:id="rId15"/>
    <p:sldId id="412" r:id="rId16"/>
    <p:sldId id="413" r:id="rId17"/>
    <p:sldId id="379" r:id="rId18"/>
    <p:sldId id="363" r:id="rId19"/>
    <p:sldId id="405" r:id="rId20"/>
    <p:sldId id="404" r:id="rId21"/>
    <p:sldId id="406" r:id="rId22"/>
    <p:sldId id="403" r:id="rId23"/>
    <p:sldId id="402" r:id="rId24"/>
    <p:sldId id="305" r:id="rId25"/>
    <p:sldId id="392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88689" autoAdjust="0"/>
  </p:normalViewPr>
  <p:slideViewPr>
    <p:cSldViewPr snapToGrid="0">
      <p:cViewPr varScale="1">
        <p:scale>
          <a:sx n="66" d="100"/>
          <a:sy n="66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2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4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26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9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6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0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87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6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86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4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17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06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 </a:t>
            </a:r>
            <a:r>
              <a:rPr lang="bn-BD" baseline="0" dirty="0" smtClean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aseline="0" dirty="0" smtClean="0"/>
              <a:t> দলগত কাজে সময় না থাকলে স্লাইটটি হাইট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6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5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</a:t>
            </a:r>
            <a:r>
              <a:rPr lang="bn-IN" baseline="0" dirty="0" smtClean="0"/>
              <a:t>শ্চি</a:t>
            </a:r>
            <a:r>
              <a:rPr lang="bn-BD" baseline="0" dirty="0" smtClean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 smtClean="0"/>
              <a:t> </a:t>
            </a:r>
            <a:r>
              <a:rPr lang="bn-BD" baseline="0" dirty="0" smtClean="0"/>
              <a:t>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পাঠের শিরোনাম ঘোষণার চেষ্টা করতে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bn-IN" baseline="0" dirty="0" smtClean="0"/>
              <a:t> </a:t>
            </a:r>
            <a:r>
              <a:rPr lang="bn-BD" baseline="0" dirty="0" smtClean="0"/>
              <a:t>। 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IN" baseline="0" dirty="0" smtClean="0"/>
              <a:t>আজকে আমরা কি কি পড়বো জেনে নেওয়া যেতে পারে</a:t>
            </a:r>
            <a:r>
              <a:rPr lang="bn-BD" baseline="0" dirty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4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5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</a:t>
            </a:r>
            <a:r>
              <a:rPr lang="as-IN" baseline="0" dirty="0" smtClean="0"/>
              <a:t>ঠ</a:t>
            </a:r>
            <a:r>
              <a:rPr lang="en-US" baseline="0" dirty="0" smtClean="0"/>
              <a:t> </a:t>
            </a:r>
            <a:r>
              <a:rPr lang="bn-IN" baseline="0" dirty="0" smtClean="0"/>
              <a:t>, </a:t>
            </a:r>
            <a:r>
              <a:rPr lang="en-US" baseline="0" dirty="0" smtClean="0"/>
              <a:t>৪</a:t>
            </a:r>
            <a:r>
              <a:rPr lang="bn-IN" baseline="0" dirty="0" smtClean="0"/>
              <a:t> মিনিট শিক্ষার্থীদেরকে পাঠ্যবইয়ের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bn-IN" baseline="0" dirty="0" smtClean="0"/>
              <a:t> পড়ানো যেতে পারে। 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0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6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1DC8A2-3D8F-4FEB-8A44-848CC025C35F}"/>
              </a:ext>
            </a:extLst>
          </p:cNvPr>
          <p:cNvSpPr txBox="1"/>
          <p:nvPr/>
        </p:nvSpPr>
        <p:spPr>
          <a:xfrm>
            <a:off x="1340532" y="1051561"/>
            <a:ext cx="9510937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4" y="1298824"/>
            <a:ext cx="3534768" cy="419390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96434" y="5897782"/>
            <a:ext cx="11495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06834" y="2552131"/>
            <a:ext cx="2476578" cy="1410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8830" y="308992"/>
            <a:ext cx="465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533" y="349935"/>
            <a:ext cx="28071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4888" y="5529096"/>
            <a:ext cx="8936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656" y="1626573"/>
            <a:ext cx="6629400" cy="349567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Callout 4"/>
          <p:cNvSpPr/>
          <p:nvPr/>
        </p:nvSpPr>
        <p:spPr>
          <a:xfrm>
            <a:off x="329254" y="619745"/>
            <a:ext cx="2018161" cy="1849880"/>
          </a:xfrm>
          <a:prstGeom prst="wedgeEllipseCallout">
            <a:avLst>
              <a:gd name="adj1" fmla="val 65566"/>
              <a:gd name="adj2" fmla="val 70274"/>
            </a:avLst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6097" y="889992"/>
            <a:ext cx="465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0470" y="264273"/>
            <a:ext cx="28071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79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98" y="5878456"/>
            <a:ext cx="11450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নীতিগুলোর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27" y="1293930"/>
            <a:ext cx="5504191" cy="3816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bd-constitution.jpg"/>
          <p:cNvPicPr>
            <a:picLocks noChangeAspect="1"/>
          </p:cNvPicPr>
          <p:nvPr/>
        </p:nvPicPr>
        <p:blipFill>
          <a:blip r:embed="rId4">
            <a:lum bright="-40000"/>
          </a:blip>
          <a:stretch>
            <a:fillRect/>
          </a:stretch>
        </p:blipFill>
        <p:spPr>
          <a:xfrm>
            <a:off x="7955957" y="1277601"/>
            <a:ext cx="3020400" cy="388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02475" y="5199459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11450" y="5211793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9555" y="369657"/>
            <a:ext cx="465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43" y="325348"/>
            <a:ext cx="26640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7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300" y="5611091"/>
            <a:ext cx="11609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129" y="1730215"/>
            <a:ext cx="4699082" cy="2987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" y="1730215"/>
            <a:ext cx="4699082" cy="2987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946773" y="4817027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6108" y="4837665"/>
            <a:ext cx="2802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1061" y="365191"/>
            <a:ext cx="465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010" y="332532"/>
            <a:ext cx="2590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75" y="5567711"/>
            <a:ext cx="11631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সামজে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প্রতিষ্ঠা,নাগরিক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ফৌজদারি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96" y="1674343"/>
            <a:ext cx="4790899" cy="31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169" y="1674343"/>
            <a:ext cx="4790899" cy="31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924600" y="4971886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আসামী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91522" y="4971886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আসামী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65299" y="316805"/>
            <a:ext cx="465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3" y="349463"/>
            <a:ext cx="267272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ফৌজদারি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8759" y="5172795"/>
            <a:ext cx="11014482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ফৌজদারি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38828" cy="1239363"/>
            <a:chOff x="7222010" y="322589"/>
            <a:chExt cx="1338828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648371" y="261257"/>
            <a:ext cx="3803308" cy="885155"/>
          </a:xfrm>
          <a:prstGeom prst="roundRect">
            <a:avLst>
              <a:gd name="adj" fmla="val 24599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59" y="1636935"/>
            <a:ext cx="4318531" cy="3153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10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/>
          <p:cNvSpPr txBox="1"/>
          <p:nvPr/>
        </p:nvSpPr>
        <p:spPr>
          <a:xfrm>
            <a:off x="4200083" y="281411"/>
            <a:ext cx="368882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7886" y="5592019"/>
            <a:ext cx="11352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প্রথা,অভ্যাস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রীতি-নীতির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1442" y="1040136"/>
            <a:ext cx="465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80" y="1809459"/>
            <a:ext cx="3559769" cy="359803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2628904" y="5592019"/>
            <a:ext cx="654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ব্রিটেনে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27545" y="1509207"/>
            <a:ext cx="3547437" cy="2866119"/>
          </a:xfrm>
          <a:prstGeom prst="wedgeEllipseCallout">
            <a:avLst>
              <a:gd name="adj1" fmla="val 60475"/>
              <a:gd name="adj2" fmla="val 25444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এলিজাবেথ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ব্রিটেনের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76042" y="281411"/>
            <a:ext cx="2699315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  <p:bldP spid="14" grpId="0"/>
      <p:bldP spid="14" grpId="1"/>
      <p:bldP spid="1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12" y="5646368"/>
            <a:ext cx="11816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অনুশাসন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ধর্মগ্রন্থের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বিধি-বিধানসমূহ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642" y="1434216"/>
            <a:ext cx="3010294" cy="3581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908" y="1434216"/>
            <a:ext cx="3010296" cy="3562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75" y="1429760"/>
            <a:ext cx="3010294" cy="358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10923" y="512455"/>
            <a:ext cx="551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5181" y="5044399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66831" y="5044399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বাইবেল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22044" y="5029205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গীতা</a:t>
            </a:r>
            <a:endParaRPr lang="en-US" dirty="0"/>
          </a:p>
        </p:txBody>
      </p:sp>
      <p:sp>
        <p:nvSpPr>
          <p:cNvPr id="10" name="TextBox 12"/>
          <p:cNvSpPr txBox="1"/>
          <p:nvPr/>
        </p:nvSpPr>
        <p:spPr>
          <a:xfrm>
            <a:off x="387615" y="278107"/>
            <a:ext cx="2306599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9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5" y="5560408"/>
            <a:ext cx="11614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বিচারকগণ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প্রজ্ঞার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6" y="1229847"/>
            <a:ext cx="7221372" cy="411176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385915" y="285483"/>
            <a:ext cx="551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00734" y="1623434"/>
            <a:ext cx="2155863" cy="2061462"/>
          </a:xfrm>
          <a:prstGeom prst="wedgeEllipseCallout">
            <a:avLst>
              <a:gd name="adj1" fmla="val 66918"/>
              <a:gd name="adj2" fmla="val 3529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261739" y="248753"/>
            <a:ext cx="2986428" cy="64633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3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99" y="959028"/>
            <a:ext cx="2858738" cy="377093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727" y="1015252"/>
            <a:ext cx="2801564" cy="377093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49169" y="5756618"/>
            <a:ext cx="11598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বিচরকগণ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আইনসংক্রান্ত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মীমাংসার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আইনিবীদ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পন্ডিত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ব্যক্তিগণের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5742" y="173891"/>
            <a:ext cx="465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328" y="4786183"/>
            <a:ext cx="3250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ব্লাকস্টোন-এর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কমেনটারিজ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190" y="4818840"/>
            <a:ext cx="2965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ডাইস’র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‘ল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কনস্টিটিউশান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08846" y="4818840"/>
            <a:ext cx="3132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হানীফা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(র)-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702" y="975357"/>
            <a:ext cx="2789314" cy="377093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2647204" y="5725494"/>
            <a:ext cx="7067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4866834" y="195402"/>
            <a:ext cx="3103453" cy="64633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আইনবিদদের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98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10" grpId="0"/>
      <p:bldP spid="11" grpId="0"/>
      <p:bldP spid="13" grpId="0"/>
      <p:bldP spid="13" grpId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353777"/>
            <a:ext cx="750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59" y="1281465"/>
            <a:ext cx="9380073" cy="500813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014" y="5467444"/>
            <a:ext cx="11598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বিবাদ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মীমাংসার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বিচারকগণ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ন্যায়বোধ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প্রচীন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প্রেটরগণ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গ্রেটব্রিটেন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54" y="1203101"/>
            <a:ext cx="4021042" cy="3792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633" y="1177780"/>
            <a:ext cx="4021042" cy="3817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Callout 5"/>
          <p:cNvSpPr/>
          <p:nvPr/>
        </p:nvSpPr>
        <p:spPr>
          <a:xfrm>
            <a:off x="5294921" y="1202858"/>
            <a:ext cx="1697370" cy="1335625"/>
          </a:xfrm>
          <a:prstGeom prst="wedgeEllipseCallout">
            <a:avLst>
              <a:gd name="adj1" fmla="val -80503"/>
              <a:gd name="adj2" fmla="val 562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প্রেটর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338109" y="3287113"/>
            <a:ext cx="1396372" cy="1431701"/>
          </a:xfrm>
          <a:prstGeom prst="wedgeEllipseCallout">
            <a:avLst>
              <a:gd name="adj1" fmla="val 98680"/>
              <a:gd name="adj2" fmla="val -414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ব্রিটেন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1612" y="301812"/>
            <a:ext cx="551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9" name="TextBox 12"/>
          <p:cNvSpPr txBox="1"/>
          <p:nvPr/>
        </p:nvSpPr>
        <p:spPr>
          <a:xfrm>
            <a:off x="327055" y="265082"/>
            <a:ext cx="2416145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ন্যায়বোধ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4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243" y="5529059"/>
            <a:ext cx="11604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349" y="1343778"/>
            <a:ext cx="4785239" cy="335884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52" y="1338394"/>
            <a:ext cx="4785238" cy="33857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336928" y="334470"/>
            <a:ext cx="551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92097" y="4805821"/>
            <a:ext cx="2155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71629" y="4776631"/>
            <a:ext cx="2652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endParaRPr lang="en-US" dirty="0"/>
          </a:p>
        </p:txBody>
      </p:sp>
      <p:sp>
        <p:nvSpPr>
          <p:cNvPr id="9" name="TextBox 12"/>
          <p:cNvSpPr txBox="1"/>
          <p:nvPr/>
        </p:nvSpPr>
        <p:spPr>
          <a:xfrm>
            <a:off x="376043" y="297740"/>
            <a:ext cx="2481458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আইনসভা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0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882188" y="292372"/>
            <a:ext cx="3745243" cy="960717"/>
          </a:xfrm>
          <a:prstGeom prst="plaque">
            <a:avLst>
              <a:gd name="adj" fmla="val 21677"/>
            </a:avLst>
          </a:prstGeom>
          <a:noFill/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472124" y="32500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232229" y="5529582"/>
            <a:ext cx="1172754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অনুশাসন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</a:t>
            </a:r>
            <a:r>
              <a:rPr lang="en-US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E02EC9-8AF0-46E0-9325-CE45B61F3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32" y="1427355"/>
            <a:ext cx="3031125" cy="38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7688" y="264672"/>
            <a:ext cx="3193577" cy="830997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574" y="1356396"/>
            <a:ext cx="9157647" cy="52816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সামজে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প্রতিষ্ঠা’কোন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SG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SG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SG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শাসনতান্ত্রিক</a:t>
            </a:r>
            <a:r>
              <a:rPr lang="en-SG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SG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ফৌজদারি</a:t>
            </a:r>
            <a:r>
              <a:rPr lang="en-SG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চাপসৃষ্টিকারী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5204" y="1871794"/>
            <a:ext cx="182089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21533" y="3514849"/>
            <a:ext cx="1752655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76755" y="5400682"/>
            <a:ext cx="1727514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4320379" y="309533"/>
            <a:ext cx="3761704" cy="838200"/>
          </a:xfrm>
          <a:prstGeom prst="plaque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" y="5551362"/>
            <a:ext cx="11843657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71" y="1339777"/>
            <a:ext cx="6988629" cy="393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4230805" y="378672"/>
            <a:ext cx="4006087" cy="884048"/>
          </a:xfrm>
          <a:prstGeom prst="plaque">
            <a:avLst>
              <a:gd name="adj" fmla="val 20885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1" y="1547233"/>
            <a:ext cx="7201822" cy="402625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310243"/>
            <a:ext cx="3179929" cy="859122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808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262269" y="4302157"/>
            <a:ext cx="4640974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alt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00/0৮/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15313" y="4244455"/>
            <a:ext cx="5352730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76797" y="1237219"/>
            <a:ext cx="2463423" cy="295264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2106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77089" y="336866"/>
            <a:ext cx="489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7253" y="369285"/>
            <a:ext cx="6762455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2859" y="5748998"/>
            <a:ext cx="5546105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কোর্ট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35" y="1474922"/>
            <a:ext cx="6567380" cy="391556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4978117" y="5748998"/>
            <a:ext cx="2091933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7664" y="352124"/>
            <a:ext cx="4761655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কোর্ট-এর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9013" y="5711345"/>
            <a:ext cx="1935822" cy="5950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3" grpId="0"/>
      <p:bldP spid="13" grpId="1"/>
      <p:bldP spid="11" grpId="0"/>
      <p:bldP spid="11" grpId="1"/>
      <p:bldP spid="14" grpId="0"/>
      <p:bldP spid="14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933373" y="371602"/>
            <a:ext cx="4215548" cy="760514"/>
          </a:xfrm>
          <a:prstGeom prst="plaque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0148" y="1422285"/>
            <a:ext cx="3167983" cy="83099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35" y="2572479"/>
            <a:ext cx="5390866" cy="346861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1925" y="318852"/>
            <a:ext cx="37011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928479" y="2006220"/>
            <a:ext cx="9158947" cy="3663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18050" y="361063"/>
            <a:ext cx="777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আচারণ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15" y="1405361"/>
            <a:ext cx="5009803" cy="371466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00" y="1410627"/>
            <a:ext cx="5150674" cy="370939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Rectangle 32"/>
          <p:cNvSpPr/>
          <p:nvPr/>
        </p:nvSpPr>
        <p:spPr>
          <a:xfrm>
            <a:off x="8377742" y="5195450"/>
            <a:ext cx="2431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83867" y="5209097"/>
            <a:ext cx="2808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2593" y="5955567"/>
            <a:ext cx="1122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73440" y="365323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মানুষেরা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5678" y="5426945"/>
            <a:ext cx="224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642" y="1208314"/>
            <a:ext cx="4609612" cy="447015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0352BA-E8B9-407F-8A41-13FF88C53649}"/>
              </a:ext>
            </a:extLst>
          </p:cNvPr>
          <p:cNvSpPr txBox="1"/>
          <p:nvPr/>
        </p:nvSpPr>
        <p:spPr>
          <a:xfrm>
            <a:off x="3589815" y="402814"/>
            <a:ext cx="476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4885" y="5941920"/>
            <a:ext cx="5275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4906" y="1208313"/>
            <a:ext cx="96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27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12" grpId="0"/>
      <p:bldP spid="12" grpId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22611" y="5313783"/>
            <a:ext cx="5016935" cy="78241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86637" y="383058"/>
            <a:ext cx="1327608" cy="1239363"/>
            <a:chOff x="7222010" y="322589"/>
            <a:chExt cx="1327608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27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95181" y="365488"/>
            <a:ext cx="4306117" cy="753120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91" y="1559290"/>
            <a:ext cx="3004896" cy="3313811"/>
          </a:xfrm>
          <a:prstGeom prst="rect">
            <a:avLst/>
          </a:prstGeom>
          <a:ln w="88900" cap="sq" cmpd="thickThin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128" y="349854"/>
            <a:ext cx="359684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11" y="4035144"/>
            <a:ext cx="23866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3900" y="4035143"/>
            <a:ext cx="242316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435" y="2351357"/>
            <a:ext cx="28071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863303" y="1084600"/>
            <a:ext cx="161033" cy="700154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587600" y="1874263"/>
            <a:ext cx="4749528" cy="12326"/>
          </a:xfrm>
          <a:prstGeom prst="line">
            <a:avLst/>
          </a:prstGeom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1187" y="5674698"/>
            <a:ext cx="2590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9729" y="5665487"/>
            <a:ext cx="267272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ফৌজদারি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7394" y="5674698"/>
            <a:ext cx="26640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560372" y="1927111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19"/>
          <p:cNvSpPr/>
          <p:nvPr/>
        </p:nvSpPr>
        <p:spPr>
          <a:xfrm>
            <a:off x="8211538" y="1904179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12628" y="5125629"/>
            <a:ext cx="5769588" cy="12326"/>
          </a:xfrm>
          <a:prstGeom prst="line">
            <a:avLst/>
          </a:prstGeom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179969" y="5182474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Down Arrow 27"/>
          <p:cNvSpPr/>
          <p:nvPr/>
        </p:nvSpPr>
        <p:spPr>
          <a:xfrm>
            <a:off x="8860376" y="5160650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own Arrow 29"/>
          <p:cNvSpPr/>
          <p:nvPr/>
        </p:nvSpPr>
        <p:spPr>
          <a:xfrm>
            <a:off x="5928619" y="5171584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2232908" y="2389251"/>
            <a:ext cx="28071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3295956" y="4635324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94720" y="3495110"/>
            <a:ext cx="5463513" cy="18152"/>
          </a:xfrm>
          <a:prstGeom prst="line">
            <a:avLst/>
          </a:prstGeom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>
            <a:off x="3589767" y="2992095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Down Arrow 36"/>
          <p:cNvSpPr/>
          <p:nvPr/>
        </p:nvSpPr>
        <p:spPr>
          <a:xfrm>
            <a:off x="3262743" y="3554234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Down Arrow 37"/>
          <p:cNvSpPr/>
          <p:nvPr/>
        </p:nvSpPr>
        <p:spPr>
          <a:xfrm>
            <a:off x="8628730" y="3546278"/>
            <a:ext cx="161033" cy="407177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504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11421</TotalTime>
  <Words>1193</Words>
  <Application>Microsoft Office PowerPoint</Application>
  <PresentationFormat>Widescreen</PresentationFormat>
  <Paragraphs>181</Paragraphs>
  <Slides>25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1434</cp:revision>
  <dcterms:created xsi:type="dcterms:W3CDTF">2019-05-27T04:34:07Z</dcterms:created>
  <dcterms:modified xsi:type="dcterms:W3CDTF">2019-10-26T03:21:36Z</dcterms:modified>
</cp:coreProperties>
</file>