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3"/>
  </p:notesMasterIdLst>
  <p:sldIdLst>
    <p:sldId id="411" r:id="rId4"/>
    <p:sldId id="387" r:id="rId5"/>
    <p:sldId id="388" r:id="rId6"/>
    <p:sldId id="389" r:id="rId7"/>
    <p:sldId id="287" r:id="rId8"/>
    <p:sldId id="339" r:id="rId9"/>
    <p:sldId id="377" r:id="rId10"/>
    <p:sldId id="323" r:id="rId11"/>
    <p:sldId id="409" r:id="rId12"/>
    <p:sldId id="379" r:id="rId13"/>
    <p:sldId id="363" r:id="rId14"/>
    <p:sldId id="403" r:id="rId15"/>
    <p:sldId id="405" r:id="rId16"/>
    <p:sldId id="406" r:id="rId17"/>
    <p:sldId id="407" r:id="rId18"/>
    <p:sldId id="305" r:id="rId19"/>
    <p:sldId id="392" r:id="rId20"/>
    <p:sldId id="30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85099" autoAdjust="0"/>
  </p:normalViewPr>
  <p:slideViewPr>
    <p:cSldViewPr snapToGrid="0">
      <p:cViewPr varScale="1">
        <p:scale>
          <a:sx n="63" d="100"/>
          <a:sy n="63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4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="1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endParaRPr lang="en-US" sz="1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endParaRPr lang="en-US" sz="1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endParaRPr lang="en-US" sz="1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5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endParaRPr lang="en-US" sz="1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63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endParaRPr lang="en-US" sz="1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BD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শেষে </a:t>
            </a:r>
            <a:r>
              <a:rPr lang="bn-BD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দলগত কাজে সময় না থাকলে স্লাইটটি হাইট করে রাখা যেতে পারে। </a:t>
            </a:r>
            <a:endParaRPr lang="en-US" b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9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দ্বারা মাউস ক্লিক করে নেওয়ার মাধ্যমে উত্তর নেওয়ার চেষ্টা করতে হবে।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4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শুধু আবহ সৃষ্টির জন্য ।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শিক্ষার্থীদের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লেখে নেওয়া নি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শ্চি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করতে হবে । আগামী দিন এই কাজ দেখতে হবে কয়েক জনের এবং বাকি কাজ দল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 দ্বারা মূল্যায়ন করে নেওয়া যেতে পারে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2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হাফেজ লেখা আছে  দৃশ্যের উপর। কারণ শিক্ষার্থীদের যেন স্মরণ থাকে আমরা আজ কী পড়ে আসলাম।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শিক্ষকমন্ডলী আপনারা ইচ্ছে করলে এই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রাখতে পারবেন।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 হলো রিবন বার এর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ক্লিক করে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উপর ক্লিক করলে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হয়ে যাবে। এক্ষেত্রে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f5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দেখা যাবে না।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1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উত্তর দিবে তা থেকে সঠিক উত্তর গ্রহণ করতে হবে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দ্বারা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কি কি পড়বো জেনে নেওয়া যেতে পারে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শিক্ষকমন্ডলী আপনারা ইচ্ছে করলে এই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রাখতে পারবেন।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2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ছবি দেখে উত্তর নেওয়ার  চেষ্টা করতে হবে।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শিক্ষার্থীদেরকে পাঠ্যবইয়ের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bn-IN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পড়ানো যেতে পারে। 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1DC8A2-3D8F-4FEB-8A44-848CC025C35F}"/>
              </a:ext>
            </a:extLst>
          </p:cNvPr>
          <p:cNvSpPr txBox="1"/>
          <p:nvPr/>
        </p:nvSpPr>
        <p:spPr>
          <a:xfrm>
            <a:off x="1340532" y="1051561"/>
            <a:ext cx="95109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36" y="5463920"/>
            <a:ext cx="7238878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38828" cy="1239363"/>
            <a:chOff x="7222010" y="322589"/>
            <a:chExt cx="133882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648370" y="457753"/>
            <a:ext cx="4491251" cy="91340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92" y="1833100"/>
            <a:ext cx="5404485" cy="3168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/>
          <p:cNvSpPr txBox="1"/>
          <p:nvPr/>
        </p:nvSpPr>
        <p:spPr>
          <a:xfrm>
            <a:off x="4092592" y="291447"/>
            <a:ext cx="35739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আমলাতন্ত্রের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296" y="959966"/>
            <a:ext cx="4255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2955" y="5557203"/>
            <a:ext cx="11655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কলাকৌশলগত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জ্ঞান,বিচক্ষণতা,দূরদর্শিতার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রাজনীতিবীদদের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আমলারাই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2050" name="Picture 2" descr="Image result for à¦à¦à¦¨ à¦ªà§à¦°à¦£à§à¦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271" y="1674264"/>
            <a:ext cx="5140457" cy="3103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39174" y="4960304"/>
            <a:ext cx="342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রাজনীতিবীদ</a:t>
            </a:r>
            <a:endParaRPr lang="en-US" sz="3200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11" y="1683024"/>
            <a:ext cx="4326340" cy="3546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41" y="1696452"/>
            <a:ext cx="4326340" cy="3519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98211" y="5561220"/>
            <a:ext cx="11675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ভ্রাম্যমান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দোষীকে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722" y="5562160"/>
            <a:ext cx="115501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ট্রেডমার্ক,জমি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রেজিস্ট্রির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আমলারাই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  <p:bldP spid="22" grpId="0"/>
      <p:bldP spid="22" grpId="1"/>
      <p:bldP spid="10" grpId="0"/>
      <p:bldP spid="10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1790895" y="5635501"/>
            <a:ext cx="9479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639" y="1333179"/>
            <a:ext cx="4837420" cy="346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Image result for à¦à¦¾à¦¤à§à¦¯à¦¼ à¦¸à¦à¦¸à¦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87" y="1362979"/>
            <a:ext cx="4837419" cy="346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5377" y="5641828"/>
            <a:ext cx="788869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আমলারাই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8599" y="4911346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18088" y="4943811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3451" y="319308"/>
            <a:ext cx="466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336800" y="5637081"/>
            <a:ext cx="1165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87" y="1358076"/>
            <a:ext cx="5388429" cy="3471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2354539" y="4983887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282" y="1362979"/>
            <a:ext cx="5388428" cy="3523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8532187" y="4945391"/>
            <a:ext cx="1334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74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9" grpId="0"/>
      <p:bldP spid="9" grpId="1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286602" y="5523444"/>
            <a:ext cx="1165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4556" y="4871677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90" y="1374872"/>
            <a:ext cx="5391999" cy="3387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0577" y="4882374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15" y="1378422"/>
            <a:ext cx="5391999" cy="3355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627144" y="387547"/>
            <a:ext cx="466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9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à¦¸à¦à¦¿à¦¬à¦¾à¦²à§ à¦à¦° à¦­à¦¿à¦¤à¦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3" y="1600200"/>
            <a:ext cx="3635082" cy="3029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17" y="1600200"/>
            <a:ext cx="3632487" cy="3029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à¦¸à¦à¦¿à¦¬à¦°à¦¾ à¦®à¦¨à§à¦¤à§à¦°à§à¦¦à§à¦° à¦¤à¦¥à§à¦¯ à¦¦à§à§à¦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0" y="1600200"/>
            <a:ext cx="3635082" cy="3029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2077574" y="5486025"/>
            <a:ext cx="812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দৈনিন্দন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568" y="459428"/>
            <a:ext cx="3911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805805" y="4810717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217739" y="446105"/>
            <a:ext cx="356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362574" y="5512672"/>
            <a:ext cx="338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8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à¦¸à¦à¦¿à¦¬à¦°à¦¾ à¦®à¦¨à§à¦¤à§à¦°à§à¦¦à§à¦° à¦¤à¦¥à§à¦¯ à¦¦à§à§à¦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667" y="1404867"/>
            <a:ext cx="7287904" cy="409944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35820" y="3188892"/>
            <a:ext cx="1200873" cy="10009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51580" y="2898426"/>
            <a:ext cx="1242207" cy="10101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191069" y="5884200"/>
            <a:ext cx="1184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নথী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1809" y="382029"/>
            <a:ext cx="4255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pic>
        <p:nvPicPr>
          <p:cNvPr id="7" name="Picture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8127" y="1434295"/>
            <a:ext cx="7244984" cy="404059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0352BA-E8B9-407F-8A41-13FF88C53649}"/>
              </a:ext>
            </a:extLst>
          </p:cNvPr>
          <p:cNvSpPr txBox="1"/>
          <p:nvPr/>
        </p:nvSpPr>
        <p:spPr>
          <a:xfrm>
            <a:off x="930730" y="5864949"/>
            <a:ext cx="1062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3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5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116561" y="324809"/>
            <a:ext cx="3745243" cy="960717"/>
          </a:xfrm>
          <a:prstGeom prst="plaque">
            <a:avLst>
              <a:gd name="adj" fmla="val 2167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51450" y="5428354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22" y="1508760"/>
            <a:ext cx="6306164" cy="359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3385" y="277734"/>
            <a:ext cx="319357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56" y="1356396"/>
            <a:ext cx="9370266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(খ)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(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(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  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সিলেকসানের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চুক্তিভিত্তিক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5" y="199462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5" y="5193524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3562408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988400" y="343181"/>
            <a:ext cx="3761704" cy="8382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83363" y="5692525"/>
            <a:ext cx="1094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প্রতিষ্ঠায়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40" y="1384759"/>
            <a:ext cx="6374800" cy="413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050" y="604064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86784" y="295443"/>
            <a:ext cx="4531995" cy="970742"/>
          </a:xfrm>
          <a:prstGeom prst="plaque">
            <a:avLst>
              <a:gd name="adj" fmla="val 2091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85" y="1502229"/>
            <a:ext cx="7935687" cy="43296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640" y="279932"/>
            <a:ext cx="75007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80" y="1315370"/>
            <a:ext cx="9553432" cy="4976248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808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262269" y="4302157"/>
            <a:ext cx="4640974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76797" y="1237219"/>
            <a:ext cx="2463423" cy="295264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70614" y="440063"/>
            <a:ext cx="614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6535" y="440063"/>
            <a:ext cx="484077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2381" y="5900909"/>
            <a:ext cx="4858613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952" y="1796646"/>
            <a:ext cx="2606877" cy="30308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144" y="1812643"/>
            <a:ext cx="2613774" cy="301866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47" y="1812643"/>
            <a:ext cx="2613774" cy="301866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61" y="1814877"/>
            <a:ext cx="2606877" cy="301392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244514" y="4921955"/>
            <a:ext cx="2861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শফিউল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,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মন্ত্রিপরিষদ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264606" y="4936961"/>
            <a:ext cx="2613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নাছিমা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endParaRPr lang="en-US" sz="2800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 </a:t>
            </a:r>
            <a:r>
              <a:rPr lang="as-IN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শিশু 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958810" y="4942512"/>
            <a:ext cx="3191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আকরাম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 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as-IN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গণশিক্ষা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241945" y="4936961"/>
            <a:ext cx="2613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হেলালুদ্দীন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</a:t>
            </a:r>
            <a:r>
              <a:rPr lang="as-IN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626529" y="334988"/>
            <a:ext cx="5059419" cy="893309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1407333"/>
            <a:ext cx="316798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à¦¬à¦¾à¦à¦²à¦¾à¦¦à§à¦¶ à¦¸à¦°à¦à¦¾à¦°à§ à¦à¦°à§à¦® à¦à¦®à¦¿à¦¶à¦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18" y="2594790"/>
            <a:ext cx="6488333" cy="36496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64024" y="2006220"/>
            <a:ext cx="11286697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আমলাতন্ত্র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আমলাতন্ত্রের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বৈশিষ্ট্যসমূহ বর্ণনা 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আমলাতন্ত্রের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8517" y="636101"/>
            <a:ext cx="6552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616" y="1915812"/>
            <a:ext cx="2897945" cy="3246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Rectangle 32"/>
          <p:cNvSpPr/>
          <p:nvPr/>
        </p:nvSpPr>
        <p:spPr>
          <a:xfrm>
            <a:off x="4608551" y="633479"/>
            <a:ext cx="3052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12962" y="648425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40453" y="1135592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12962" y="633479"/>
            <a:ext cx="188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15" y="1915812"/>
            <a:ext cx="2916756" cy="3246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856" y="5276989"/>
            <a:ext cx="22515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শহীদুল </a:t>
            </a:r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0684" y="5261028"/>
            <a:ext cx="29514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সোহরাব </a:t>
            </a:r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364" y="1915812"/>
            <a:ext cx="2916756" cy="3251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444671" y="5255556"/>
            <a:ext cx="3138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ড.কামাল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উদ্দিন </a:t>
            </a:r>
            <a:r>
              <a:rPr lang="as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957" y="5972844"/>
            <a:ext cx="16914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সচিব,পররাষ্ট্র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913" y="5972844"/>
            <a:ext cx="1534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স্বরাষ্ট্র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9634" y="5994277"/>
            <a:ext cx="15135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সচিব,শিক্ষা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0856" y="1140443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7946" y="1128119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17908" y="624610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915" y="5727696"/>
            <a:ext cx="11681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পেশাজীবী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কর্মচারীবৃন্দের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উদ্দেশ্যসমূহ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বাস্তবায়িত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2" grpId="0"/>
      <p:bldP spid="3" grpId="0"/>
      <p:bldP spid="5" grpId="0"/>
      <p:bldP spid="6" grpId="0"/>
      <p:bldP spid="6" grpId="1"/>
      <p:bldP spid="7" grpId="0"/>
      <p:bldP spid="7" grpId="1"/>
      <p:bldP spid="8" grpId="0"/>
      <p:bldP spid="8" grpId="1"/>
      <p:bldP spid="17" grpId="0"/>
      <p:bldP spid="17" grpId="1"/>
      <p:bldP spid="18" grpId="0"/>
      <p:bldP spid="18" grpId="1"/>
      <p:bldP spid="19" grpId="0"/>
      <p:bldP spid="19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47458" y="5143408"/>
            <a:ext cx="6256420" cy="78241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আমলাতন্ত্র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27608" cy="1239363"/>
            <a:chOff x="7222010" y="322589"/>
            <a:chExt cx="1327608" cy="1239363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  <a:grpFill/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65488"/>
            <a:ext cx="4306117" cy="753120"/>
          </a:xfrm>
          <a:prstGeom prst="plaqu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600" y="1577474"/>
            <a:ext cx="5538135" cy="316464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2" y="1561105"/>
            <a:ext cx="5874603" cy="34583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3336" y="376658"/>
            <a:ext cx="50406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আমলাতন্ত্রের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বৈশিষ্ট্যসমূহ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453" y="5496046"/>
            <a:ext cx="5628187" cy="517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220" y="2872441"/>
            <a:ext cx="1298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316" y="2827981"/>
            <a:ext cx="2794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715" y="5501133"/>
            <a:ext cx="11234433" cy="50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074" y="2835185"/>
            <a:ext cx="2949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সোপানভিত্তিক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673" y="5501133"/>
            <a:ext cx="11597672" cy="949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নিম্নতর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জ্যেষ্ঠতা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দুয়ের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মানদন্ডেই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পদোন্নাতি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0184" y="2817857"/>
            <a:ext cx="3464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পেশাদারি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বেতনভুক্ত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74" y="5404485"/>
            <a:ext cx="11354943" cy="70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কর্মচারিগণ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পেশাদারি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কোষাগার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ভাতাদি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1422" y="2858032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184" y="5489889"/>
            <a:ext cx="11660722" cy="987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আমালাদের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মেধার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10812</TotalTime>
  <Words>1012</Words>
  <Application>Microsoft Office PowerPoint</Application>
  <PresentationFormat>Widescreen</PresentationFormat>
  <Paragraphs>150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1388</cp:revision>
  <dcterms:created xsi:type="dcterms:W3CDTF">2019-05-27T04:34:07Z</dcterms:created>
  <dcterms:modified xsi:type="dcterms:W3CDTF">2019-10-26T03:40:39Z</dcterms:modified>
</cp:coreProperties>
</file>