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2" r:id="rId2"/>
    <p:sldId id="284" r:id="rId3"/>
    <p:sldId id="258" r:id="rId4"/>
    <p:sldId id="286" r:id="rId5"/>
    <p:sldId id="287" r:id="rId6"/>
    <p:sldId id="288" r:id="rId7"/>
    <p:sldId id="289" r:id="rId8"/>
    <p:sldId id="290" r:id="rId9"/>
    <p:sldId id="293" r:id="rId10"/>
    <p:sldId id="294" r:id="rId11"/>
    <p:sldId id="295" r:id="rId12"/>
    <p:sldId id="296" r:id="rId13"/>
    <p:sldId id="297" r:id="rId14"/>
    <p:sldId id="298" r:id="rId15"/>
    <p:sldId id="300" r:id="rId16"/>
    <p:sldId id="299" r:id="rId17"/>
    <p:sldId id="30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EC"/>
    <a:srgbClr val="F1EEE9"/>
    <a:srgbClr val="FFFFFF"/>
    <a:srgbClr val="682868"/>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snapToGrid="0">
      <p:cViewPr varScale="1">
        <p:scale>
          <a:sx n="70" d="100"/>
          <a:sy n="70" d="100"/>
        </p:scale>
        <p:origin x="127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32703-362B-4ACB-96C2-B40D7B0F0073}" type="doc">
      <dgm:prSet loTypeId="urn:microsoft.com/office/officeart/2005/8/layout/radial5" loCatId="cycle" qsTypeId="urn:microsoft.com/office/officeart/2005/8/quickstyle/3d2" qsCatId="3D" csTypeId="urn:microsoft.com/office/officeart/2005/8/colors/colorful1#1" csCatId="colorful" phldr="1"/>
      <dgm:spPr/>
      <dgm:t>
        <a:bodyPr/>
        <a:lstStyle/>
        <a:p>
          <a:endParaRPr lang="en-US"/>
        </a:p>
      </dgm:t>
    </dgm:pt>
    <dgm:pt modelId="{9F4638C3-D4DD-4101-8206-371F73C150B0}">
      <dgm:prSet phldrT="[Text]"/>
      <dgm:spPr/>
      <dgm:t>
        <a:bodyPr/>
        <a:lstStyle/>
        <a:p>
          <a:r>
            <a:rPr lang="bn-BD" dirty="0" smtClean="0">
              <a:latin typeface="NikoshBAN" pitchFamily="2" charset="0"/>
              <a:cs typeface="NikoshBAN" pitchFamily="2" charset="0"/>
              <a:sym typeface="Wingdings 2" pitchFamily="18" charset="2"/>
            </a:rPr>
            <a:t>ওয়ার্ড প্রসেসরের কাজ</a:t>
          </a:r>
          <a:endParaRPr lang="en-US" dirty="0"/>
        </a:p>
      </dgm:t>
    </dgm:pt>
    <dgm:pt modelId="{0CF3D22A-4ACD-4A48-BDD0-633DDA607F9C}" type="parTrans" cxnId="{4EAD5449-5CEB-48F9-BCC4-6DE242FA869F}">
      <dgm:prSet/>
      <dgm:spPr/>
      <dgm:t>
        <a:bodyPr/>
        <a:lstStyle/>
        <a:p>
          <a:endParaRPr lang="en-US"/>
        </a:p>
      </dgm:t>
    </dgm:pt>
    <dgm:pt modelId="{E4F38B50-E109-43BB-A47B-2A4984344936}" type="sibTrans" cxnId="{4EAD5449-5CEB-48F9-BCC4-6DE242FA869F}">
      <dgm:prSet/>
      <dgm:spPr/>
      <dgm:t>
        <a:bodyPr/>
        <a:lstStyle/>
        <a:p>
          <a:endParaRPr lang="en-US"/>
        </a:p>
      </dgm:t>
    </dgm:pt>
    <dgm:pt modelId="{A58FCD28-5419-497B-8F00-2830F75B0E2C}">
      <dgm:prSet phldrT="[Text]" custT="1"/>
      <dgm:spPr/>
      <dgm:t>
        <a:bodyPr/>
        <a:lstStyle/>
        <a:p>
          <a:r>
            <a:rPr lang="bn-BD" sz="2800" dirty="0" smtClean="0">
              <a:latin typeface="NikoshBAN" pitchFamily="2" charset="0"/>
              <a:cs typeface="NikoshBAN" pitchFamily="2" charset="0"/>
              <a:sym typeface="Wingdings 2" pitchFamily="18" charset="2"/>
            </a:rPr>
            <a:t>নতুন ফাইল তৈরি করা যায়</a:t>
          </a:r>
          <a:endParaRPr lang="en-US" sz="2800" dirty="0"/>
        </a:p>
      </dgm:t>
    </dgm:pt>
    <dgm:pt modelId="{2DF22997-7514-4468-8BB7-012C1B6FA90B}" type="parTrans" cxnId="{0A0C2F17-BA03-456B-950D-2A54F903C6D0}">
      <dgm:prSet/>
      <dgm:spPr/>
      <dgm:t>
        <a:bodyPr/>
        <a:lstStyle/>
        <a:p>
          <a:endParaRPr lang="en-US"/>
        </a:p>
      </dgm:t>
    </dgm:pt>
    <dgm:pt modelId="{C0F2CF14-9D27-47C6-B3E4-05EA9567089D}" type="sibTrans" cxnId="{0A0C2F17-BA03-456B-950D-2A54F903C6D0}">
      <dgm:prSet/>
      <dgm:spPr/>
      <dgm:t>
        <a:bodyPr/>
        <a:lstStyle/>
        <a:p>
          <a:endParaRPr lang="en-US"/>
        </a:p>
      </dgm:t>
    </dgm:pt>
    <dgm:pt modelId="{63864B78-C717-4950-9BF0-446EE6B0EB56}">
      <dgm:prSet phldrT="[Text]" custT="1"/>
      <dgm:spPr/>
      <dgm:t>
        <a:bodyPr/>
        <a:lstStyle/>
        <a:p>
          <a:r>
            <a:rPr lang="bn-BD" sz="2800" dirty="0" smtClean="0">
              <a:latin typeface="NikoshBAN" pitchFamily="2" charset="0"/>
              <a:cs typeface="NikoshBAN" pitchFamily="2" charset="0"/>
              <a:sym typeface="Wingdings 2" pitchFamily="18" charset="2"/>
            </a:rPr>
            <a:t>এডিটিং বা পরিবর্তন করা যায়</a:t>
          </a:r>
          <a:endParaRPr lang="en-US" sz="2800" dirty="0"/>
        </a:p>
      </dgm:t>
    </dgm:pt>
    <dgm:pt modelId="{0D3CA559-5DBE-4D00-A815-144FD62E5782}" type="parTrans" cxnId="{DBDC1F25-E0A4-4EDF-8DB3-6DACBEC9F910}">
      <dgm:prSet/>
      <dgm:spPr/>
      <dgm:t>
        <a:bodyPr/>
        <a:lstStyle/>
        <a:p>
          <a:endParaRPr lang="en-US"/>
        </a:p>
      </dgm:t>
    </dgm:pt>
    <dgm:pt modelId="{B20220AE-FF73-48B6-A14C-60E3497A3DE0}" type="sibTrans" cxnId="{DBDC1F25-E0A4-4EDF-8DB3-6DACBEC9F910}">
      <dgm:prSet/>
      <dgm:spPr/>
      <dgm:t>
        <a:bodyPr/>
        <a:lstStyle/>
        <a:p>
          <a:endParaRPr lang="en-US"/>
        </a:p>
      </dgm:t>
    </dgm:pt>
    <dgm:pt modelId="{EF0F71AC-1539-43E9-8603-7B1A41F79DD6}">
      <dgm:prSet phldrT="[Text]" custT="1"/>
      <dgm:spPr/>
      <dgm:t>
        <a:bodyPr/>
        <a:lstStyle/>
        <a:p>
          <a:r>
            <a:rPr lang="bn-BD" sz="2800" dirty="0" smtClean="0">
              <a:latin typeface="NikoshBAN" pitchFamily="2" charset="0"/>
              <a:cs typeface="NikoshBAN" pitchFamily="2" charset="0"/>
              <a:sym typeface="Wingdings 2" pitchFamily="18" charset="2"/>
            </a:rPr>
            <a:t>লেখা দীর্ঘ দিন সংরক্ষণ করে</a:t>
          </a:r>
          <a:r>
            <a:rPr lang="en-US" sz="2800" dirty="0" smtClean="0">
              <a:latin typeface="NikoshBAN" pitchFamily="2" charset="0"/>
              <a:cs typeface="NikoshBAN" pitchFamily="2" charset="0"/>
              <a:sym typeface="Wingdings 2" pitchFamily="18" charset="2"/>
            </a:rPr>
            <a:t> </a:t>
          </a:r>
          <a:r>
            <a:rPr lang="bn-BD" sz="2800" dirty="0" smtClean="0">
              <a:latin typeface="NikoshBAN" pitchFamily="2" charset="0"/>
              <a:cs typeface="NikoshBAN" pitchFamily="2" charset="0"/>
              <a:sym typeface="Wingdings 2" pitchFamily="18" charset="2"/>
            </a:rPr>
            <a:t>রাখা যায়</a:t>
          </a:r>
          <a:endParaRPr lang="en-US" sz="2800" dirty="0"/>
        </a:p>
      </dgm:t>
    </dgm:pt>
    <dgm:pt modelId="{20CBAC12-5124-40C8-B18E-C5BC4CB061DE}" type="parTrans" cxnId="{9FDE1FCE-BEB3-4FAD-94D4-80F0DF463050}">
      <dgm:prSet/>
      <dgm:spPr/>
      <dgm:t>
        <a:bodyPr/>
        <a:lstStyle/>
        <a:p>
          <a:endParaRPr lang="en-US"/>
        </a:p>
      </dgm:t>
    </dgm:pt>
    <dgm:pt modelId="{A23DC46F-9276-401B-BF43-0F799615B6FA}" type="sibTrans" cxnId="{9FDE1FCE-BEB3-4FAD-94D4-80F0DF463050}">
      <dgm:prSet/>
      <dgm:spPr/>
      <dgm:t>
        <a:bodyPr/>
        <a:lstStyle/>
        <a:p>
          <a:endParaRPr lang="en-US"/>
        </a:p>
      </dgm:t>
    </dgm:pt>
    <dgm:pt modelId="{A102B624-7235-48CE-9664-A6581E06AC91}">
      <dgm:prSet phldrT="[Text]" custT="1"/>
      <dgm:spPr/>
      <dgm:t>
        <a:bodyPr/>
        <a:lstStyle/>
        <a:p>
          <a:r>
            <a:rPr lang="bn-BD" sz="2800" dirty="0" smtClean="0">
              <a:latin typeface="NikoshBAN" pitchFamily="2" charset="0"/>
              <a:cs typeface="NikoshBAN" pitchFamily="2" charset="0"/>
              <a:sym typeface="Wingdings 2" pitchFamily="18" charset="2"/>
            </a:rPr>
            <a:t>কপি করা</a:t>
          </a:r>
          <a:r>
            <a:rPr lang="en-US" sz="2800" dirty="0" smtClean="0">
              <a:latin typeface="NikoshBAN" pitchFamily="2" charset="0"/>
              <a:cs typeface="NikoshBAN" pitchFamily="2" charset="0"/>
              <a:sym typeface="Wingdings 2" pitchFamily="18" charset="2"/>
            </a:rPr>
            <a:t> </a:t>
          </a:r>
          <a:r>
            <a:rPr lang="bn-BD" sz="2800" dirty="0" smtClean="0">
              <a:latin typeface="NikoshBAN" pitchFamily="2" charset="0"/>
              <a:cs typeface="NikoshBAN" pitchFamily="2" charset="0"/>
              <a:sym typeface="Wingdings 2" pitchFamily="18" charset="2"/>
            </a:rPr>
            <a:t> যায়</a:t>
          </a:r>
          <a:endParaRPr lang="en-US" sz="2800" dirty="0"/>
        </a:p>
      </dgm:t>
    </dgm:pt>
    <dgm:pt modelId="{5EAB0806-F843-485F-BFE5-67A66A56060D}" type="parTrans" cxnId="{D967434F-8CA6-49B8-8644-0C13A35782FF}">
      <dgm:prSet/>
      <dgm:spPr/>
      <dgm:t>
        <a:bodyPr/>
        <a:lstStyle/>
        <a:p>
          <a:endParaRPr lang="en-US"/>
        </a:p>
      </dgm:t>
    </dgm:pt>
    <dgm:pt modelId="{151E39AD-BD75-4DD6-A1F4-8407EB0D1056}" type="sibTrans" cxnId="{D967434F-8CA6-49B8-8644-0C13A35782FF}">
      <dgm:prSet/>
      <dgm:spPr/>
      <dgm:t>
        <a:bodyPr/>
        <a:lstStyle/>
        <a:p>
          <a:endParaRPr lang="en-US"/>
        </a:p>
      </dgm:t>
    </dgm:pt>
    <dgm:pt modelId="{0CBED6DD-54C1-4680-B36A-C011E8ABAC14}">
      <dgm:prSet custT="1"/>
      <dgm:spPr/>
      <dgm:t>
        <a:bodyPr/>
        <a:lstStyle/>
        <a:p>
          <a:r>
            <a:rPr lang="bn-BD" sz="2800" dirty="0" smtClean="0">
              <a:latin typeface="NikoshBAN" pitchFamily="2" charset="0"/>
              <a:cs typeface="NikoshBAN" pitchFamily="2" charset="0"/>
              <a:sym typeface="Wingdings 2" pitchFamily="18" charset="2"/>
            </a:rPr>
            <a:t>ভুল শুদ্ধ করা যায়</a:t>
          </a:r>
          <a:endParaRPr lang="en-US" sz="2800" dirty="0"/>
        </a:p>
      </dgm:t>
    </dgm:pt>
    <dgm:pt modelId="{C8C27170-F99C-4025-B5BE-71A8929E644A}" type="parTrans" cxnId="{FA0BA6AB-02E7-4A28-9BDB-AE043B10204F}">
      <dgm:prSet/>
      <dgm:spPr/>
      <dgm:t>
        <a:bodyPr/>
        <a:lstStyle/>
        <a:p>
          <a:endParaRPr lang="en-US"/>
        </a:p>
      </dgm:t>
    </dgm:pt>
    <dgm:pt modelId="{BFBAF4B7-F3AB-49C7-82A6-645D22429483}" type="sibTrans" cxnId="{FA0BA6AB-02E7-4A28-9BDB-AE043B10204F}">
      <dgm:prSet/>
      <dgm:spPr/>
      <dgm:t>
        <a:bodyPr/>
        <a:lstStyle/>
        <a:p>
          <a:endParaRPr lang="en-US"/>
        </a:p>
      </dgm:t>
    </dgm:pt>
    <dgm:pt modelId="{4AB3CDE5-3EB2-4BCC-AB84-BE184F954C38}" type="pres">
      <dgm:prSet presAssocID="{C3732703-362B-4ACB-96C2-B40D7B0F0073}" presName="Name0" presStyleCnt="0">
        <dgm:presLayoutVars>
          <dgm:chMax val="1"/>
          <dgm:dir/>
          <dgm:animLvl val="ctr"/>
          <dgm:resizeHandles val="exact"/>
        </dgm:presLayoutVars>
      </dgm:prSet>
      <dgm:spPr/>
      <dgm:t>
        <a:bodyPr/>
        <a:lstStyle/>
        <a:p>
          <a:endParaRPr lang="en-US"/>
        </a:p>
      </dgm:t>
    </dgm:pt>
    <dgm:pt modelId="{C48D4510-C8A3-4499-9ACE-50B948B23FDC}" type="pres">
      <dgm:prSet presAssocID="{9F4638C3-D4DD-4101-8206-371F73C150B0}" presName="centerShape" presStyleLbl="node0" presStyleIdx="0" presStyleCnt="1"/>
      <dgm:spPr/>
      <dgm:t>
        <a:bodyPr/>
        <a:lstStyle/>
        <a:p>
          <a:endParaRPr lang="en-US"/>
        </a:p>
      </dgm:t>
    </dgm:pt>
    <dgm:pt modelId="{F3BE6BC3-0FD5-4C50-BBE2-32537CCA587E}" type="pres">
      <dgm:prSet presAssocID="{2DF22997-7514-4468-8BB7-012C1B6FA90B}" presName="parTrans" presStyleLbl="sibTrans2D1" presStyleIdx="0" presStyleCnt="5" custScaleX="173631"/>
      <dgm:spPr/>
      <dgm:t>
        <a:bodyPr/>
        <a:lstStyle/>
        <a:p>
          <a:endParaRPr lang="en-US"/>
        </a:p>
      </dgm:t>
    </dgm:pt>
    <dgm:pt modelId="{2DAAE949-9B53-4F4E-B7EB-F0214E7A4363}" type="pres">
      <dgm:prSet presAssocID="{2DF22997-7514-4468-8BB7-012C1B6FA90B}" presName="connectorText" presStyleLbl="sibTrans2D1" presStyleIdx="0" presStyleCnt="5"/>
      <dgm:spPr/>
      <dgm:t>
        <a:bodyPr/>
        <a:lstStyle/>
        <a:p>
          <a:endParaRPr lang="en-US"/>
        </a:p>
      </dgm:t>
    </dgm:pt>
    <dgm:pt modelId="{70C7336F-61D4-4D76-BD80-12EB1D463B72}" type="pres">
      <dgm:prSet presAssocID="{A58FCD28-5419-497B-8F00-2830F75B0E2C}" presName="node" presStyleLbl="node1" presStyleIdx="0" presStyleCnt="5" custScaleX="204837">
        <dgm:presLayoutVars>
          <dgm:bulletEnabled val="1"/>
        </dgm:presLayoutVars>
      </dgm:prSet>
      <dgm:spPr/>
      <dgm:t>
        <a:bodyPr/>
        <a:lstStyle/>
        <a:p>
          <a:endParaRPr lang="en-US"/>
        </a:p>
      </dgm:t>
    </dgm:pt>
    <dgm:pt modelId="{00593C9E-F365-4DEF-B6DA-110112EC372C}" type="pres">
      <dgm:prSet presAssocID="{0D3CA559-5DBE-4D00-A815-144FD62E5782}" presName="parTrans" presStyleLbl="sibTrans2D1" presStyleIdx="1" presStyleCnt="5" custAng="192682" custScaleX="179147"/>
      <dgm:spPr/>
      <dgm:t>
        <a:bodyPr/>
        <a:lstStyle/>
        <a:p>
          <a:endParaRPr lang="en-US"/>
        </a:p>
      </dgm:t>
    </dgm:pt>
    <dgm:pt modelId="{04A98BC3-1A27-4D63-B5DA-3478FC70DC33}" type="pres">
      <dgm:prSet presAssocID="{0D3CA559-5DBE-4D00-A815-144FD62E5782}" presName="connectorText" presStyleLbl="sibTrans2D1" presStyleIdx="1" presStyleCnt="5"/>
      <dgm:spPr/>
      <dgm:t>
        <a:bodyPr/>
        <a:lstStyle/>
        <a:p>
          <a:endParaRPr lang="en-US"/>
        </a:p>
      </dgm:t>
    </dgm:pt>
    <dgm:pt modelId="{3F83D332-C1D5-4F72-9861-1FAE14FB022C}" type="pres">
      <dgm:prSet presAssocID="{63864B78-C717-4950-9BF0-446EE6B0EB56}" presName="node" presStyleLbl="node1" presStyleIdx="1" presStyleCnt="5" custScaleX="155875" custRadScaleRad="121838" custRadScaleInc="14392">
        <dgm:presLayoutVars>
          <dgm:bulletEnabled val="1"/>
        </dgm:presLayoutVars>
      </dgm:prSet>
      <dgm:spPr/>
      <dgm:t>
        <a:bodyPr/>
        <a:lstStyle/>
        <a:p>
          <a:endParaRPr lang="en-US"/>
        </a:p>
      </dgm:t>
    </dgm:pt>
    <dgm:pt modelId="{E8EC3A1A-3B35-49D1-AABA-746D1F221636}" type="pres">
      <dgm:prSet presAssocID="{C8C27170-F99C-4025-B5BE-71A8929E644A}" presName="parTrans" presStyleLbl="sibTrans2D1" presStyleIdx="2" presStyleCnt="5" custScaleX="170876"/>
      <dgm:spPr/>
      <dgm:t>
        <a:bodyPr/>
        <a:lstStyle/>
        <a:p>
          <a:endParaRPr lang="en-US"/>
        </a:p>
      </dgm:t>
    </dgm:pt>
    <dgm:pt modelId="{5CCC7370-4F27-4F4D-9AE9-7CE24EA3191E}" type="pres">
      <dgm:prSet presAssocID="{C8C27170-F99C-4025-B5BE-71A8929E644A}" presName="connectorText" presStyleLbl="sibTrans2D1" presStyleIdx="2" presStyleCnt="5"/>
      <dgm:spPr/>
      <dgm:t>
        <a:bodyPr/>
        <a:lstStyle/>
        <a:p>
          <a:endParaRPr lang="en-US"/>
        </a:p>
      </dgm:t>
    </dgm:pt>
    <dgm:pt modelId="{42320007-BD56-41FD-8F75-48BF85BA8E63}" type="pres">
      <dgm:prSet presAssocID="{0CBED6DD-54C1-4680-B36A-C011E8ABAC14}" presName="node" presStyleLbl="node1" presStyleIdx="2" presStyleCnt="5" custScaleX="210794" custRadScaleRad="119350" custRadScaleInc="-40118">
        <dgm:presLayoutVars>
          <dgm:bulletEnabled val="1"/>
        </dgm:presLayoutVars>
      </dgm:prSet>
      <dgm:spPr/>
      <dgm:t>
        <a:bodyPr/>
        <a:lstStyle/>
        <a:p>
          <a:endParaRPr lang="en-US"/>
        </a:p>
      </dgm:t>
    </dgm:pt>
    <dgm:pt modelId="{26FA5DC7-33C1-49BD-8FCA-12F28F6B7126}" type="pres">
      <dgm:prSet presAssocID="{20CBAC12-5124-40C8-B18E-C5BC4CB061DE}" presName="parTrans" presStyleLbl="sibTrans2D1" presStyleIdx="3" presStyleCnt="5" custScaleX="178043"/>
      <dgm:spPr/>
      <dgm:t>
        <a:bodyPr/>
        <a:lstStyle/>
        <a:p>
          <a:endParaRPr lang="en-US"/>
        </a:p>
      </dgm:t>
    </dgm:pt>
    <dgm:pt modelId="{213C3E94-8545-4922-8E21-F1A2EE68B383}" type="pres">
      <dgm:prSet presAssocID="{20CBAC12-5124-40C8-B18E-C5BC4CB061DE}" presName="connectorText" presStyleLbl="sibTrans2D1" presStyleIdx="3" presStyleCnt="5"/>
      <dgm:spPr/>
      <dgm:t>
        <a:bodyPr/>
        <a:lstStyle/>
        <a:p>
          <a:endParaRPr lang="en-US"/>
        </a:p>
      </dgm:t>
    </dgm:pt>
    <dgm:pt modelId="{8101C70D-14E5-4D93-9717-390D80D3F85A}" type="pres">
      <dgm:prSet presAssocID="{EF0F71AC-1539-43E9-8603-7B1A41F79DD6}" presName="node" presStyleLbl="node1" presStyleIdx="3" presStyleCnt="5" custScaleX="207592" custScaleY="93024" custRadScaleRad="108708" custRadScaleInc="16414">
        <dgm:presLayoutVars>
          <dgm:bulletEnabled val="1"/>
        </dgm:presLayoutVars>
      </dgm:prSet>
      <dgm:spPr/>
      <dgm:t>
        <a:bodyPr/>
        <a:lstStyle/>
        <a:p>
          <a:endParaRPr lang="en-US"/>
        </a:p>
      </dgm:t>
    </dgm:pt>
    <dgm:pt modelId="{7C41E375-9088-43B2-AF60-568987CE7736}" type="pres">
      <dgm:prSet presAssocID="{5EAB0806-F843-485F-BFE5-67A66A56060D}" presName="parTrans" presStyleLbl="sibTrans2D1" presStyleIdx="4" presStyleCnt="5" custScaleX="204767" custLinFactNeighborX="-7165"/>
      <dgm:spPr/>
      <dgm:t>
        <a:bodyPr/>
        <a:lstStyle/>
        <a:p>
          <a:endParaRPr lang="en-US"/>
        </a:p>
      </dgm:t>
    </dgm:pt>
    <dgm:pt modelId="{7C8E20A9-01BB-4C47-8AA7-4D85B60CDB4C}" type="pres">
      <dgm:prSet presAssocID="{5EAB0806-F843-485F-BFE5-67A66A56060D}" presName="connectorText" presStyleLbl="sibTrans2D1" presStyleIdx="4" presStyleCnt="5"/>
      <dgm:spPr/>
      <dgm:t>
        <a:bodyPr/>
        <a:lstStyle/>
        <a:p>
          <a:endParaRPr lang="en-US"/>
        </a:p>
      </dgm:t>
    </dgm:pt>
    <dgm:pt modelId="{5D916646-9F53-4171-A667-B90AD3D386C8}" type="pres">
      <dgm:prSet presAssocID="{A102B624-7235-48CE-9664-A6581E06AC91}" presName="node" presStyleLbl="node1" presStyleIdx="4" presStyleCnt="5" custScaleX="146874" custRadScaleRad="113198" custRadScaleInc="-28375">
        <dgm:presLayoutVars>
          <dgm:bulletEnabled val="1"/>
        </dgm:presLayoutVars>
      </dgm:prSet>
      <dgm:spPr/>
      <dgm:t>
        <a:bodyPr/>
        <a:lstStyle/>
        <a:p>
          <a:endParaRPr lang="en-US"/>
        </a:p>
      </dgm:t>
    </dgm:pt>
  </dgm:ptLst>
  <dgm:cxnLst>
    <dgm:cxn modelId="{435A341A-E34C-4F35-840A-E6644A7AE999}" type="presOf" srcId="{2DF22997-7514-4468-8BB7-012C1B6FA90B}" destId="{2DAAE949-9B53-4F4E-B7EB-F0214E7A4363}" srcOrd="1" destOrd="0" presId="urn:microsoft.com/office/officeart/2005/8/layout/radial5"/>
    <dgm:cxn modelId="{DDB774F2-BEAA-4014-B039-DA3034F230C6}" type="presOf" srcId="{20CBAC12-5124-40C8-B18E-C5BC4CB061DE}" destId="{213C3E94-8545-4922-8E21-F1A2EE68B383}" srcOrd="1" destOrd="0" presId="urn:microsoft.com/office/officeart/2005/8/layout/radial5"/>
    <dgm:cxn modelId="{DBDC1F25-E0A4-4EDF-8DB3-6DACBEC9F910}" srcId="{9F4638C3-D4DD-4101-8206-371F73C150B0}" destId="{63864B78-C717-4950-9BF0-446EE6B0EB56}" srcOrd="1" destOrd="0" parTransId="{0D3CA559-5DBE-4D00-A815-144FD62E5782}" sibTransId="{B20220AE-FF73-48B6-A14C-60E3497A3DE0}"/>
    <dgm:cxn modelId="{463F0F2D-6662-48F3-8FAD-9FC84687E612}" type="presOf" srcId="{2DF22997-7514-4468-8BB7-012C1B6FA90B}" destId="{F3BE6BC3-0FD5-4C50-BBE2-32537CCA587E}" srcOrd="0" destOrd="0" presId="urn:microsoft.com/office/officeart/2005/8/layout/radial5"/>
    <dgm:cxn modelId="{1925F855-6DE3-4CF9-B330-2EBD501D775A}" type="presOf" srcId="{5EAB0806-F843-485F-BFE5-67A66A56060D}" destId="{7C8E20A9-01BB-4C47-8AA7-4D85B60CDB4C}" srcOrd="1" destOrd="0" presId="urn:microsoft.com/office/officeart/2005/8/layout/radial5"/>
    <dgm:cxn modelId="{27A2A483-743F-4F66-9199-D8F4D71CE23D}" type="presOf" srcId="{A102B624-7235-48CE-9664-A6581E06AC91}" destId="{5D916646-9F53-4171-A667-B90AD3D386C8}" srcOrd="0" destOrd="0" presId="urn:microsoft.com/office/officeart/2005/8/layout/radial5"/>
    <dgm:cxn modelId="{0E4814DB-F9E3-414A-A652-CAB18B32B324}" type="presOf" srcId="{20CBAC12-5124-40C8-B18E-C5BC4CB061DE}" destId="{26FA5DC7-33C1-49BD-8FCA-12F28F6B7126}" srcOrd="0" destOrd="0" presId="urn:microsoft.com/office/officeart/2005/8/layout/radial5"/>
    <dgm:cxn modelId="{82A8ACA6-A505-4354-BF7B-54EE516A7549}" type="presOf" srcId="{0CBED6DD-54C1-4680-B36A-C011E8ABAC14}" destId="{42320007-BD56-41FD-8F75-48BF85BA8E63}" srcOrd="0" destOrd="0" presId="urn:microsoft.com/office/officeart/2005/8/layout/radial5"/>
    <dgm:cxn modelId="{F95A6CB9-1844-43E3-A834-BCAA2A4952EF}" type="presOf" srcId="{9F4638C3-D4DD-4101-8206-371F73C150B0}" destId="{C48D4510-C8A3-4499-9ACE-50B948B23FDC}" srcOrd="0" destOrd="0" presId="urn:microsoft.com/office/officeart/2005/8/layout/radial5"/>
    <dgm:cxn modelId="{14FB4D0C-03E7-4C4E-9999-A095ED9FB4B6}" type="presOf" srcId="{63864B78-C717-4950-9BF0-446EE6B0EB56}" destId="{3F83D332-C1D5-4F72-9861-1FAE14FB022C}" srcOrd="0" destOrd="0" presId="urn:microsoft.com/office/officeart/2005/8/layout/radial5"/>
    <dgm:cxn modelId="{7D37E5B1-00F2-484A-8FA7-32EC52A643C4}" type="presOf" srcId="{C8C27170-F99C-4025-B5BE-71A8929E644A}" destId="{E8EC3A1A-3B35-49D1-AABA-746D1F221636}" srcOrd="0" destOrd="0" presId="urn:microsoft.com/office/officeart/2005/8/layout/radial5"/>
    <dgm:cxn modelId="{1940AB56-3DF8-422F-A38F-B3F778A7B7E8}" type="presOf" srcId="{0D3CA559-5DBE-4D00-A815-144FD62E5782}" destId="{04A98BC3-1A27-4D63-B5DA-3478FC70DC33}" srcOrd="1" destOrd="0" presId="urn:microsoft.com/office/officeart/2005/8/layout/radial5"/>
    <dgm:cxn modelId="{4EAD5449-5CEB-48F9-BCC4-6DE242FA869F}" srcId="{C3732703-362B-4ACB-96C2-B40D7B0F0073}" destId="{9F4638C3-D4DD-4101-8206-371F73C150B0}" srcOrd="0" destOrd="0" parTransId="{0CF3D22A-4ACD-4A48-BDD0-633DDA607F9C}" sibTransId="{E4F38B50-E109-43BB-A47B-2A4984344936}"/>
    <dgm:cxn modelId="{9FDE1FCE-BEB3-4FAD-94D4-80F0DF463050}" srcId="{9F4638C3-D4DD-4101-8206-371F73C150B0}" destId="{EF0F71AC-1539-43E9-8603-7B1A41F79DD6}" srcOrd="3" destOrd="0" parTransId="{20CBAC12-5124-40C8-B18E-C5BC4CB061DE}" sibTransId="{A23DC46F-9276-401B-BF43-0F799615B6FA}"/>
    <dgm:cxn modelId="{78315FF7-AF02-4132-A1B4-5A0E51598040}" type="presOf" srcId="{A58FCD28-5419-497B-8F00-2830F75B0E2C}" destId="{70C7336F-61D4-4D76-BD80-12EB1D463B72}" srcOrd="0" destOrd="0" presId="urn:microsoft.com/office/officeart/2005/8/layout/radial5"/>
    <dgm:cxn modelId="{5D9FFEA8-7B20-438C-88F2-71B66E32D62F}" type="presOf" srcId="{5EAB0806-F843-485F-BFE5-67A66A56060D}" destId="{7C41E375-9088-43B2-AF60-568987CE7736}" srcOrd="0" destOrd="0" presId="urn:microsoft.com/office/officeart/2005/8/layout/radial5"/>
    <dgm:cxn modelId="{BEBB6D45-0EE8-4CA3-9F03-5D53162D13A4}" type="presOf" srcId="{C8C27170-F99C-4025-B5BE-71A8929E644A}" destId="{5CCC7370-4F27-4F4D-9AE9-7CE24EA3191E}" srcOrd="1" destOrd="0" presId="urn:microsoft.com/office/officeart/2005/8/layout/radial5"/>
    <dgm:cxn modelId="{FF0D0CBD-63C2-4F48-960C-CBB41DD409DC}" type="presOf" srcId="{0D3CA559-5DBE-4D00-A815-144FD62E5782}" destId="{00593C9E-F365-4DEF-B6DA-110112EC372C}" srcOrd="0" destOrd="0" presId="urn:microsoft.com/office/officeart/2005/8/layout/radial5"/>
    <dgm:cxn modelId="{0A0C2F17-BA03-456B-950D-2A54F903C6D0}" srcId="{9F4638C3-D4DD-4101-8206-371F73C150B0}" destId="{A58FCD28-5419-497B-8F00-2830F75B0E2C}" srcOrd="0" destOrd="0" parTransId="{2DF22997-7514-4468-8BB7-012C1B6FA90B}" sibTransId="{C0F2CF14-9D27-47C6-B3E4-05EA9567089D}"/>
    <dgm:cxn modelId="{FA0BA6AB-02E7-4A28-9BDB-AE043B10204F}" srcId="{9F4638C3-D4DD-4101-8206-371F73C150B0}" destId="{0CBED6DD-54C1-4680-B36A-C011E8ABAC14}" srcOrd="2" destOrd="0" parTransId="{C8C27170-F99C-4025-B5BE-71A8929E644A}" sibTransId="{BFBAF4B7-F3AB-49C7-82A6-645D22429483}"/>
    <dgm:cxn modelId="{75CBE089-8AFA-4DFF-B7AA-5B5D26785806}" type="presOf" srcId="{C3732703-362B-4ACB-96C2-B40D7B0F0073}" destId="{4AB3CDE5-3EB2-4BCC-AB84-BE184F954C38}" srcOrd="0" destOrd="0" presId="urn:microsoft.com/office/officeart/2005/8/layout/radial5"/>
    <dgm:cxn modelId="{D967434F-8CA6-49B8-8644-0C13A35782FF}" srcId="{9F4638C3-D4DD-4101-8206-371F73C150B0}" destId="{A102B624-7235-48CE-9664-A6581E06AC91}" srcOrd="4" destOrd="0" parTransId="{5EAB0806-F843-485F-BFE5-67A66A56060D}" sibTransId="{151E39AD-BD75-4DD6-A1F4-8407EB0D1056}"/>
    <dgm:cxn modelId="{277920EA-FF9A-4E17-8E6F-F39680734B36}" type="presOf" srcId="{EF0F71AC-1539-43E9-8603-7B1A41F79DD6}" destId="{8101C70D-14E5-4D93-9717-390D80D3F85A}" srcOrd="0" destOrd="0" presId="urn:microsoft.com/office/officeart/2005/8/layout/radial5"/>
    <dgm:cxn modelId="{C5CECFC2-6E92-4C6F-830A-16E18D48DCE3}" type="presParOf" srcId="{4AB3CDE5-3EB2-4BCC-AB84-BE184F954C38}" destId="{C48D4510-C8A3-4499-9ACE-50B948B23FDC}" srcOrd="0" destOrd="0" presId="urn:microsoft.com/office/officeart/2005/8/layout/radial5"/>
    <dgm:cxn modelId="{D635DC3E-7E58-4456-9FB9-90D38C9B5066}" type="presParOf" srcId="{4AB3CDE5-3EB2-4BCC-AB84-BE184F954C38}" destId="{F3BE6BC3-0FD5-4C50-BBE2-32537CCA587E}" srcOrd="1" destOrd="0" presId="urn:microsoft.com/office/officeart/2005/8/layout/radial5"/>
    <dgm:cxn modelId="{0183D311-774B-4C80-A32E-047841B66833}" type="presParOf" srcId="{F3BE6BC3-0FD5-4C50-BBE2-32537CCA587E}" destId="{2DAAE949-9B53-4F4E-B7EB-F0214E7A4363}" srcOrd="0" destOrd="0" presId="urn:microsoft.com/office/officeart/2005/8/layout/radial5"/>
    <dgm:cxn modelId="{BA65EAE3-5758-442A-9149-9E7367B21C84}" type="presParOf" srcId="{4AB3CDE5-3EB2-4BCC-AB84-BE184F954C38}" destId="{70C7336F-61D4-4D76-BD80-12EB1D463B72}" srcOrd="2" destOrd="0" presId="urn:microsoft.com/office/officeart/2005/8/layout/radial5"/>
    <dgm:cxn modelId="{D68B417F-4BBA-4180-9D09-2211D30F4A94}" type="presParOf" srcId="{4AB3CDE5-3EB2-4BCC-AB84-BE184F954C38}" destId="{00593C9E-F365-4DEF-B6DA-110112EC372C}" srcOrd="3" destOrd="0" presId="urn:microsoft.com/office/officeart/2005/8/layout/radial5"/>
    <dgm:cxn modelId="{A9988223-D12C-43AC-8D1C-117D3A6BB6CD}" type="presParOf" srcId="{00593C9E-F365-4DEF-B6DA-110112EC372C}" destId="{04A98BC3-1A27-4D63-B5DA-3478FC70DC33}" srcOrd="0" destOrd="0" presId="urn:microsoft.com/office/officeart/2005/8/layout/radial5"/>
    <dgm:cxn modelId="{1C1E2B36-B5BD-47A9-B6A6-14C9FD9B1A3E}" type="presParOf" srcId="{4AB3CDE5-3EB2-4BCC-AB84-BE184F954C38}" destId="{3F83D332-C1D5-4F72-9861-1FAE14FB022C}" srcOrd="4" destOrd="0" presId="urn:microsoft.com/office/officeart/2005/8/layout/radial5"/>
    <dgm:cxn modelId="{F0200D4B-87D6-462C-BBAA-E7E60FF9D4B0}" type="presParOf" srcId="{4AB3CDE5-3EB2-4BCC-AB84-BE184F954C38}" destId="{E8EC3A1A-3B35-49D1-AABA-746D1F221636}" srcOrd="5" destOrd="0" presId="urn:microsoft.com/office/officeart/2005/8/layout/radial5"/>
    <dgm:cxn modelId="{EB87F047-56CF-4B10-A6AE-32E582169259}" type="presParOf" srcId="{E8EC3A1A-3B35-49D1-AABA-746D1F221636}" destId="{5CCC7370-4F27-4F4D-9AE9-7CE24EA3191E}" srcOrd="0" destOrd="0" presId="urn:microsoft.com/office/officeart/2005/8/layout/radial5"/>
    <dgm:cxn modelId="{2B492569-272C-47AD-A70D-1878FC84DB52}" type="presParOf" srcId="{4AB3CDE5-3EB2-4BCC-AB84-BE184F954C38}" destId="{42320007-BD56-41FD-8F75-48BF85BA8E63}" srcOrd="6" destOrd="0" presId="urn:microsoft.com/office/officeart/2005/8/layout/radial5"/>
    <dgm:cxn modelId="{70E4EB1D-C089-477E-AA53-00CA9CB0840B}" type="presParOf" srcId="{4AB3CDE5-3EB2-4BCC-AB84-BE184F954C38}" destId="{26FA5DC7-33C1-49BD-8FCA-12F28F6B7126}" srcOrd="7" destOrd="0" presId="urn:microsoft.com/office/officeart/2005/8/layout/radial5"/>
    <dgm:cxn modelId="{5B0D2577-0B4F-4F0C-9D36-08B794D21B17}" type="presParOf" srcId="{26FA5DC7-33C1-49BD-8FCA-12F28F6B7126}" destId="{213C3E94-8545-4922-8E21-F1A2EE68B383}" srcOrd="0" destOrd="0" presId="urn:microsoft.com/office/officeart/2005/8/layout/radial5"/>
    <dgm:cxn modelId="{5D5CA03A-5719-4C04-A430-D8C0A74385D1}" type="presParOf" srcId="{4AB3CDE5-3EB2-4BCC-AB84-BE184F954C38}" destId="{8101C70D-14E5-4D93-9717-390D80D3F85A}" srcOrd="8" destOrd="0" presId="urn:microsoft.com/office/officeart/2005/8/layout/radial5"/>
    <dgm:cxn modelId="{CFF0AB9C-2D81-4013-ACAF-679E90474137}" type="presParOf" srcId="{4AB3CDE5-3EB2-4BCC-AB84-BE184F954C38}" destId="{7C41E375-9088-43B2-AF60-568987CE7736}" srcOrd="9" destOrd="0" presId="urn:microsoft.com/office/officeart/2005/8/layout/radial5"/>
    <dgm:cxn modelId="{6FE5B20D-A07F-4FAA-BA39-B626A1069378}" type="presParOf" srcId="{7C41E375-9088-43B2-AF60-568987CE7736}" destId="{7C8E20A9-01BB-4C47-8AA7-4D85B60CDB4C}" srcOrd="0" destOrd="0" presId="urn:microsoft.com/office/officeart/2005/8/layout/radial5"/>
    <dgm:cxn modelId="{8D731885-6601-4EC3-A2BB-8908AE1D4F78}" type="presParOf" srcId="{4AB3CDE5-3EB2-4BCC-AB84-BE184F954C38}" destId="{5D916646-9F53-4171-A667-B90AD3D386C8}"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F4B65-A2A8-45BB-9A0D-F1FCFD302E56}" type="datetimeFigureOut">
              <a:rPr lang="en-US" smtClean="0"/>
              <a:t>10/25/2019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70663-D7E1-4438-B3EB-C5BDB1F49622}" type="slidenum">
              <a:rPr lang="en-US" smtClean="0"/>
              <a:t>‹#›</a:t>
            </a:fld>
            <a:endParaRPr lang="en-US"/>
          </a:p>
        </p:txBody>
      </p:sp>
    </p:spTree>
    <p:extLst>
      <p:ext uri="{BB962C8B-B14F-4D97-AF65-F5344CB8AC3E}">
        <p14:creationId xmlns:p14="http://schemas.microsoft.com/office/powerpoint/2010/main" val="259165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1</a:t>
            </a:fld>
            <a:endParaRPr lang="en-US"/>
          </a:p>
        </p:txBody>
      </p:sp>
    </p:spTree>
    <p:extLst>
      <p:ext uri="{BB962C8B-B14F-4D97-AF65-F5344CB8AC3E}">
        <p14:creationId xmlns:p14="http://schemas.microsoft.com/office/powerpoint/2010/main" val="225615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10</a:t>
            </a:fld>
            <a:endParaRPr lang="en-US"/>
          </a:p>
        </p:txBody>
      </p:sp>
    </p:spTree>
    <p:extLst>
      <p:ext uri="{BB962C8B-B14F-4D97-AF65-F5344CB8AC3E}">
        <p14:creationId xmlns:p14="http://schemas.microsoft.com/office/powerpoint/2010/main" val="29519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11</a:t>
            </a:fld>
            <a:endParaRPr lang="en-US"/>
          </a:p>
        </p:txBody>
      </p:sp>
    </p:spTree>
    <p:extLst>
      <p:ext uri="{BB962C8B-B14F-4D97-AF65-F5344CB8AC3E}">
        <p14:creationId xmlns:p14="http://schemas.microsoft.com/office/powerpoint/2010/main" val="1180313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12</a:t>
            </a:fld>
            <a:endParaRPr lang="en-US"/>
          </a:p>
        </p:txBody>
      </p:sp>
    </p:spTree>
    <p:extLst>
      <p:ext uri="{BB962C8B-B14F-4D97-AF65-F5344CB8AC3E}">
        <p14:creationId xmlns:p14="http://schemas.microsoft.com/office/powerpoint/2010/main" val="322501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13</a:t>
            </a:fld>
            <a:endParaRPr lang="en-US"/>
          </a:p>
        </p:txBody>
      </p:sp>
    </p:spTree>
    <p:extLst>
      <p:ext uri="{BB962C8B-B14F-4D97-AF65-F5344CB8AC3E}">
        <p14:creationId xmlns:p14="http://schemas.microsoft.com/office/powerpoint/2010/main" val="242313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14</a:t>
            </a:fld>
            <a:endParaRPr lang="en-US"/>
          </a:p>
        </p:txBody>
      </p:sp>
    </p:spTree>
    <p:extLst>
      <p:ext uri="{BB962C8B-B14F-4D97-AF65-F5344CB8AC3E}">
        <p14:creationId xmlns:p14="http://schemas.microsoft.com/office/powerpoint/2010/main" val="1013047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15</a:t>
            </a:fld>
            <a:endParaRPr lang="en-US"/>
          </a:p>
        </p:txBody>
      </p:sp>
    </p:spTree>
    <p:extLst>
      <p:ext uri="{BB962C8B-B14F-4D97-AF65-F5344CB8AC3E}">
        <p14:creationId xmlns:p14="http://schemas.microsoft.com/office/powerpoint/2010/main" val="325239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16</a:t>
            </a:fld>
            <a:endParaRPr lang="en-US"/>
          </a:p>
        </p:txBody>
      </p:sp>
    </p:spTree>
    <p:extLst>
      <p:ext uri="{BB962C8B-B14F-4D97-AF65-F5344CB8AC3E}">
        <p14:creationId xmlns:p14="http://schemas.microsoft.com/office/powerpoint/2010/main" val="1757928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17</a:t>
            </a:fld>
            <a:endParaRPr lang="en-US"/>
          </a:p>
        </p:txBody>
      </p:sp>
    </p:spTree>
    <p:extLst>
      <p:ext uri="{BB962C8B-B14F-4D97-AF65-F5344CB8AC3E}">
        <p14:creationId xmlns:p14="http://schemas.microsoft.com/office/powerpoint/2010/main" val="176991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2</a:t>
            </a:fld>
            <a:endParaRPr lang="en-US"/>
          </a:p>
        </p:txBody>
      </p:sp>
    </p:spTree>
    <p:extLst>
      <p:ext uri="{BB962C8B-B14F-4D97-AF65-F5344CB8AC3E}">
        <p14:creationId xmlns:p14="http://schemas.microsoft.com/office/powerpoint/2010/main" val="143722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3</a:t>
            </a:fld>
            <a:endParaRPr lang="en-US"/>
          </a:p>
        </p:txBody>
      </p:sp>
    </p:spTree>
    <p:extLst>
      <p:ext uri="{BB962C8B-B14F-4D97-AF65-F5344CB8AC3E}">
        <p14:creationId xmlns:p14="http://schemas.microsoft.com/office/powerpoint/2010/main" val="84534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4</a:t>
            </a:fld>
            <a:endParaRPr lang="en-US"/>
          </a:p>
        </p:txBody>
      </p:sp>
    </p:spTree>
    <p:extLst>
      <p:ext uri="{BB962C8B-B14F-4D97-AF65-F5344CB8AC3E}">
        <p14:creationId xmlns:p14="http://schemas.microsoft.com/office/powerpoint/2010/main" val="212722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5</a:t>
            </a:fld>
            <a:endParaRPr lang="en-US"/>
          </a:p>
        </p:txBody>
      </p:sp>
    </p:spTree>
    <p:extLst>
      <p:ext uri="{BB962C8B-B14F-4D97-AF65-F5344CB8AC3E}">
        <p14:creationId xmlns:p14="http://schemas.microsoft.com/office/powerpoint/2010/main" val="388715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6</a:t>
            </a:fld>
            <a:endParaRPr lang="en-US"/>
          </a:p>
        </p:txBody>
      </p:sp>
    </p:spTree>
    <p:extLst>
      <p:ext uri="{BB962C8B-B14F-4D97-AF65-F5344CB8AC3E}">
        <p14:creationId xmlns:p14="http://schemas.microsoft.com/office/powerpoint/2010/main" val="35058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7</a:t>
            </a:fld>
            <a:endParaRPr lang="en-US"/>
          </a:p>
        </p:txBody>
      </p:sp>
    </p:spTree>
    <p:extLst>
      <p:ext uri="{BB962C8B-B14F-4D97-AF65-F5344CB8AC3E}">
        <p14:creationId xmlns:p14="http://schemas.microsoft.com/office/powerpoint/2010/main" val="103902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8</a:t>
            </a:fld>
            <a:endParaRPr lang="en-US"/>
          </a:p>
        </p:txBody>
      </p:sp>
    </p:spTree>
    <p:extLst>
      <p:ext uri="{BB962C8B-B14F-4D97-AF65-F5344CB8AC3E}">
        <p14:creationId xmlns:p14="http://schemas.microsoft.com/office/powerpoint/2010/main" val="61998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70663-D7E1-4438-B3EB-C5BDB1F49622}" type="slidenum">
              <a:rPr lang="en-US" smtClean="0"/>
              <a:t>9</a:t>
            </a:fld>
            <a:endParaRPr lang="en-US"/>
          </a:p>
        </p:txBody>
      </p:sp>
    </p:spTree>
    <p:extLst>
      <p:ext uri="{BB962C8B-B14F-4D97-AF65-F5344CB8AC3E}">
        <p14:creationId xmlns:p14="http://schemas.microsoft.com/office/powerpoint/2010/main" val="285772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AA0008-94F8-47AE-837E-4E01F1E2A699}" type="datetime5">
              <a:rPr lang="en-US" smtClean="0"/>
              <a:t>25-Oct-19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1C94F-D22B-47FA-8AD5-1B58285DE3E4}" type="slidenum">
              <a:rPr lang="en-US" smtClean="0"/>
              <a:t>‹#›</a:t>
            </a:fld>
            <a:endParaRPr lang="en-US"/>
          </a:p>
        </p:txBody>
      </p:sp>
    </p:spTree>
    <p:extLst>
      <p:ext uri="{BB962C8B-B14F-4D97-AF65-F5344CB8AC3E}">
        <p14:creationId xmlns:p14="http://schemas.microsoft.com/office/powerpoint/2010/main" val="43250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173A9-0A33-4D69-931A-D3B4509B6449}" type="datetime5">
              <a:rPr lang="en-US" smtClean="0"/>
              <a:t>25-Oct-19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1C94F-D22B-47FA-8AD5-1B58285DE3E4}" type="slidenum">
              <a:rPr lang="en-US" smtClean="0"/>
              <a:t>‹#›</a:t>
            </a:fld>
            <a:endParaRPr lang="en-US"/>
          </a:p>
        </p:txBody>
      </p:sp>
    </p:spTree>
    <p:extLst>
      <p:ext uri="{BB962C8B-B14F-4D97-AF65-F5344CB8AC3E}">
        <p14:creationId xmlns:p14="http://schemas.microsoft.com/office/powerpoint/2010/main" val="340898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51AEE-FE42-4585-B6D0-779E98379B36}" type="datetime5">
              <a:rPr lang="en-US" smtClean="0"/>
              <a:t>25-Oct-19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1C94F-D22B-47FA-8AD5-1B58285DE3E4}" type="slidenum">
              <a:rPr lang="en-US" smtClean="0"/>
              <a:t>‹#›</a:t>
            </a:fld>
            <a:endParaRPr lang="en-US"/>
          </a:p>
        </p:txBody>
      </p:sp>
    </p:spTree>
    <p:extLst>
      <p:ext uri="{BB962C8B-B14F-4D97-AF65-F5344CB8AC3E}">
        <p14:creationId xmlns:p14="http://schemas.microsoft.com/office/powerpoint/2010/main" val="209816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C2B401-7826-47F4-A501-4D0A77761ED4}" type="datetime5">
              <a:rPr lang="en-US" smtClean="0"/>
              <a:t>25-Oct-19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1C94F-D22B-47FA-8AD5-1B58285DE3E4}" type="slidenum">
              <a:rPr lang="en-US" smtClean="0"/>
              <a:t>‹#›</a:t>
            </a:fld>
            <a:endParaRPr lang="en-US"/>
          </a:p>
        </p:txBody>
      </p:sp>
    </p:spTree>
    <p:extLst>
      <p:ext uri="{BB962C8B-B14F-4D97-AF65-F5344CB8AC3E}">
        <p14:creationId xmlns:p14="http://schemas.microsoft.com/office/powerpoint/2010/main" val="426099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65444-5382-46FC-9149-894871559736}" type="datetime5">
              <a:rPr lang="en-US" smtClean="0"/>
              <a:t>25-Oct-19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1C94F-D22B-47FA-8AD5-1B58285DE3E4}" type="slidenum">
              <a:rPr lang="en-US" smtClean="0"/>
              <a:t>‹#›</a:t>
            </a:fld>
            <a:endParaRPr lang="en-US"/>
          </a:p>
        </p:txBody>
      </p:sp>
    </p:spTree>
    <p:extLst>
      <p:ext uri="{BB962C8B-B14F-4D97-AF65-F5344CB8AC3E}">
        <p14:creationId xmlns:p14="http://schemas.microsoft.com/office/powerpoint/2010/main" val="148958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06A829-D6D7-4608-AF54-72A3FB452E6D}" type="datetime5">
              <a:rPr lang="en-US" smtClean="0"/>
              <a:t>25-Oct-19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1C94F-D22B-47FA-8AD5-1B58285DE3E4}" type="slidenum">
              <a:rPr lang="en-US" smtClean="0"/>
              <a:t>‹#›</a:t>
            </a:fld>
            <a:endParaRPr lang="en-US"/>
          </a:p>
        </p:txBody>
      </p:sp>
    </p:spTree>
    <p:extLst>
      <p:ext uri="{BB962C8B-B14F-4D97-AF65-F5344CB8AC3E}">
        <p14:creationId xmlns:p14="http://schemas.microsoft.com/office/powerpoint/2010/main" val="77957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ACF4C8-D27F-4DDD-8EC0-C49069B60E5A}" type="datetime5">
              <a:rPr lang="en-US" smtClean="0"/>
              <a:t>25-Oct-19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1C94F-D22B-47FA-8AD5-1B58285DE3E4}" type="slidenum">
              <a:rPr lang="en-US" smtClean="0"/>
              <a:t>‹#›</a:t>
            </a:fld>
            <a:endParaRPr lang="en-US"/>
          </a:p>
        </p:txBody>
      </p:sp>
    </p:spTree>
    <p:extLst>
      <p:ext uri="{BB962C8B-B14F-4D97-AF65-F5344CB8AC3E}">
        <p14:creationId xmlns:p14="http://schemas.microsoft.com/office/powerpoint/2010/main" val="300737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389CE8-4CF6-4700-8AE2-F52AEE54B097}" type="datetime5">
              <a:rPr lang="en-US" smtClean="0"/>
              <a:t>25-Oct-19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1C94F-D22B-47FA-8AD5-1B58285DE3E4}" type="slidenum">
              <a:rPr lang="en-US" smtClean="0"/>
              <a:t>‹#›</a:t>
            </a:fld>
            <a:endParaRPr lang="en-US"/>
          </a:p>
        </p:txBody>
      </p:sp>
    </p:spTree>
    <p:extLst>
      <p:ext uri="{BB962C8B-B14F-4D97-AF65-F5344CB8AC3E}">
        <p14:creationId xmlns:p14="http://schemas.microsoft.com/office/powerpoint/2010/main" val="273587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9144000" cy="6612834"/>
          </a:xfrm>
          <a:prstGeom prst="frame">
            <a:avLst>
              <a:gd name="adj1" fmla="val 3804"/>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
        <p:nvSpPr>
          <p:cNvPr id="6" name="Rectangle 5"/>
          <p:cNvSpPr/>
          <p:nvPr userDrawn="1"/>
        </p:nvSpPr>
        <p:spPr>
          <a:xfrm>
            <a:off x="-2" y="6639335"/>
            <a:ext cx="9144000" cy="231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7" name="Rectangle 6"/>
          <p:cNvSpPr/>
          <p:nvPr userDrawn="1"/>
        </p:nvSpPr>
        <p:spPr>
          <a:xfrm>
            <a:off x="1219200" y="6612836"/>
            <a:ext cx="6705597" cy="338554"/>
          </a:xfrm>
          <a:prstGeom prst="rect">
            <a:avLst/>
          </a:prstGeom>
        </p:spPr>
        <p:txBody>
          <a:bodyPr wrap="square">
            <a:spAutoFit/>
          </a:bodyPr>
          <a:lstStyle/>
          <a:p>
            <a:pPr algn="ctr"/>
            <a:r>
              <a:rPr lang="en-US" sz="1600" dirty="0" err="1"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মোছাঃমাহবুবা</a:t>
            </a:r>
            <a:r>
              <a:rPr lang="en-US" sz="1400" baseline="0" dirty="0"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বেগম</a:t>
            </a:r>
            <a:r>
              <a:rPr lang="en-US" sz="1600" baseline="0" dirty="0"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সহকারী</a:t>
            </a:r>
            <a:r>
              <a:rPr lang="en-US" sz="1600" baseline="0" dirty="0"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শিক্ষক,বিনঝাড়</a:t>
            </a:r>
            <a:r>
              <a:rPr lang="en-US" sz="1600" baseline="0" dirty="0"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আহমাদিয়া</a:t>
            </a:r>
            <a:r>
              <a:rPr lang="en-US" sz="1600" baseline="0" dirty="0"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দাখিল</a:t>
            </a:r>
            <a:r>
              <a:rPr lang="en-US" sz="1600" baseline="0" dirty="0"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মাদ্রাসা,আক্কেলপুর,জয়পুরহাট</a:t>
            </a:r>
            <a:r>
              <a:rPr lang="en-US" sz="1400" baseline="0" dirty="0" smtClean="0">
                <a:solidFill>
                  <a:schemeClr val="accent6">
                    <a:lumMod val="50000"/>
                  </a:schemeClr>
                </a:solidFill>
                <a:latin typeface="NikoshBAN" panose="02000000000000000000" pitchFamily="2" charset="0"/>
                <a:cs typeface="NikoshBAN" panose="02000000000000000000" pitchFamily="2" charset="0"/>
                <a:sym typeface="Wingdings" panose="05000000000000000000" pitchFamily="2" charset="2"/>
              </a:rPr>
              <a:t>। </a:t>
            </a:r>
            <a:endParaRPr lang="en-US" sz="1400" dirty="0">
              <a:solidFill>
                <a:schemeClr val="accent6">
                  <a:lumMod val="50000"/>
                </a:schemeClr>
              </a:solidFill>
              <a:latin typeface="NikoshBAN" panose="02000000000000000000" pitchFamily="2" charset="0"/>
              <a:cs typeface="NikoshBAN" panose="02000000000000000000" pitchFamily="2" charset="0"/>
            </a:endParaRPr>
          </a:p>
        </p:txBody>
      </p:sp>
      <p:sp>
        <p:nvSpPr>
          <p:cNvPr id="9" name="Rounded Rectangle 8"/>
          <p:cNvSpPr/>
          <p:nvPr userDrawn="1"/>
        </p:nvSpPr>
        <p:spPr>
          <a:xfrm>
            <a:off x="7924799" y="6639339"/>
            <a:ext cx="1219200" cy="22826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userDrawn="1"/>
        </p:nvSpPr>
        <p:spPr>
          <a:xfrm>
            <a:off x="0" y="6639335"/>
            <a:ext cx="1219200" cy="2249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696" y="228598"/>
            <a:ext cx="849487" cy="844901"/>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027850" y="5545012"/>
            <a:ext cx="849487" cy="844901"/>
          </a:xfrm>
          <a:prstGeom prst="rect">
            <a:avLst/>
          </a:prstGeom>
        </p:spPr>
      </p:pic>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37191" y="5476459"/>
            <a:ext cx="849487" cy="844901"/>
          </a:xfrm>
          <a:prstGeom prst="rect">
            <a:avLst/>
          </a:pr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083151" y="257395"/>
            <a:ext cx="849487" cy="844901"/>
          </a:xfrm>
          <a:prstGeom prst="rect">
            <a:avLst/>
          </a:prstGeom>
        </p:spPr>
      </p:pic>
    </p:spTree>
    <p:extLst>
      <p:ext uri="{BB962C8B-B14F-4D97-AF65-F5344CB8AC3E}">
        <p14:creationId xmlns:p14="http://schemas.microsoft.com/office/powerpoint/2010/main" val="222111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grpId="0" nodeType="afterEffect">
                                  <p:stCondLst>
                                    <p:cond delay="0"/>
                                  </p:stCondLst>
                                  <p:childTnLst>
                                    <p:animMotion origin="layout" path="M 0.67986 -0.0007 L -0.67934 -0.0007 " pathEditMode="relative" rAng="0" ptsTypes="AA">
                                      <p:cBhvr>
                                        <p:cTn id="6" dur="20000" fill="hold"/>
                                        <p:tgtEl>
                                          <p:spTgt spid="7"/>
                                        </p:tgtEl>
                                        <p:attrNameLst>
                                          <p:attrName>ppt_x</p:attrName>
                                          <p:attrName>ppt_y</p:attrName>
                                        </p:attrNameLst>
                                      </p:cBhvr>
                                      <p:rCtr x="-679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CD0E8-0A04-4EB0-8DC4-C3A183DF0D41}" type="datetime5">
              <a:rPr lang="en-US" smtClean="0"/>
              <a:t>25-Oct-19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1C94F-D22B-47FA-8AD5-1B58285DE3E4}" type="slidenum">
              <a:rPr lang="en-US" smtClean="0"/>
              <a:t>‹#›</a:t>
            </a:fld>
            <a:endParaRPr lang="en-US"/>
          </a:p>
        </p:txBody>
      </p:sp>
    </p:spTree>
    <p:extLst>
      <p:ext uri="{BB962C8B-B14F-4D97-AF65-F5344CB8AC3E}">
        <p14:creationId xmlns:p14="http://schemas.microsoft.com/office/powerpoint/2010/main" val="105890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0FEC1-5165-4567-943B-2E30433C48A5}" type="datetime5">
              <a:rPr lang="en-US" smtClean="0"/>
              <a:t>25-Oct-19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1C94F-D22B-47FA-8AD5-1B58285DE3E4}" type="slidenum">
              <a:rPr lang="en-US" smtClean="0"/>
              <a:t>‹#›</a:t>
            </a:fld>
            <a:endParaRPr lang="en-US"/>
          </a:p>
        </p:txBody>
      </p:sp>
    </p:spTree>
    <p:extLst>
      <p:ext uri="{BB962C8B-B14F-4D97-AF65-F5344CB8AC3E}">
        <p14:creationId xmlns:p14="http://schemas.microsoft.com/office/powerpoint/2010/main" val="51919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71A21-B23C-4E3E-8AED-3B5954602862}" type="datetime5">
              <a:rPr lang="en-US" smtClean="0"/>
              <a:t>25-Oct-19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1C94F-D22B-47FA-8AD5-1B58285DE3E4}" type="slidenum">
              <a:rPr lang="en-US" smtClean="0"/>
              <a:t>‹#›</a:t>
            </a:fld>
            <a:endParaRPr lang="en-US"/>
          </a:p>
        </p:txBody>
      </p:sp>
    </p:spTree>
    <p:extLst>
      <p:ext uri="{BB962C8B-B14F-4D97-AF65-F5344CB8AC3E}">
        <p14:creationId xmlns:p14="http://schemas.microsoft.com/office/powerpoint/2010/main" val="2011439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2.gif"/><Relationship Id="rId5" Type="http://schemas.openxmlformats.org/officeDocument/2006/relationships/image" Target="../media/image18.png"/><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 Id="rId9"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6DF37FD8-5EE9-476B-8A58-9C60AB6A0211}"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1</a:t>
            </a:fld>
            <a:endParaRPr lang="en-US" sz="1600" dirty="0">
              <a:solidFill>
                <a:srgbClr val="FF0000"/>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554"/>
          <a:stretch/>
        </p:blipFill>
        <p:spPr>
          <a:xfrm>
            <a:off x="64655" y="126463"/>
            <a:ext cx="8803574" cy="6120352"/>
          </a:xfrm>
          <a:prstGeom prst="rect">
            <a:avLst/>
          </a:prstGeom>
        </p:spPr>
      </p:pic>
      <p:sp>
        <p:nvSpPr>
          <p:cNvPr id="7" name="Frame 6"/>
          <p:cNvSpPr/>
          <p:nvPr/>
        </p:nvSpPr>
        <p:spPr>
          <a:xfrm>
            <a:off x="0" y="0"/>
            <a:ext cx="9144000" cy="6611941"/>
          </a:xfrm>
          <a:prstGeom prst="frame">
            <a:avLst>
              <a:gd name="adj1" fmla="val 4072"/>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1475568" y="2176028"/>
            <a:ext cx="1398036" cy="1862048"/>
          </a:xfrm>
          <a:prstGeom prst="rect">
            <a:avLst/>
          </a:prstGeom>
        </p:spPr>
        <p:txBody>
          <a:bodyPr wrap="square">
            <a:spAutoFit/>
          </a:bodyPr>
          <a:lstStyle/>
          <a:p>
            <a:r>
              <a:rPr lang="bn-BD" sz="11500" dirty="0" smtClean="0">
                <a:solidFill>
                  <a:srgbClr val="FF0000"/>
                </a:solidFill>
              </a:rPr>
              <a:t>স্বা</a:t>
            </a:r>
            <a:endParaRPr lang="en-US" sz="2000" dirty="0"/>
          </a:p>
        </p:txBody>
      </p:sp>
      <p:sp>
        <p:nvSpPr>
          <p:cNvPr id="10" name="Rectangle 9"/>
          <p:cNvSpPr/>
          <p:nvPr/>
        </p:nvSpPr>
        <p:spPr>
          <a:xfrm>
            <a:off x="3538595" y="2176028"/>
            <a:ext cx="862737" cy="1862048"/>
          </a:xfrm>
          <a:prstGeom prst="rect">
            <a:avLst/>
          </a:prstGeom>
        </p:spPr>
        <p:txBody>
          <a:bodyPr wrap="none">
            <a:spAutoFit/>
          </a:bodyPr>
          <a:lstStyle/>
          <a:p>
            <a:r>
              <a:rPr lang="bn-BD" sz="11500" dirty="0">
                <a:solidFill>
                  <a:srgbClr val="92D050"/>
                </a:solidFill>
              </a:rPr>
              <a:t>গ</a:t>
            </a:r>
            <a:endParaRPr lang="en-US" sz="2000" dirty="0">
              <a:solidFill>
                <a:srgbClr val="92D050"/>
              </a:solidFill>
            </a:endParaRPr>
          </a:p>
        </p:txBody>
      </p:sp>
      <p:sp>
        <p:nvSpPr>
          <p:cNvPr id="11" name="Rectangle 10"/>
          <p:cNvSpPr/>
          <p:nvPr/>
        </p:nvSpPr>
        <p:spPr>
          <a:xfrm>
            <a:off x="5358593" y="2223218"/>
            <a:ext cx="1015021" cy="1862048"/>
          </a:xfrm>
          <a:prstGeom prst="rect">
            <a:avLst/>
          </a:prstGeom>
        </p:spPr>
        <p:txBody>
          <a:bodyPr wrap="none">
            <a:spAutoFit/>
          </a:bodyPr>
          <a:lstStyle/>
          <a:p>
            <a:r>
              <a:rPr lang="bn-BD" sz="11500" dirty="0">
                <a:solidFill>
                  <a:schemeClr val="accent2"/>
                </a:solidFill>
              </a:rPr>
              <a:t>ত</a:t>
            </a:r>
            <a:endParaRPr lang="en-US" sz="2000" dirty="0"/>
          </a:p>
        </p:txBody>
      </p:sp>
      <p:sp>
        <p:nvSpPr>
          <p:cNvPr id="12" name="Rectangle 11"/>
          <p:cNvSpPr/>
          <p:nvPr/>
        </p:nvSpPr>
        <p:spPr>
          <a:xfrm>
            <a:off x="7002568" y="2223218"/>
            <a:ext cx="941283" cy="1862048"/>
          </a:xfrm>
          <a:prstGeom prst="rect">
            <a:avLst/>
          </a:prstGeom>
        </p:spPr>
        <p:txBody>
          <a:bodyPr wrap="none">
            <a:spAutoFit/>
          </a:bodyPr>
          <a:lstStyle/>
          <a:p>
            <a:r>
              <a:rPr lang="bn-BD" sz="11500" dirty="0">
                <a:solidFill>
                  <a:srgbClr val="7030A0"/>
                </a:solidFill>
              </a:rPr>
              <a:t>ম</a:t>
            </a:r>
            <a:endParaRPr lang="en-US" sz="2000" dirty="0">
              <a:solidFill>
                <a:srgbClr val="7030A0"/>
              </a:solidFill>
            </a:endParaRPr>
          </a:p>
        </p:txBody>
      </p:sp>
    </p:spTree>
    <p:custDataLst>
      <p:tags r:id="rId1"/>
    </p:custDataLst>
    <p:extLst>
      <p:ext uri="{BB962C8B-B14F-4D97-AF65-F5344CB8AC3E}">
        <p14:creationId xmlns:p14="http://schemas.microsoft.com/office/powerpoint/2010/main" val="3033064091"/>
      </p:ext>
    </p:extLst>
  </p:cSld>
  <p:clrMapOvr>
    <a:masterClrMapping/>
  </p:clrMapOvr>
  <mc:AlternateContent xmlns:mc="http://schemas.openxmlformats.org/markup-compatibility/2006" xmlns:p14="http://schemas.microsoft.com/office/powerpoint/2010/main">
    <mc:Choice Requires="p14">
      <p:transition spd="slow" p14:dur="5000" advTm="10702">
        <p14:window dir="vert"/>
      </p:transition>
    </mc:Choice>
    <mc:Fallback xmlns="">
      <p:transition spd="slow" advTm="107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23" presetClass="entr" presetSubtype="16" fill="hold" grpId="1"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 calcmode="lin" valueType="num">
                                      <p:cBhvr>
                                        <p:cTn id="10" dur="3000" fill="hold"/>
                                        <p:tgtEl>
                                          <p:spTgt spid="9"/>
                                        </p:tgtEl>
                                        <p:attrNameLst>
                                          <p:attrName>ppt_w</p:attrName>
                                        </p:attrNameLst>
                                      </p:cBhvr>
                                      <p:tavLst>
                                        <p:tav tm="0">
                                          <p:val>
                                            <p:fltVal val="0"/>
                                          </p:val>
                                        </p:tav>
                                        <p:tav tm="100000">
                                          <p:val>
                                            <p:strVal val="#ppt_w"/>
                                          </p:val>
                                        </p:tav>
                                      </p:tavLst>
                                    </p:anim>
                                    <p:anim calcmode="lin" valueType="num">
                                      <p:cBhvr>
                                        <p:cTn id="11" dur="3000" fill="hold"/>
                                        <p:tgtEl>
                                          <p:spTgt spid="9"/>
                                        </p:tgtEl>
                                        <p:attrNameLst>
                                          <p:attrName>ppt_h</p:attrName>
                                        </p:attrNameLst>
                                      </p:cBhvr>
                                      <p:tavLst>
                                        <p:tav tm="0">
                                          <p:val>
                                            <p:fltVal val="0"/>
                                          </p:val>
                                        </p:tav>
                                        <p:tav tm="100000">
                                          <p:val>
                                            <p:strVal val="#ppt_h"/>
                                          </p:val>
                                        </p:tav>
                                      </p:tavLst>
                                    </p:anim>
                                  </p:childTnLst>
                                </p:cTn>
                              </p:par>
                              <p:par>
                                <p:cTn id="12" presetID="23" presetClass="emph" presetSubtype="0" repeatCount="indefinite" fill="hold" grpId="0" nodeType="withEffect">
                                  <p:stCondLst>
                                    <p:cond delay="0"/>
                                  </p:stCondLst>
                                  <p:iterate type="lt">
                                    <p:tmPct val="0"/>
                                  </p:iterate>
                                  <p:childTnLst>
                                    <p:animClr clrSpc="hsl" dir="cw">
                                      <p:cBhvr override="childStyle">
                                        <p:cTn id="13" dur="2000" fill="hold"/>
                                        <p:tgtEl>
                                          <p:spTgt spid="9"/>
                                        </p:tgtEl>
                                        <p:attrNameLst>
                                          <p:attrName>style.color</p:attrName>
                                        </p:attrNameLst>
                                      </p:cBhvr>
                                      <p:by>
                                        <p:hsl h="10842353" s="0" l="0"/>
                                      </p:by>
                                    </p:animClr>
                                    <p:animClr clrSpc="hsl" dir="cw">
                                      <p:cBhvr>
                                        <p:cTn id="14" dur="2000" fill="hold"/>
                                        <p:tgtEl>
                                          <p:spTgt spid="9"/>
                                        </p:tgtEl>
                                        <p:attrNameLst>
                                          <p:attrName>fillcolor</p:attrName>
                                        </p:attrNameLst>
                                      </p:cBhvr>
                                      <p:by>
                                        <p:hsl h="10842353" s="0" l="0"/>
                                      </p:by>
                                    </p:animClr>
                                    <p:animClr clrSpc="hsl" dir="cw">
                                      <p:cBhvr>
                                        <p:cTn id="15" dur="2000" fill="hold"/>
                                        <p:tgtEl>
                                          <p:spTgt spid="9"/>
                                        </p:tgtEl>
                                        <p:attrNameLst>
                                          <p:attrName>stroke.color</p:attrName>
                                        </p:attrNameLst>
                                      </p:cBhvr>
                                      <p:by>
                                        <p:hsl h="10842353" s="0" l="0"/>
                                      </p:by>
                                    </p:animClr>
                                    <p:set>
                                      <p:cBhvr>
                                        <p:cTn id="16" dur="2000" fill="hold"/>
                                        <p:tgtEl>
                                          <p:spTgt spid="9"/>
                                        </p:tgtEl>
                                        <p:attrNameLst>
                                          <p:attrName>fill.type</p:attrName>
                                        </p:attrNameLst>
                                      </p:cBhvr>
                                      <p:to>
                                        <p:strVal val="solid"/>
                                      </p:to>
                                    </p:set>
                                  </p:childTnLst>
                                </p:cTn>
                              </p:par>
                              <p:par>
                                <p:cTn id="17" presetID="23" presetClass="entr" presetSubtype="16" fill="hold" grpId="1" nodeType="with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ppt_w</p:attrName>
                                        </p:attrNameLst>
                                      </p:cBhvr>
                                      <p:tavLst>
                                        <p:tav tm="0">
                                          <p:val>
                                            <p:fltVal val="0"/>
                                          </p:val>
                                        </p:tav>
                                        <p:tav tm="100000">
                                          <p:val>
                                            <p:strVal val="#ppt_w"/>
                                          </p:val>
                                        </p:tav>
                                      </p:tavLst>
                                    </p:anim>
                                    <p:anim calcmode="lin" valueType="num">
                                      <p:cBhvr>
                                        <p:cTn id="20" dur="3000" fill="hold"/>
                                        <p:tgtEl>
                                          <p:spTgt spid="10"/>
                                        </p:tgtEl>
                                        <p:attrNameLst>
                                          <p:attrName>ppt_h</p:attrName>
                                        </p:attrNameLst>
                                      </p:cBhvr>
                                      <p:tavLst>
                                        <p:tav tm="0">
                                          <p:val>
                                            <p:fltVal val="0"/>
                                          </p:val>
                                        </p:tav>
                                        <p:tav tm="100000">
                                          <p:val>
                                            <p:strVal val="#ppt_h"/>
                                          </p:val>
                                        </p:tav>
                                      </p:tavLst>
                                    </p:anim>
                                  </p:childTnLst>
                                </p:cTn>
                              </p:par>
                              <p:par>
                                <p:cTn id="21" presetID="23" presetClass="emph" presetSubtype="0" repeatCount="indefinite" fill="hold" grpId="0" nodeType="withEffect">
                                  <p:stCondLst>
                                    <p:cond delay="0"/>
                                  </p:stCondLst>
                                  <p:iterate type="lt">
                                    <p:tmPct val="0"/>
                                  </p:iterate>
                                  <p:childTnLst>
                                    <p:animClr clrSpc="hsl" dir="cw">
                                      <p:cBhvr override="childStyle">
                                        <p:cTn id="22" dur="2000" fill="hold"/>
                                        <p:tgtEl>
                                          <p:spTgt spid="10"/>
                                        </p:tgtEl>
                                        <p:attrNameLst>
                                          <p:attrName>style.color</p:attrName>
                                        </p:attrNameLst>
                                      </p:cBhvr>
                                      <p:by>
                                        <p:hsl h="10842353" s="0" l="0"/>
                                      </p:by>
                                    </p:animClr>
                                    <p:animClr clrSpc="hsl" dir="cw">
                                      <p:cBhvr>
                                        <p:cTn id="23" dur="2000" fill="hold"/>
                                        <p:tgtEl>
                                          <p:spTgt spid="10"/>
                                        </p:tgtEl>
                                        <p:attrNameLst>
                                          <p:attrName>fillcolor</p:attrName>
                                        </p:attrNameLst>
                                      </p:cBhvr>
                                      <p:by>
                                        <p:hsl h="10842353" s="0" l="0"/>
                                      </p:by>
                                    </p:animClr>
                                    <p:animClr clrSpc="hsl" dir="cw">
                                      <p:cBhvr>
                                        <p:cTn id="24" dur="2000" fill="hold"/>
                                        <p:tgtEl>
                                          <p:spTgt spid="10"/>
                                        </p:tgtEl>
                                        <p:attrNameLst>
                                          <p:attrName>stroke.color</p:attrName>
                                        </p:attrNameLst>
                                      </p:cBhvr>
                                      <p:by>
                                        <p:hsl h="10842353" s="0" l="0"/>
                                      </p:by>
                                    </p:animClr>
                                    <p:set>
                                      <p:cBhvr>
                                        <p:cTn id="25" dur="2000" fill="hold"/>
                                        <p:tgtEl>
                                          <p:spTgt spid="10"/>
                                        </p:tgtEl>
                                        <p:attrNameLst>
                                          <p:attrName>fill.type</p:attrName>
                                        </p:attrNameLst>
                                      </p:cBhvr>
                                      <p:to>
                                        <p:strVal val="solid"/>
                                      </p:to>
                                    </p:set>
                                  </p:childTnLst>
                                </p:cTn>
                              </p:par>
                              <p:par>
                                <p:cTn id="26" presetID="23" presetClass="entr" presetSubtype="16" fill="hold" grpId="1" nodeType="withEffect">
                                  <p:stCondLst>
                                    <p:cond delay="0"/>
                                  </p:stCondLst>
                                  <p:iterate type="lt">
                                    <p:tmPct val="0"/>
                                  </p:iterate>
                                  <p:childTnLst>
                                    <p:set>
                                      <p:cBhvr>
                                        <p:cTn id="27" dur="1" fill="hold">
                                          <p:stCondLst>
                                            <p:cond delay="0"/>
                                          </p:stCondLst>
                                        </p:cTn>
                                        <p:tgtEl>
                                          <p:spTgt spid="11"/>
                                        </p:tgtEl>
                                        <p:attrNameLst>
                                          <p:attrName>style.visibility</p:attrName>
                                        </p:attrNameLst>
                                      </p:cBhvr>
                                      <p:to>
                                        <p:strVal val="visible"/>
                                      </p:to>
                                    </p:set>
                                    <p:anim calcmode="lin" valueType="num">
                                      <p:cBhvr>
                                        <p:cTn id="28" dur="3000" fill="hold"/>
                                        <p:tgtEl>
                                          <p:spTgt spid="11"/>
                                        </p:tgtEl>
                                        <p:attrNameLst>
                                          <p:attrName>ppt_w</p:attrName>
                                        </p:attrNameLst>
                                      </p:cBhvr>
                                      <p:tavLst>
                                        <p:tav tm="0">
                                          <p:val>
                                            <p:fltVal val="0"/>
                                          </p:val>
                                        </p:tav>
                                        <p:tav tm="100000">
                                          <p:val>
                                            <p:strVal val="#ppt_w"/>
                                          </p:val>
                                        </p:tav>
                                      </p:tavLst>
                                    </p:anim>
                                    <p:anim calcmode="lin" valueType="num">
                                      <p:cBhvr>
                                        <p:cTn id="29" dur="3000" fill="hold"/>
                                        <p:tgtEl>
                                          <p:spTgt spid="11"/>
                                        </p:tgtEl>
                                        <p:attrNameLst>
                                          <p:attrName>ppt_h</p:attrName>
                                        </p:attrNameLst>
                                      </p:cBhvr>
                                      <p:tavLst>
                                        <p:tav tm="0">
                                          <p:val>
                                            <p:fltVal val="0"/>
                                          </p:val>
                                        </p:tav>
                                        <p:tav tm="100000">
                                          <p:val>
                                            <p:strVal val="#ppt_h"/>
                                          </p:val>
                                        </p:tav>
                                      </p:tavLst>
                                    </p:anim>
                                  </p:childTnLst>
                                </p:cTn>
                              </p:par>
                              <p:par>
                                <p:cTn id="30" presetID="23" presetClass="emph" presetSubtype="0" repeatCount="indefinite" fill="hold" grpId="0" nodeType="withEffect">
                                  <p:stCondLst>
                                    <p:cond delay="0"/>
                                  </p:stCondLst>
                                  <p:iterate type="lt">
                                    <p:tmPct val="0"/>
                                  </p:iterate>
                                  <p:childTnLst>
                                    <p:animClr clrSpc="hsl" dir="cw">
                                      <p:cBhvr override="childStyle">
                                        <p:cTn id="31" dur="2000" fill="hold"/>
                                        <p:tgtEl>
                                          <p:spTgt spid="11"/>
                                        </p:tgtEl>
                                        <p:attrNameLst>
                                          <p:attrName>style.color</p:attrName>
                                        </p:attrNameLst>
                                      </p:cBhvr>
                                      <p:by>
                                        <p:hsl h="10842353" s="0" l="0"/>
                                      </p:by>
                                    </p:animClr>
                                    <p:animClr clrSpc="hsl" dir="cw">
                                      <p:cBhvr>
                                        <p:cTn id="32" dur="2000" fill="hold"/>
                                        <p:tgtEl>
                                          <p:spTgt spid="11"/>
                                        </p:tgtEl>
                                        <p:attrNameLst>
                                          <p:attrName>fillcolor</p:attrName>
                                        </p:attrNameLst>
                                      </p:cBhvr>
                                      <p:by>
                                        <p:hsl h="10842353" s="0" l="0"/>
                                      </p:by>
                                    </p:animClr>
                                    <p:animClr clrSpc="hsl" dir="cw">
                                      <p:cBhvr>
                                        <p:cTn id="33" dur="2000" fill="hold"/>
                                        <p:tgtEl>
                                          <p:spTgt spid="11"/>
                                        </p:tgtEl>
                                        <p:attrNameLst>
                                          <p:attrName>stroke.color</p:attrName>
                                        </p:attrNameLst>
                                      </p:cBhvr>
                                      <p:by>
                                        <p:hsl h="10842353" s="0" l="0"/>
                                      </p:by>
                                    </p:animClr>
                                    <p:set>
                                      <p:cBhvr>
                                        <p:cTn id="34" dur="2000" fill="hold"/>
                                        <p:tgtEl>
                                          <p:spTgt spid="11"/>
                                        </p:tgtEl>
                                        <p:attrNameLst>
                                          <p:attrName>fill.type</p:attrName>
                                        </p:attrNameLst>
                                      </p:cBhvr>
                                      <p:to>
                                        <p:strVal val="solid"/>
                                      </p:to>
                                    </p:set>
                                  </p:childTnLst>
                                </p:cTn>
                              </p:par>
                              <p:par>
                                <p:cTn id="35" presetID="23" presetClass="entr" presetSubtype="16" fill="hold" grpId="1" nodeType="withEffect">
                                  <p:stCondLst>
                                    <p:cond delay="0"/>
                                  </p:stCondLst>
                                  <p:iterate type="lt">
                                    <p:tmPct val="0"/>
                                  </p:iterate>
                                  <p:childTnLst>
                                    <p:set>
                                      <p:cBhvr>
                                        <p:cTn id="36" dur="1" fill="hold">
                                          <p:stCondLst>
                                            <p:cond delay="0"/>
                                          </p:stCondLst>
                                        </p:cTn>
                                        <p:tgtEl>
                                          <p:spTgt spid="12"/>
                                        </p:tgtEl>
                                        <p:attrNameLst>
                                          <p:attrName>style.visibility</p:attrName>
                                        </p:attrNameLst>
                                      </p:cBhvr>
                                      <p:to>
                                        <p:strVal val="visible"/>
                                      </p:to>
                                    </p:set>
                                    <p:anim calcmode="lin" valueType="num">
                                      <p:cBhvr>
                                        <p:cTn id="37" dur="3000" fill="hold"/>
                                        <p:tgtEl>
                                          <p:spTgt spid="12"/>
                                        </p:tgtEl>
                                        <p:attrNameLst>
                                          <p:attrName>ppt_w</p:attrName>
                                        </p:attrNameLst>
                                      </p:cBhvr>
                                      <p:tavLst>
                                        <p:tav tm="0">
                                          <p:val>
                                            <p:fltVal val="0"/>
                                          </p:val>
                                        </p:tav>
                                        <p:tav tm="100000">
                                          <p:val>
                                            <p:strVal val="#ppt_w"/>
                                          </p:val>
                                        </p:tav>
                                      </p:tavLst>
                                    </p:anim>
                                    <p:anim calcmode="lin" valueType="num">
                                      <p:cBhvr>
                                        <p:cTn id="38" dur="3000" fill="hold"/>
                                        <p:tgtEl>
                                          <p:spTgt spid="12"/>
                                        </p:tgtEl>
                                        <p:attrNameLst>
                                          <p:attrName>ppt_h</p:attrName>
                                        </p:attrNameLst>
                                      </p:cBhvr>
                                      <p:tavLst>
                                        <p:tav tm="0">
                                          <p:val>
                                            <p:fltVal val="0"/>
                                          </p:val>
                                        </p:tav>
                                        <p:tav tm="100000">
                                          <p:val>
                                            <p:strVal val="#ppt_h"/>
                                          </p:val>
                                        </p:tav>
                                      </p:tavLst>
                                    </p:anim>
                                  </p:childTnLst>
                                </p:cTn>
                              </p:par>
                              <p:par>
                                <p:cTn id="39" presetID="23" presetClass="emph" presetSubtype="0" repeatCount="indefinite" fill="hold" grpId="0" nodeType="withEffect">
                                  <p:stCondLst>
                                    <p:cond delay="0"/>
                                  </p:stCondLst>
                                  <p:iterate type="lt">
                                    <p:tmPct val="0"/>
                                  </p:iterate>
                                  <p:childTnLst>
                                    <p:animClr clrSpc="hsl" dir="cw">
                                      <p:cBhvr override="childStyle">
                                        <p:cTn id="40" dur="2000" fill="hold"/>
                                        <p:tgtEl>
                                          <p:spTgt spid="12"/>
                                        </p:tgtEl>
                                        <p:attrNameLst>
                                          <p:attrName>style.color</p:attrName>
                                        </p:attrNameLst>
                                      </p:cBhvr>
                                      <p:by>
                                        <p:hsl h="10842353" s="0" l="0"/>
                                      </p:by>
                                    </p:animClr>
                                    <p:animClr clrSpc="hsl" dir="cw">
                                      <p:cBhvr>
                                        <p:cTn id="41" dur="2000" fill="hold"/>
                                        <p:tgtEl>
                                          <p:spTgt spid="12"/>
                                        </p:tgtEl>
                                        <p:attrNameLst>
                                          <p:attrName>fillcolor</p:attrName>
                                        </p:attrNameLst>
                                      </p:cBhvr>
                                      <p:by>
                                        <p:hsl h="10842353" s="0" l="0"/>
                                      </p:by>
                                    </p:animClr>
                                    <p:animClr clrSpc="hsl" dir="cw">
                                      <p:cBhvr>
                                        <p:cTn id="42" dur="2000" fill="hold"/>
                                        <p:tgtEl>
                                          <p:spTgt spid="12"/>
                                        </p:tgtEl>
                                        <p:attrNameLst>
                                          <p:attrName>stroke.color</p:attrName>
                                        </p:attrNameLst>
                                      </p:cBhvr>
                                      <p:by>
                                        <p:hsl h="10842353" s="0" l="0"/>
                                      </p:by>
                                    </p:animClr>
                                    <p:set>
                                      <p:cBhvr>
                                        <p:cTn id="43" dur="2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9" grpId="1"/>
      <p:bldP spid="10" grpId="0"/>
      <p:bldP spid="10" grpId="1"/>
      <p:bldP spid="11" grpId="0"/>
      <p:bldP spid="11" grpId="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10</a:t>
            </a:fld>
            <a:endParaRPr lang="en-US" sz="1600" dirty="0">
              <a:solidFill>
                <a:srgbClr val="FF0000"/>
              </a:solidFill>
            </a:endParaRPr>
          </a:p>
        </p:txBody>
      </p:sp>
      <p:sp>
        <p:nvSpPr>
          <p:cNvPr id="5" name="TextBox 4"/>
          <p:cNvSpPr txBox="1"/>
          <p:nvPr/>
        </p:nvSpPr>
        <p:spPr>
          <a:xfrm>
            <a:off x="1752600" y="663714"/>
            <a:ext cx="5867400" cy="584775"/>
          </a:xfrm>
          <a:prstGeom prst="rect">
            <a:avLst/>
          </a:prstGeom>
          <a:solidFill>
            <a:srgbClr val="0000CC"/>
          </a:solidFill>
        </p:spPr>
        <p:txBody>
          <a:bodyPr wrap="square" rtlCol="0">
            <a:spAutoFit/>
          </a:bodyPr>
          <a:lstStyle/>
          <a:p>
            <a:pPr algn="ctr"/>
            <a:r>
              <a:rPr lang="bn-BD" sz="3200" b="1" dirty="0" smtClean="0">
                <a:solidFill>
                  <a:schemeClr val="bg1"/>
                </a:solidFill>
                <a:latin typeface="+mj-lt"/>
                <a:cs typeface="NikoshBAN" pitchFamily="2" charset="0"/>
              </a:rPr>
              <a:t>চিত্রটিতে আমরা কী দেখতে পাচ্ছি?</a:t>
            </a:r>
            <a:endParaRPr lang="en-US" sz="3200" b="1" dirty="0">
              <a:solidFill>
                <a:schemeClr val="bg1"/>
              </a:solidFill>
              <a:latin typeface="+mj-lt"/>
              <a:cs typeface="NikoshBAN" pitchFamily="2" charset="0"/>
            </a:endParaRPr>
          </a:p>
        </p:txBody>
      </p:sp>
      <p:sp>
        <p:nvSpPr>
          <p:cNvPr id="7" name="TextBox 6"/>
          <p:cNvSpPr txBox="1"/>
          <p:nvPr/>
        </p:nvSpPr>
        <p:spPr>
          <a:xfrm>
            <a:off x="5014883" y="5115578"/>
            <a:ext cx="3386667" cy="584775"/>
          </a:xfrm>
          <a:prstGeom prst="rect">
            <a:avLst/>
          </a:prstGeom>
          <a:noFill/>
        </p:spPr>
        <p:txBody>
          <a:bodyPr wrap="square" rtlCol="0">
            <a:spAutoFit/>
          </a:bodyPr>
          <a:lstStyle/>
          <a:p>
            <a:pPr algn="ctr"/>
            <a:r>
              <a:rPr lang="bn-BD" sz="3200" b="1" dirty="0" smtClean="0">
                <a:latin typeface="+mj-lt"/>
                <a:cs typeface="NikoshBAN" pitchFamily="2" charset="0"/>
              </a:rPr>
              <a:t>টাইপরাইটার মেশিন</a:t>
            </a:r>
            <a:r>
              <a:rPr lang="bn-BD" sz="3200" dirty="0" smtClean="0">
                <a:latin typeface="+mj-lt"/>
                <a:cs typeface="NikoshBAN" pitchFamily="2" charset="0"/>
              </a:rPr>
              <a:t> </a:t>
            </a:r>
            <a:endParaRPr lang="en-US" sz="3200" dirty="0">
              <a:latin typeface="+mj-lt"/>
              <a:cs typeface="NikoshBAN" pitchFamily="2" charset="0"/>
            </a:endParaRPr>
          </a:p>
        </p:txBody>
      </p:sp>
      <p:sp>
        <p:nvSpPr>
          <p:cNvPr id="8" name="TextBox 7"/>
          <p:cNvSpPr txBox="1"/>
          <p:nvPr/>
        </p:nvSpPr>
        <p:spPr>
          <a:xfrm>
            <a:off x="990599" y="5115579"/>
            <a:ext cx="3254659" cy="584775"/>
          </a:xfrm>
          <a:prstGeom prst="rect">
            <a:avLst/>
          </a:prstGeom>
          <a:noFill/>
        </p:spPr>
        <p:txBody>
          <a:bodyPr wrap="square" rtlCol="0">
            <a:spAutoFit/>
          </a:bodyPr>
          <a:lstStyle/>
          <a:p>
            <a:pPr algn="ctr"/>
            <a:r>
              <a:rPr lang="bn-BD" sz="3200" b="1" dirty="0" smtClean="0">
                <a:latin typeface="+mj-lt"/>
                <a:cs typeface="NikoshBAN" pitchFamily="2" charset="0"/>
              </a:rPr>
              <a:t> ওয়ার্ড</a:t>
            </a:r>
            <a:r>
              <a:rPr lang="bn-IN" sz="3200" b="1" dirty="0" smtClean="0">
                <a:latin typeface="+mj-lt"/>
                <a:cs typeface="NikoshBAN" pitchFamily="2" charset="0"/>
              </a:rPr>
              <a:t> </a:t>
            </a:r>
            <a:r>
              <a:rPr lang="bn-BD" sz="3200" b="1" dirty="0" smtClean="0">
                <a:latin typeface="+mj-lt"/>
                <a:cs typeface="NikoshBAN" pitchFamily="2" charset="0"/>
              </a:rPr>
              <a:t>প্রসেসরে লেখা</a:t>
            </a:r>
            <a:endParaRPr lang="en-US" sz="3200" b="1" dirty="0">
              <a:latin typeface="+mj-lt"/>
              <a:cs typeface="NikoshBAN" pitchFamily="2" charset="0"/>
            </a:endParaRPr>
          </a:p>
        </p:txBody>
      </p:sp>
      <p:pic>
        <p:nvPicPr>
          <p:cNvPr id="9" name="Picture 8" descr="113.gif"/>
          <p:cNvPicPr>
            <a:picLocks noChangeAspect="1"/>
          </p:cNvPicPr>
          <p:nvPr/>
        </p:nvPicPr>
        <p:blipFill>
          <a:blip r:embed="rId4" cstate="print"/>
          <a:stretch>
            <a:fillRect/>
          </a:stretch>
        </p:blipFill>
        <p:spPr>
          <a:xfrm>
            <a:off x="4452664" y="1839596"/>
            <a:ext cx="4199467" cy="3125803"/>
          </a:xfrm>
          <a:prstGeom prst="rect">
            <a:avLst/>
          </a:prstGeom>
          <a:ln w="88900" cap="sq" cmpd="thickThin">
            <a:solidFill>
              <a:srgbClr val="000000"/>
            </a:solidFill>
            <a:prstDash val="solid"/>
            <a:miter lim="800000"/>
          </a:ln>
          <a:effectLst>
            <a:innerShdw blurRad="76200">
              <a:srgbClr val="000000"/>
            </a:innerShdw>
          </a:effectLst>
        </p:spPr>
      </p:pic>
      <p:grpSp>
        <p:nvGrpSpPr>
          <p:cNvPr id="10" name="Group 9"/>
          <p:cNvGrpSpPr/>
          <p:nvPr/>
        </p:nvGrpSpPr>
        <p:grpSpPr>
          <a:xfrm>
            <a:off x="603973" y="1750996"/>
            <a:ext cx="3657600" cy="3278203"/>
            <a:chOff x="381000" y="2362200"/>
            <a:chExt cx="3657600" cy="2819400"/>
          </a:xfrm>
        </p:grpSpPr>
        <p:sp>
          <p:nvSpPr>
            <p:cNvPr id="11" name="Rectangle 10"/>
            <p:cNvSpPr/>
            <p:nvPr/>
          </p:nvSpPr>
          <p:spPr>
            <a:xfrm>
              <a:off x="381000" y="2362200"/>
              <a:ext cx="3657600" cy="28194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latin typeface="+mj-lt"/>
              </a:endParaRPr>
            </a:p>
          </p:txBody>
        </p:sp>
        <p:pic>
          <p:nvPicPr>
            <p:cNvPr id="12" name="Picture 2"/>
            <p:cNvPicPr>
              <a:picLocks noChangeAspect="1" noChangeArrowheads="1"/>
            </p:cNvPicPr>
            <p:nvPr/>
          </p:nvPicPr>
          <p:blipFill>
            <a:blip r:embed="rId5" cstate="print"/>
            <a:srcRect/>
            <a:stretch>
              <a:fillRect/>
            </a:stretch>
          </p:blipFill>
          <p:spPr bwMode="auto">
            <a:xfrm>
              <a:off x="457200" y="2438400"/>
              <a:ext cx="3548772" cy="2498717"/>
            </a:xfrm>
            <a:prstGeom prst="rect">
              <a:avLst/>
            </a:prstGeom>
            <a:noFill/>
            <a:ln w="9525">
              <a:noFill/>
              <a:miter lim="800000"/>
              <a:headEnd/>
              <a:tailEnd/>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560" y="2981600"/>
              <a:ext cx="3251027" cy="2008704"/>
            </a:xfrm>
            <a:prstGeom prst="rect">
              <a:avLst/>
            </a:prstGeom>
          </p:spPr>
        </p:pic>
      </p:grpSp>
    </p:spTree>
    <p:custDataLst>
      <p:tags r:id="rId1"/>
    </p:custDataLst>
    <p:extLst>
      <p:ext uri="{BB962C8B-B14F-4D97-AF65-F5344CB8AC3E}">
        <p14:creationId xmlns:p14="http://schemas.microsoft.com/office/powerpoint/2010/main" val="3108880515"/>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11</a:t>
            </a:fld>
            <a:endParaRPr lang="en-US" sz="1600" dirty="0">
              <a:solidFill>
                <a:srgbClr val="FF0000"/>
              </a:solidFill>
            </a:endParaRPr>
          </a:p>
        </p:txBody>
      </p:sp>
      <p:sp>
        <p:nvSpPr>
          <p:cNvPr id="4" name="TextBox 3"/>
          <p:cNvSpPr txBox="1"/>
          <p:nvPr/>
        </p:nvSpPr>
        <p:spPr>
          <a:xfrm>
            <a:off x="1143000" y="620897"/>
            <a:ext cx="3581400" cy="769441"/>
          </a:xfrm>
          <a:custGeom>
            <a:avLst/>
            <a:gdLst>
              <a:gd name="connsiteX0" fmla="*/ 0 w 2362200"/>
              <a:gd name="connsiteY0" fmla="*/ 0 h 769441"/>
              <a:gd name="connsiteX1" fmla="*/ 2362200 w 2362200"/>
              <a:gd name="connsiteY1" fmla="*/ 0 h 769441"/>
              <a:gd name="connsiteX2" fmla="*/ 2362200 w 2362200"/>
              <a:gd name="connsiteY2" fmla="*/ 769441 h 769441"/>
              <a:gd name="connsiteX3" fmla="*/ 0 w 2362200"/>
              <a:gd name="connsiteY3" fmla="*/ 769441 h 769441"/>
              <a:gd name="connsiteX4" fmla="*/ 0 w 2362200"/>
              <a:gd name="connsiteY4" fmla="*/ 0 h 769441"/>
              <a:gd name="connsiteX0" fmla="*/ 0 w 2362200"/>
              <a:gd name="connsiteY0" fmla="*/ 0 h 769441"/>
              <a:gd name="connsiteX1" fmla="*/ 2362200 w 2362200"/>
              <a:gd name="connsiteY1" fmla="*/ 0 h 769441"/>
              <a:gd name="connsiteX2" fmla="*/ 2362200 w 2362200"/>
              <a:gd name="connsiteY2" fmla="*/ 769441 h 769441"/>
              <a:gd name="connsiteX3" fmla="*/ 0 w 2362200"/>
              <a:gd name="connsiteY3" fmla="*/ 769441 h 769441"/>
              <a:gd name="connsiteX4" fmla="*/ 152400 w 2362200"/>
              <a:gd name="connsiteY4" fmla="*/ 343019 h 769441"/>
              <a:gd name="connsiteX5" fmla="*/ 0 w 2362200"/>
              <a:gd name="connsiteY5" fmla="*/ 0 h 769441"/>
              <a:gd name="connsiteX0" fmla="*/ 0 w 2362200"/>
              <a:gd name="connsiteY0" fmla="*/ 0 h 769441"/>
              <a:gd name="connsiteX1" fmla="*/ 2362200 w 2362200"/>
              <a:gd name="connsiteY1" fmla="*/ 0 h 769441"/>
              <a:gd name="connsiteX2" fmla="*/ 1905000 w 2362200"/>
              <a:gd name="connsiteY2" fmla="*/ 419219 h 769441"/>
              <a:gd name="connsiteX3" fmla="*/ 2362200 w 2362200"/>
              <a:gd name="connsiteY3" fmla="*/ 769441 h 769441"/>
              <a:gd name="connsiteX4" fmla="*/ 0 w 2362200"/>
              <a:gd name="connsiteY4" fmla="*/ 769441 h 769441"/>
              <a:gd name="connsiteX5" fmla="*/ 152400 w 2362200"/>
              <a:gd name="connsiteY5" fmla="*/ 343019 h 769441"/>
              <a:gd name="connsiteX6" fmla="*/ 0 w 2362200"/>
              <a:gd name="connsiteY6" fmla="*/ 0 h 769441"/>
              <a:gd name="connsiteX0" fmla="*/ 0 w 2362200"/>
              <a:gd name="connsiteY0" fmla="*/ 0 h 769441"/>
              <a:gd name="connsiteX1" fmla="*/ 2362200 w 2362200"/>
              <a:gd name="connsiteY1" fmla="*/ 0 h 769441"/>
              <a:gd name="connsiteX2" fmla="*/ 1905000 w 2362200"/>
              <a:gd name="connsiteY2" fmla="*/ 419219 h 769441"/>
              <a:gd name="connsiteX3" fmla="*/ 2362200 w 2362200"/>
              <a:gd name="connsiteY3" fmla="*/ 769441 h 769441"/>
              <a:gd name="connsiteX4" fmla="*/ 914400 w 2362200"/>
              <a:gd name="connsiteY4" fmla="*/ 571619 h 769441"/>
              <a:gd name="connsiteX5" fmla="*/ 0 w 2362200"/>
              <a:gd name="connsiteY5" fmla="*/ 769441 h 769441"/>
              <a:gd name="connsiteX6" fmla="*/ 152400 w 2362200"/>
              <a:gd name="connsiteY6" fmla="*/ 343019 h 769441"/>
              <a:gd name="connsiteX7" fmla="*/ 0 w 2362200"/>
              <a:gd name="connsiteY7" fmla="*/ 0 h 769441"/>
              <a:gd name="connsiteX0" fmla="*/ 0 w 2362200"/>
              <a:gd name="connsiteY0" fmla="*/ 0 h 769441"/>
              <a:gd name="connsiteX1" fmla="*/ 1143000 w 2362200"/>
              <a:gd name="connsiteY1" fmla="*/ 190619 h 769441"/>
              <a:gd name="connsiteX2" fmla="*/ 2362200 w 2362200"/>
              <a:gd name="connsiteY2" fmla="*/ 0 h 769441"/>
              <a:gd name="connsiteX3" fmla="*/ 1905000 w 2362200"/>
              <a:gd name="connsiteY3" fmla="*/ 419219 h 769441"/>
              <a:gd name="connsiteX4" fmla="*/ 2362200 w 2362200"/>
              <a:gd name="connsiteY4" fmla="*/ 769441 h 769441"/>
              <a:gd name="connsiteX5" fmla="*/ 914400 w 2362200"/>
              <a:gd name="connsiteY5" fmla="*/ 571619 h 769441"/>
              <a:gd name="connsiteX6" fmla="*/ 0 w 2362200"/>
              <a:gd name="connsiteY6" fmla="*/ 769441 h 769441"/>
              <a:gd name="connsiteX7" fmla="*/ 152400 w 2362200"/>
              <a:gd name="connsiteY7" fmla="*/ 343019 h 769441"/>
              <a:gd name="connsiteX8" fmla="*/ 0 w 2362200"/>
              <a:gd name="connsiteY8" fmla="*/ 0 h 769441"/>
              <a:gd name="connsiteX0" fmla="*/ 0 w 2362200"/>
              <a:gd name="connsiteY0" fmla="*/ 0 h 769441"/>
              <a:gd name="connsiteX1" fmla="*/ 1143000 w 2362200"/>
              <a:gd name="connsiteY1" fmla="*/ 190619 h 769441"/>
              <a:gd name="connsiteX2" fmla="*/ 2362200 w 2362200"/>
              <a:gd name="connsiteY2" fmla="*/ 0 h 769441"/>
              <a:gd name="connsiteX3" fmla="*/ 1905000 w 2362200"/>
              <a:gd name="connsiteY3" fmla="*/ 419219 h 769441"/>
              <a:gd name="connsiteX4" fmla="*/ 2362200 w 2362200"/>
              <a:gd name="connsiteY4" fmla="*/ 769441 h 769441"/>
              <a:gd name="connsiteX5" fmla="*/ 914400 w 2362200"/>
              <a:gd name="connsiteY5" fmla="*/ 724019 h 769441"/>
              <a:gd name="connsiteX6" fmla="*/ 0 w 2362200"/>
              <a:gd name="connsiteY6" fmla="*/ 769441 h 769441"/>
              <a:gd name="connsiteX7" fmla="*/ 152400 w 2362200"/>
              <a:gd name="connsiteY7" fmla="*/ 343019 h 769441"/>
              <a:gd name="connsiteX8" fmla="*/ 0 w 2362200"/>
              <a:gd name="connsiteY8" fmla="*/ 0 h 769441"/>
              <a:gd name="connsiteX0" fmla="*/ 228600 w 2590800"/>
              <a:gd name="connsiteY0" fmla="*/ 0 h 800219"/>
              <a:gd name="connsiteX1" fmla="*/ 1371600 w 2590800"/>
              <a:gd name="connsiteY1" fmla="*/ 190619 h 800219"/>
              <a:gd name="connsiteX2" fmla="*/ 2590800 w 2590800"/>
              <a:gd name="connsiteY2" fmla="*/ 0 h 800219"/>
              <a:gd name="connsiteX3" fmla="*/ 2133600 w 2590800"/>
              <a:gd name="connsiteY3" fmla="*/ 419219 h 800219"/>
              <a:gd name="connsiteX4" fmla="*/ 2590800 w 2590800"/>
              <a:gd name="connsiteY4" fmla="*/ 769441 h 800219"/>
              <a:gd name="connsiteX5" fmla="*/ 1143000 w 2590800"/>
              <a:gd name="connsiteY5" fmla="*/ 724019 h 800219"/>
              <a:gd name="connsiteX6" fmla="*/ 0 w 2590800"/>
              <a:gd name="connsiteY6" fmla="*/ 800219 h 800219"/>
              <a:gd name="connsiteX7" fmla="*/ 381000 w 2590800"/>
              <a:gd name="connsiteY7" fmla="*/ 343019 h 800219"/>
              <a:gd name="connsiteX8" fmla="*/ 228600 w 2590800"/>
              <a:gd name="connsiteY8" fmla="*/ 0 h 800219"/>
              <a:gd name="connsiteX0" fmla="*/ 76200 w 2590800"/>
              <a:gd name="connsiteY0" fmla="*/ 0 h 838200"/>
              <a:gd name="connsiteX1" fmla="*/ 1371600 w 2590800"/>
              <a:gd name="connsiteY1" fmla="*/ 228600 h 838200"/>
              <a:gd name="connsiteX2" fmla="*/ 2590800 w 2590800"/>
              <a:gd name="connsiteY2" fmla="*/ 37981 h 838200"/>
              <a:gd name="connsiteX3" fmla="*/ 2133600 w 2590800"/>
              <a:gd name="connsiteY3" fmla="*/ 457200 h 838200"/>
              <a:gd name="connsiteX4" fmla="*/ 2590800 w 2590800"/>
              <a:gd name="connsiteY4" fmla="*/ 807422 h 838200"/>
              <a:gd name="connsiteX5" fmla="*/ 1143000 w 2590800"/>
              <a:gd name="connsiteY5" fmla="*/ 762000 h 838200"/>
              <a:gd name="connsiteX6" fmla="*/ 0 w 2590800"/>
              <a:gd name="connsiteY6" fmla="*/ 838200 h 838200"/>
              <a:gd name="connsiteX7" fmla="*/ 381000 w 2590800"/>
              <a:gd name="connsiteY7" fmla="*/ 381000 h 838200"/>
              <a:gd name="connsiteX8" fmla="*/ 76200 w 2590800"/>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0" h="838200">
                <a:moveTo>
                  <a:pt x="76200" y="0"/>
                </a:moveTo>
                <a:lnTo>
                  <a:pt x="1371600" y="228600"/>
                </a:lnTo>
                <a:lnTo>
                  <a:pt x="2590800" y="37981"/>
                </a:lnTo>
                <a:lnTo>
                  <a:pt x="2133600" y="457200"/>
                </a:lnTo>
                <a:lnTo>
                  <a:pt x="2590800" y="807422"/>
                </a:lnTo>
                <a:lnTo>
                  <a:pt x="1143000" y="762000"/>
                </a:lnTo>
                <a:lnTo>
                  <a:pt x="0" y="838200"/>
                </a:lnTo>
                <a:lnTo>
                  <a:pt x="381000" y="381000"/>
                </a:lnTo>
                <a:lnTo>
                  <a:pt x="76200" y="0"/>
                </a:lnTo>
                <a:close/>
              </a:path>
            </a:pathLst>
          </a:custGeom>
          <a:solidFill>
            <a:srgbClr val="0000CC"/>
          </a:soli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lnSpc>
                <a:spcPct val="150000"/>
              </a:lnSpc>
            </a:pPr>
            <a:r>
              <a:rPr lang="en-US" sz="3200" dirty="0" smtClean="0">
                <a:effectLst>
                  <a:glow rad="101600">
                    <a:schemeClr val="accent2">
                      <a:satMod val="175000"/>
                      <a:alpha val="40000"/>
                    </a:schemeClr>
                  </a:glow>
                </a:effectLst>
                <a:latin typeface="NikoshBAN" pitchFamily="2" charset="0"/>
                <a:cs typeface="NikoshBAN" pitchFamily="2" charset="0"/>
              </a:rPr>
              <a:t>  </a:t>
            </a:r>
            <a:r>
              <a:rPr lang="bn-BD" sz="3200" dirty="0" smtClean="0">
                <a:effectLst>
                  <a:glow rad="101600">
                    <a:schemeClr val="accent2">
                      <a:satMod val="175000"/>
                      <a:alpha val="40000"/>
                    </a:schemeClr>
                  </a:glow>
                </a:effectLst>
                <a:latin typeface="NikoshBAN" pitchFamily="2" charset="0"/>
                <a:cs typeface="NikoshBAN" pitchFamily="2" charset="0"/>
              </a:rPr>
              <a:t>কম্পিউটারে লেখা</a:t>
            </a:r>
            <a:endParaRPr lang="en-US" sz="3200" dirty="0">
              <a:effectLst>
                <a:glow rad="101600">
                  <a:schemeClr val="accent2">
                    <a:satMod val="175000"/>
                    <a:alpha val="40000"/>
                  </a:schemeClr>
                </a:glow>
              </a:effectLst>
              <a:latin typeface="NikoshBAN" pitchFamily="2" charset="0"/>
              <a:cs typeface="NikoshBAN" pitchFamily="2" charset="0"/>
            </a:endParaRPr>
          </a:p>
        </p:txBody>
      </p:sp>
      <p:sp>
        <p:nvSpPr>
          <p:cNvPr id="5" name="TextBox 4"/>
          <p:cNvSpPr txBox="1"/>
          <p:nvPr/>
        </p:nvSpPr>
        <p:spPr>
          <a:xfrm>
            <a:off x="5334000" y="574970"/>
            <a:ext cx="2971800" cy="830997"/>
          </a:xfrm>
          <a:custGeom>
            <a:avLst/>
            <a:gdLst>
              <a:gd name="connsiteX0" fmla="*/ 0 w 2667000"/>
              <a:gd name="connsiteY0" fmla="*/ 0 h 769441"/>
              <a:gd name="connsiteX1" fmla="*/ 2667000 w 2667000"/>
              <a:gd name="connsiteY1" fmla="*/ 0 h 769441"/>
              <a:gd name="connsiteX2" fmla="*/ 2667000 w 2667000"/>
              <a:gd name="connsiteY2" fmla="*/ 769441 h 769441"/>
              <a:gd name="connsiteX3" fmla="*/ 0 w 2667000"/>
              <a:gd name="connsiteY3" fmla="*/ 769441 h 769441"/>
              <a:gd name="connsiteX4" fmla="*/ 0 w 2667000"/>
              <a:gd name="connsiteY4" fmla="*/ 0 h 769441"/>
              <a:gd name="connsiteX0" fmla="*/ 381000 w 2667000"/>
              <a:gd name="connsiteY0" fmla="*/ 244480 h 769441"/>
              <a:gd name="connsiteX1" fmla="*/ 2667000 w 2667000"/>
              <a:gd name="connsiteY1" fmla="*/ 0 h 769441"/>
              <a:gd name="connsiteX2" fmla="*/ 2667000 w 2667000"/>
              <a:gd name="connsiteY2" fmla="*/ 769441 h 769441"/>
              <a:gd name="connsiteX3" fmla="*/ 0 w 2667000"/>
              <a:gd name="connsiteY3" fmla="*/ 769441 h 769441"/>
              <a:gd name="connsiteX4" fmla="*/ 381000 w 2667000"/>
              <a:gd name="connsiteY4" fmla="*/ 244480 h 769441"/>
              <a:gd name="connsiteX0" fmla="*/ 76200 w 2667000"/>
              <a:gd name="connsiteY0" fmla="*/ 15880 h 769441"/>
              <a:gd name="connsiteX1" fmla="*/ 2667000 w 2667000"/>
              <a:gd name="connsiteY1" fmla="*/ 0 h 769441"/>
              <a:gd name="connsiteX2" fmla="*/ 2667000 w 2667000"/>
              <a:gd name="connsiteY2" fmla="*/ 769441 h 769441"/>
              <a:gd name="connsiteX3" fmla="*/ 0 w 2667000"/>
              <a:gd name="connsiteY3" fmla="*/ 769441 h 769441"/>
              <a:gd name="connsiteX4" fmla="*/ 76200 w 2667000"/>
              <a:gd name="connsiteY4" fmla="*/ 15880 h 769441"/>
              <a:gd name="connsiteX0" fmla="*/ 76200 w 2667000"/>
              <a:gd name="connsiteY0" fmla="*/ 15880 h 769441"/>
              <a:gd name="connsiteX1" fmla="*/ 1371600 w 2667000"/>
              <a:gd name="connsiteY1" fmla="*/ 244480 h 769441"/>
              <a:gd name="connsiteX2" fmla="*/ 2667000 w 2667000"/>
              <a:gd name="connsiteY2" fmla="*/ 0 h 769441"/>
              <a:gd name="connsiteX3" fmla="*/ 2667000 w 2667000"/>
              <a:gd name="connsiteY3" fmla="*/ 769441 h 769441"/>
              <a:gd name="connsiteX4" fmla="*/ 0 w 2667000"/>
              <a:gd name="connsiteY4" fmla="*/ 769441 h 769441"/>
              <a:gd name="connsiteX5" fmla="*/ 76200 w 2667000"/>
              <a:gd name="connsiteY5" fmla="*/ 15880 h 769441"/>
              <a:gd name="connsiteX0" fmla="*/ 76200 w 2667000"/>
              <a:gd name="connsiteY0" fmla="*/ 15880 h 769441"/>
              <a:gd name="connsiteX1" fmla="*/ 1371600 w 2667000"/>
              <a:gd name="connsiteY1" fmla="*/ 244480 h 769441"/>
              <a:gd name="connsiteX2" fmla="*/ 2667000 w 2667000"/>
              <a:gd name="connsiteY2" fmla="*/ 0 h 769441"/>
              <a:gd name="connsiteX3" fmla="*/ 2667000 w 2667000"/>
              <a:gd name="connsiteY3" fmla="*/ 769441 h 769441"/>
              <a:gd name="connsiteX4" fmla="*/ 1219200 w 2667000"/>
              <a:gd name="connsiteY4" fmla="*/ 625480 h 769441"/>
              <a:gd name="connsiteX5" fmla="*/ 0 w 2667000"/>
              <a:gd name="connsiteY5" fmla="*/ 769441 h 769441"/>
              <a:gd name="connsiteX6" fmla="*/ 76200 w 2667000"/>
              <a:gd name="connsiteY6"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667000 w 2667000"/>
              <a:gd name="connsiteY4" fmla="*/ 769441 h 769441"/>
              <a:gd name="connsiteX5" fmla="*/ 1219200 w 2667000"/>
              <a:gd name="connsiteY5" fmla="*/ 625480 h 769441"/>
              <a:gd name="connsiteX6" fmla="*/ 0 w 2667000"/>
              <a:gd name="connsiteY6" fmla="*/ 769441 h 769441"/>
              <a:gd name="connsiteX7" fmla="*/ 76200 w 2667000"/>
              <a:gd name="connsiteY7"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667000 w 2667000"/>
              <a:gd name="connsiteY4" fmla="*/ 769441 h 769441"/>
              <a:gd name="connsiteX5" fmla="*/ 1219200 w 2667000"/>
              <a:gd name="connsiteY5" fmla="*/ 625480 h 769441"/>
              <a:gd name="connsiteX6" fmla="*/ 0 w 2667000"/>
              <a:gd name="connsiteY6" fmla="*/ 769441 h 769441"/>
              <a:gd name="connsiteX7" fmla="*/ 457200 w 2667000"/>
              <a:gd name="connsiteY7" fmla="*/ 396880 h 769441"/>
              <a:gd name="connsiteX8" fmla="*/ 76200 w 2667000"/>
              <a:gd name="connsiteY8"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209800 w 2667000"/>
              <a:gd name="connsiteY4" fmla="*/ 396880 h 769441"/>
              <a:gd name="connsiteX5" fmla="*/ 2667000 w 2667000"/>
              <a:gd name="connsiteY5" fmla="*/ 769441 h 769441"/>
              <a:gd name="connsiteX6" fmla="*/ 1219200 w 2667000"/>
              <a:gd name="connsiteY6" fmla="*/ 625480 h 769441"/>
              <a:gd name="connsiteX7" fmla="*/ 0 w 2667000"/>
              <a:gd name="connsiteY7" fmla="*/ 769441 h 769441"/>
              <a:gd name="connsiteX8" fmla="*/ 457200 w 2667000"/>
              <a:gd name="connsiteY8" fmla="*/ 396880 h 769441"/>
              <a:gd name="connsiteX9" fmla="*/ 76200 w 2667000"/>
              <a:gd name="connsiteY9"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209800 w 2667000"/>
              <a:gd name="connsiteY4" fmla="*/ 396880 h 769441"/>
              <a:gd name="connsiteX5" fmla="*/ 2667000 w 2667000"/>
              <a:gd name="connsiteY5" fmla="*/ 769441 h 769441"/>
              <a:gd name="connsiteX6" fmla="*/ 1219200 w 2667000"/>
              <a:gd name="connsiteY6" fmla="*/ 701680 h 769441"/>
              <a:gd name="connsiteX7" fmla="*/ 0 w 2667000"/>
              <a:gd name="connsiteY7" fmla="*/ 769441 h 769441"/>
              <a:gd name="connsiteX8" fmla="*/ 457200 w 2667000"/>
              <a:gd name="connsiteY8" fmla="*/ 396880 h 769441"/>
              <a:gd name="connsiteX9" fmla="*/ 76200 w 2667000"/>
              <a:gd name="connsiteY9" fmla="*/ 1588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0" h="769441">
                <a:moveTo>
                  <a:pt x="76200" y="15880"/>
                </a:moveTo>
                <a:lnTo>
                  <a:pt x="1143000" y="244480"/>
                </a:lnTo>
                <a:lnTo>
                  <a:pt x="1371600" y="244480"/>
                </a:lnTo>
                <a:lnTo>
                  <a:pt x="2667000" y="0"/>
                </a:lnTo>
                <a:lnTo>
                  <a:pt x="2209800" y="396880"/>
                </a:lnTo>
                <a:lnTo>
                  <a:pt x="2667000" y="769441"/>
                </a:lnTo>
                <a:lnTo>
                  <a:pt x="1219200" y="701680"/>
                </a:lnTo>
                <a:lnTo>
                  <a:pt x="0" y="769441"/>
                </a:lnTo>
                <a:lnTo>
                  <a:pt x="457200" y="396880"/>
                </a:lnTo>
                <a:lnTo>
                  <a:pt x="76200" y="15880"/>
                </a:lnTo>
                <a:close/>
              </a:path>
            </a:pathLst>
          </a:custGeom>
          <a:solidFill>
            <a:srgbClr val="0000CC"/>
          </a:solidFill>
        </p:spPr>
        <p:style>
          <a:lnRef idx="0">
            <a:schemeClr val="accent1"/>
          </a:lnRef>
          <a:fillRef idx="3">
            <a:schemeClr val="accent1"/>
          </a:fillRef>
          <a:effectRef idx="3">
            <a:schemeClr val="accent1"/>
          </a:effectRef>
          <a:fontRef idx="minor">
            <a:schemeClr val="lt1"/>
          </a:fontRef>
        </p:style>
        <p:txBody>
          <a:bodyPr wrap="square" rtlCol="0" anchor="t">
            <a:spAutoFit/>
          </a:bodyPr>
          <a:lstStyle/>
          <a:p>
            <a:pPr algn="ctr">
              <a:lnSpc>
                <a:spcPct val="150000"/>
              </a:lnSpc>
            </a:pPr>
            <a:r>
              <a:rPr lang="bn-BD" sz="3200" dirty="0" smtClean="0">
                <a:solidFill>
                  <a:schemeClr val="bg1"/>
                </a:solidFill>
                <a:effectLst>
                  <a:glow rad="139700">
                    <a:schemeClr val="accent2">
                      <a:satMod val="175000"/>
                      <a:alpha val="40000"/>
                    </a:schemeClr>
                  </a:glow>
                </a:effectLst>
                <a:latin typeface="NikoshBAN" pitchFamily="2" charset="0"/>
                <a:cs typeface="NikoshBAN" pitchFamily="2" charset="0"/>
              </a:rPr>
              <a:t>হাতে লেখা</a:t>
            </a:r>
            <a:endParaRPr lang="en-US" sz="3200" dirty="0">
              <a:solidFill>
                <a:schemeClr val="bg1"/>
              </a:solidFill>
              <a:effectLst>
                <a:glow rad="139700">
                  <a:schemeClr val="accent2">
                    <a:satMod val="175000"/>
                    <a:alpha val="40000"/>
                  </a:schemeClr>
                </a:glow>
              </a:effectLst>
              <a:latin typeface="NikoshBAN" pitchFamily="2" charset="0"/>
              <a:cs typeface="NikoshBAN" pitchFamily="2" charset="0"/>
            </a:endParaRPr>
          </a:p>
        </p:txBody>
      </p:sp>
      <p:pic>
        <p:nvPicPr>
          <p:cNvPr id="6" name="Picture 5" descr="DSC04708.JPG"/>
          <p:cNvPicPr>
            <a:picLocks noChangeAspect="1"/>
          </p:cNvPicPr>
          <p:nvPr/>
        </p:nvPicPr>
        <p:blipFill>
          <a:blip r:embed="rId4" cstate="print">
            <a:lum bright="10000" contrast="20000"/>
          </a:blip>
          <a:srcRect l="20833" t="23333" r="5833"/>
          <a:stretch>
            <a:fillRect/>
          </a:stretch>
        </p:blipFill>
        <p:spPr>
          <a:xfrm>
            <a:off x="4876800" y="1982450"/>
            <a:ext cx="3886200" cy="3916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74623" y="1981201"/>
            <a:ext cx="4114800" cy="3970318"/>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bn-BD" sz="2800" dirty="0" smtClean="0">
                <a:latin typeface="NikoshBAN" pitchFamily="2" charset="0"/>
                <a:cs typeface="NikoshBAN" pitchFamily="2" charset="0"/>
              </a:rPr>
              <a:t>কম্পিউটার তৈরি করা হয়েছে আমাদের দৈনন্দিন কাজে সাহায্য করার জন্যে, এটা যে ভাবেই ব্যাবহার উচিত কিন্ত আমরা যদি এটাকে নিয়ে বাড়াবাড়ি করতে শুরু করি, তাহলে সেটা বিপদের কারন হতে পারে । </a:t>
            </a:r>
            <a:endParaRPr lang="en-US" sz="28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2726874854"/>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12</a:t>
            </a:fld>
            <a:endParaRPr lang="en-US" sz="1600" dirty="0">
              <a:solidFill>
                <a:srgbClr val="FF0000"/>
              </a:solidFill>
            </a:endParaRPr>
          </a:p>
        </p:txBody>
      </p:sp>
      <p:sp>
        <p:nvSpPr>
          <p:cNvPr id="4" name="TextBox 3"/>
          <p:cNvSpPr txBox="1"/>
          <p:nvPr/>
        </p:nvSpPr>
        <p:spPr>
          <a:xfrm>
            <a:off x="1676400" y="587514"/>
            <a:ext cx="5410200" cy="707886"/>
          </a:xfrm>
          <a:prstGeom prst="rect">
            <a:avLst/>
          </a:prstGeom>
          <a:noFill/>
        </p:spPr>
        <p:txBody>
          <a:bodyPr wrap="square" rtlCol="0">
            <a:spAutoFit/>
          </a:bodyPr>
          <a:lstStyle/>
          <a:p>
            <a:r>
              <a:rPr lang="bn-IN" sz="4000" b="1" dirty="0" smtClean="0">
                <a:latin typeface="NikoshBAN" pitchFamily="2" charset="0"/>
                <a:cs typeface="NikoshBAN" pitchFamily="2" charset="0"/>
              </a:rPr>
              <a:t>এখানে </a:t>
            </a:r>
            <a:r>
              <a:rPr lang="bn-BD" sz="4000" b="1" dirty="0" smtClean="0">
                <a:latin typeface="NikoshBAN" pitchFamily="2" charset="0"/>
                <a:cs typeface="NikoshBAN" pitchFamily="2" charset="0"/>
              </a:rPr>
              <a:t>আমরা কী দেখতে পাচ্ছি?</a:t>
            </a:r>
            <a:endParaRPr lang="en-US" sz="4000" b="1" dirty="0">
              <a:latin typeface="NikoshBAN" pitchFamily="2" charset="0"/>
              <a:cs typeface="NikoshBAN"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95659"/>
            <a:ext cx="3429000" cy="2771153"/>
          </a:xfrm>
          <a:prstGeom prst="rect">
            <a:avLst/>
          </a:prstGeom>
        </p:spPr>
      </p:pic>
      <p:grpSp>
        <p:nvGrpSpPr>
          <p:cNvPr id="6" name="Group 5"/>
          <p:cNvGrpSpPr/>
          <p:nvPr/>
        </p:nvGrpSpPr>
        <p:grpSpPr>
          <a:xfrm>
            <a:off x="685800" y="1562100"/>
            <a:ext cx="3657600" cy="2743200"/>
            <a:chOff x="533400" y="1752600"/>
            <a:chExt cx="3657600" cy="2743200"/>
          </a:xfrm>
        </p:grpSpPr>
        <p:pic>
          <p:nvPicPr>
            <p:cNvPr id="7" name="Picture 6" descr="vlcsnap-2015-03-21-12h47m51s291.png"/>
            <p:cNvPicPr>
              <a:picLocks noChangeAspect="1"/>
            </p:cNvPicPr>
            <p:nvPr/>
          </p:nvPicPr>
          <p:blipFill>
            <a:blip r:embed="rId5" cstate="print"/>
            <a:stretch>
              <a:fillRect/>
            </a:stretch>
          </p:blipFill>
          <p:spPr>
            <a:xfrm>
              <a:off x="533400" y="1752600"/>
              <a:ext cx="3657600" cy="2743200"/>
            </a:xfrm>
            <a:prstGeom prst="rect">
              <a:avLst/>
            </a:prstGeom>
          </p:spPr>
        </p:pic>
        <p:cxnSp>
          <p:nvCxnSpPr>
            <p:cNvPr id="8" name="Straight Connector 7"/>
            <p:cNvCxnSpPr/>
            <p:nvPr/>
          </p:nvCxnSpPr>
          <p:spPr>
            <a:xfrm>
              <a:off x="3505200" y="2438400"/>
              <a:ext cx="533400" cy="0"/>
            </a:xfrm>
            <a:prstGeom prst="line">
              <a:avLst/>
            </a:prstGeom>
          </p:spPr>
          <p:style>
            <a:lnRef idx="1">
              <a:schemeClr val="dk1"/>
            </a:lnRef>
            <a:fillRef idx="0">
              <a:schemeClr val="dk1"/>
            </a:fillRef>
            <a:effectRef idx="0">
              <a:schemeClr val="dk1"/>
            </a:effectRef>
            <a:fontRef idx="minor">
              <a:schemeClr val="tx1"/>
            </a:fontRef>
          </p:style>
        </p:cxnSp>
      </p:grpSp>
      <p:sp>
        <p:nvSpPr>
          <p:cNvPr id="9" name="Oval 8"/>
          <p:cNvSpPr/>
          <p:nvPr/>
        </p:nvSpPr>
        <p:spPr>
          <a:xfrm>
            <a:off x="3352800" y="1981200"/>
            <a:ext cx="990600" cy="7620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6800" y="4667071"/>
            <a:ext cx="3886200" cy="1077218"/>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b="1" dirty="0" smtClean="0">
                <a:solidFill>
                  <a:srgbClr val="002060"/>
                </a:solidFill>
                <a:latin typeface="NikoshBAN" pitchFamily="2" charset="0"/>
                <a:cs typeface="NikoshBAN" pitchFamily="2" charset="0"/>
              </a:rPr>
              <a:t>কম্পিউটারে  ভুল সংশোধন করা য়ায়।</a:t>
            </a:r>
            <a:endParaRPr lang="en-US" sz="3200" b="1" dirty="0" smtClean="0">
              <a:solidFill>
                <a:srgbClr val="002060"/>
              </a:solidFill>
              <a:latin typeface="NikoshBAN" pitchFamily="2" charset="0"/>
              <a:cs typeface="NikoshBAN" pitchFamily="2" charset="0"/>
            </a:endParaRPr>
          </a:p>
        </p:txBody>
      </p:sp>
      <p:sp>
        <p:nvSpPr>
          <p:cNvPr id="11" name="TextBox 10"/>
          <p:cNvSpPr txBox="1"/>
          <p:nvPr/>
        </p:nvSpPr>
        <p:spPr>
          <a:xfrm>
            <a:off x="457200" y="4667071"/>
            <a:ext cx="4038600" cy="954107"/>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b="1" dirty="0" smtClean="0">
                <a:solidFill>
                  <a:srgbClr val="002060"/>
                </a:solidFill>
                <a:latin typeface="NikoshBAN" pitchFamily="2" charset="0"/>
                <a:cs typeface="NikoshBAN" pitchFamily="2" charset="0"/>
              </a:rPr>
              <a:t>টাইপ রাইটারে ভুল সংশোধন করা যায় না।</a:t>
            </a:r>
            <a:endParaRPr lang="en-US" sz="2800" b="1" dirty="0" smtClean="0">
              <a:solidFill>
                <a:srgbClr val="002060"/>
              </a:solidFill>
              <a:latin typeface="NikoshBAN" pitchFamily="2" charset="0"/>
              <a:cs typeface="NikoshBAN" pitchFamily="2" charset="0"/>
            </a:endParaRPr>
          </a:p>
        </p:txBody>
      </p:sp>
      <p:pic>
        <p:nvPicPr>
          <p:cNvPr id="12" name="Picture 11" descr="InkGesturesInWord5.gif"/>
          <p:cNvPicPr>
            <a:picLocks noChangeAspect="1"/>
          </p:cNvPicPr>
          <p:nvPr/>
        </p:nvPicPr>
        <p:blipFill>
          <a:blip r:embed="rId6" cstate="print"/>
          <a:stretch>
            <a:fillRect/>
          </a:stretch>
        </p:blipFill>
        <p:spPr>
          <a:xfrm>
            <a:off x="4953000" y="1981200"/>
            <a:ext cx="3200400" cy="1905000"/>
          </a:xfrm>
          <a:prstGeom prst="rect">
            <a:avLst/>
          </a:prstGeom>
        </p:spPr>
      </p:pic>
      <p:sp>
        <p:nvSpPr>
          <p:cNvPr id="13" name="Oval 12"/>
          <p:cNvSpPr/>
          <p:nvPr/>
        </p:nvSpPr>
        <p:spPr>
          <a:xfrm>
            <a:off x="4876800" y="1903229"/>
            <a:ext cx="3352800" cy="20574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4850712"/>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repeatCount="indefinite" fill="hold" grpId="0" nodeType="clickEffect">
                                  <p:stCondLst>
                                    <p:cond delay="0"/>
                                  </p:stCondLst>
                                  <p:childTnLst>
                                    <p:animEffect transition="out" filter="fade">
                                      <p:cBhvr>
                                        <p:cTn id="34" dur="2000" tmFilter="0, 0; .2, .5; .8, .5; 1, 0"/>
                                        <p:tgtEl>
                                          <p:spTgt spid="9"/>
                                        </p:tgtEl>
                                      </p:cBhvr>
                                    </p:animEffect>
                                    <p:animScale>
                                      <p:cBhvr>
                                        <p:cTn id="35" dur="1000" autoRev="1" fill="hold"/>
                                        <p:tgtEl>
                                          <p:spTgt spid="9"/>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repeatCount="indefinite" fill="hold" grpId="0" nodeType="clickEffect">
                                  <p:stCondLst>
                                    <p:cond delay="0"/>
                                  </p:stCondLst>
                                  <p:childTnLst>
                                    <p:animEffect transition="out" filter="fade">
                                      <p:cBhvr>
                                        <p:cTn id="39" dur="2000" tmFilter="0, 0; .2, .5; .8, .5; 1, 0"/>
                                        <p:tgtEl>
                                          <p:spTgt spid="13"/>
                                        </p:tgtEl>
                                      </p:cBhvr>
                                    </p:animEffect>
                                    <p:animScale>
                                      <p:cBhvr>
                                        <p:cTn id="40" dur="1000" autoRev="1" fill="hold"/>
                                        <p:tgtEl>
                                          <p:spTgt spid="13"/>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lide(fromBottom)">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slide(fromBottom)">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9" grpId="1" animBg="1"/>
      <p:bldP spid="10" grpId="0" animBg="1"/>
      <p:bldP spid="11" grpId="0"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13</a:t>
            </a:fld>
            <a:endParaRPr lang="en-US" sz="1600" dirty="0">
              <a:solidFill>
                <a:srgbClr val="FF0000"/>
              </a:solidFill>
            </a:endParaRPr>
          </a:p>
        </p:txBody>
      </p:sp>
      <p:graphicFrame>
        <p:nvGraphicFramePr>
          <p:cNvPr id="5" name="Diagram 4"/>
          <p:cNvGraphicFramePr/>
          <p:nvPr>
            <p:extLst>
              <p:ext uri="{D42A27DB-BD31-4B8C-83A1-F6EECF244321}">
                <p14:modId xmlns:p14="http://schemas.microsoft.com/office/powerpoint/2010/main" val="540836785"/>
              </p:ext>
            </p:extLst>
          </p:nvPr>
        </p:nvGraphicFramePr>
        <p:xfrm>
          <a:off x="540657" y="471715"/>
          <a:ext cx="79248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91525867"/>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3BE6BC3-0FD5-4C50-BBE2-32537CCA587E}"/>
                                            </p:graphicEl>
                                          </p:spTgt>
                                        </p:tgtEl>
                                        <p:attrNameLst>
                                          <p:attrName>style.visibility</p:attrName>
                                        </p:attrNameLst>
                                      </p:cBhvr>
                                      <p:to>
                                        <p:strVal val="visible"/>
                                      </p:to>
                                    </p:set>
                                    <p:animEffect transition="in" filter="fade">
                                      <p:cBhvr>
                                        <p:cTn id="7" dur="2000"/>
                                        <p:tgtEl>
                                          <p:spTgt spid="5">
                                            <p:graphicEl>
                                              <a:dgm id="{F3BE6BC3-0FD5-4C50-BBE2-32537CCA587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70C7336F-61D4-4D76-BD80-12EB1D463B72}"/>
                                            </p:graphicEl>
                                          </p:spTgt>
                                        </p:tgtEl>
                                        <p:attrNameLst>
                                          <p:attrName>style.visibility</p:attrName>
                                        </p:attrNameLst>
                                      </p:cBhvr>
                                      <p:to>
                                        <p:strVal val="visible"/>
                                      </p:to>
                                    </p:set>
                                    <p:animEffect transition="in" filter="fade">
                                      <p:cBhvr>
                                        <p:cTn id="10" dur="2000"/>
                                        <p:tgtEl>
                                          <p:spTgt spid="5">
                                            <p:graphicEl>
                                              <a:dgm id="{70C7336F-61D4-4D76-BD80-12EB1D463B7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00593C9E-F365-4DEF-B6DA-110112EC372C}"/>
                                            </p:graphicEl>
                                          </p:spTgt>
                                        </p:tgtEl>
                                        <p:attrNameLst>
                                          <p:attrName>style.visibility</p:attrName>
                                        </p:attrNameLst>
                                      </p:cBhvr>
                                      <p:to>
                                        <p:strVal val="visible"/>
                                      </p:to>
                                    </p:set>
                                    <p:animEffect transition="in" filter="fade">
                                      <p:cBhvr>
                                        <p:cTn id="15" dur="2000"/>
                                        <p:tgtEl>
                                          <p:spTgt spid="5">
                                            <p:graphicEl>
                                              <a:dgm id="{00593C9E-F365-4DEF-B6DA-110112EC372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3F83D332-C1D5-4F72-9861-1FAE14FB022C}"/>
                                            </p:graphicEl>
                                          </p:spTgt>
                                        </p:tgtEl>
                                        <p:attrNameLst>
                                          <p:attrName>style.visibility</p:attrName>
                                        </p:attrNameLst>
                                      </p:cBhvr>
                                      <p:to>
                                        <p:strVal val="visible"/>
                                      </p:to>
                                    </p:set>
                                    <p:animEffect transition="in" filter="fade">
                                      <p:cBhvr>
                                        <p:cTn id="18" dur="2000"/>
                                        <p:tgtEl>
                                          <p:spTgt spid="5">
                                            <p:graphicEl>
                                              <a:dgm id="{3F83D332-C1D5-4F72-9861-1FAE14FB022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E8EC3A1A-3B35-49D1-AABA-746D1F221636}"/>
                                            </p:graphicEl>
                                          </p:spTgt>
                                        </p:tgtEl>
                                        <p:attrNameLst>
                                          <p:attrName>style.visibility</p:attrName>
                                        </p:attrNameLst>
                                      </p:cBhvr>
                                      <p:to>
                                        <p:strVal val="visible"/>
                                      </p:to>
                                    </p:set>
                                    <p:animEffect transition="in" filter="fade">
                                      <p:cBhvr>
                                        <p:cTn id="23" dur="2000"/>
                                        <p:tgtEl>
                                          <p:spTgt spid="5">
                                            <p:graphicEl>
                                              <a:dgm id="{E8EC3A1A-3B35-49D1-AABA-746D1F22163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42320007-BD56-41FD-8F75-48BF85BA8E63}"/>
                                            </p:graphicEl>
                                          </p:spTgt>
                                        </p:tgtEl>
                                        <p:attrNameLst>
                                          <p:attrName>style.visibility</p:attrName>
                                        </p:attrNameLst>
                                      </p:cBhvr>
                                      <p:to>
                                        <p:strVal val="visible"/>
                                      </p:to>
                                    </p:set>
                                    <p:animEffect transition="in" filter="fade">
                                      <p:cBhvr>
                                        <p:cTn id="26" dur="2000"/>
                                        <p:tgtEl>
                                          <p:spTgt spid="5">
                                            <p:graphicEl>
                                              <a:dgm id="{42320007-BD56-41FD-8F75-48BF85BA8E6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26FA5DC7-33C1-49BD-8FCA-12F28F6B7126}"/>
                                            </p:graphicEl>
                                          </p:spTgt>
                                        </p:tgtEl>
                                        <p:attrNameLst>
                                          <p:attrName>style.visibility</p:attrName>
                                        </p:attrNameLst>
                                      </p:cBhvr>
                                      <p:to>
                                        <p:strVal val="visible"/>
                                      </p:to>
                                    </p:set>
                                    <p:animEffect transition="in" filter="fade">
                                      <p:cBhvr>
                                        <p:cTn id="31" dur="2000"/>
                                        <p:tgtEl>
                                          <p:spTgt spid="5">
                                            <p:graphicEl>
                                              <a:dgm id="{26FA5DC7-33C1-49BD-8FCA-12F28F6B712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8101C70D-14E5-4D93-9717-390D80D3F85A}"/>
                                            </p:graphicEl>
                                          </p:spTgt>
                                        </p:tgtEl>
                                        <p:attrNameLst>
                                          <p:attrName>style.visibility</p:attrName>
                                        </p:attrNameLst>
                                      </p:cBhvr>
                                      <p:to>
                                        <p:strVal val="visible"/>
                                      </p:to>
                                    </p:set>
                                    <p:animEffect transition="in" filter="fade">
                                      <p:cBhvr>
                                        <p:cTn id="34" dur="2000"/>
                                        <p:tgtEl>
                                          <p:spTgt spid="5">
                                            <p:graphicEl>
                                              <a:dgm id="{8101C70D-14E5-4D93-9717-390D80D3F8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7C41E375-9088-43B2-AF60-568987CE7736}"/>
                                            </p:graphicEl>
                                          </p:spTgt>
                                        </p:tgtEl>
                                        <p:attrNameLst>
                                          <p:attrName>style.visibility</p:attrName>
                                        </p:attrNameLst>
                                      </p:cBhvr>
                                      <p:to>
                                        <p:strVal val="visible"/>
                                      </p:to>
                                    </p:set>
                                    <p:animEffect transition="in" filter="fade">
                                      <p:cBhvr>
                                        <p:cTn id="39" dur="2000"/>
                                        <p:tgtEl>
                                          <p:spTgt spid="5">
                                            <p:graphicEl>
                                              <a:dgm id="{7C41E375-9088-43B2-AF60-568987CE773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5D916646-9F53-4171-A667-B90AD3D386C8}"/>
                                            </p:graphicEl>
                                          </p:spTgt>
                                        </p:tgtEl>
                                        <p:attrNameLst>
                                          <p:attrName>style.visibility</p:attrName>
                                        </p:attrNameLst>
                                      </p:cBhvr>
                                      <p:to>
                                        <p:strVal val="visible"/>
                                      </p:to>
                                    </p:set>
                                    <p:animEffect transition="in" filter="fade">
                                      <p:cBhvr>
                                        <p:cTn id="42" dur="2000"/>
                                        <p:tgtEl>
                                          <p:spTgt spid="5">
                                            <p:graphicEl>
                                              <a:dgm id="{5D916646-9F53-4171-A667-B90AD3D386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14</a:t>
            </a:fld>
            <a:endParaRPr lang="en-US" sz="1600" dirty="0">
              <a:solidFill>
                <a:srgbClr val="FF0000"/>
              </a:solidFill>
            </a:endParaRPr>
          </a:p>
        </p:txBody>
      </p:sp>
      <p:sp>
        <p:nvSpPr>
          <p:cNvPr id="5" name="TextBox 4"/>
          <p:cNvSpPr txBox="1"/>
          <p:nvPr/>
        </p:nvSpPr>
        <p:spPr>
          <a:xfrm>
            <a:off x="1676400" y="349026"/>
            <a:ext cx="6248400" cy="646331"/>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চালু অবস্থায় ওয়ার্ড প্রসেসর বিভিন্ন</a:t>
            </a:r>
            <a:r>
              <a:rPr lang="bn-IN"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প্রোগ্রাম</a:t>
            </a:r>
            <a:endParaRPr lang="en-US" sz="3600" b="1" dirty="0">
              <a:latin typeface="NikoshBAN" panose="02000000000000000000" pitchFamily="2" charset="0"/>
              <a:cs typeface="NikoshBAN" panose="02000000000000000000" pitchFamily="2" charset="0"/>
            </a:endParaRPr>
          </a:p>
        </p:txBody>
      </p:sp>
      <p:grpSp>
        <p:nvGrpSpPr>
          <p:cNvPr id="7" name="Group 6"/>
          <p:cNvGrpSpPr/>
          <p:nvPr/>
        </p:nvGrpSpPr>
        <p:grpSpPr>
          <a:xfrm>
            <a:off x="4368053" y="1081541"/>
            <a:ext cx="4109341" cy="2317928"/>
            <a:chOff x="4267200" y="1081541"/>
            <a:chExt cx="4343400" cy="2317928"/>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081541"/>
              <a:ext cx="4343400" cy="2317928"/>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5185772" y="2271077"/>
              <a:ext cx="2438400" cy="584775"/>
            </a:xfrm>
            <a:prstGeom prst="rect">
              <a:avLst/>
            </a:prstGeom>
            <a:noFill/>
          </p:spPr>
          <p:txBody>
            <a:bodyPr wrap="square" rtlCol="0">
              <a:spAutoFit/>
            </a:bodyPr>
            <a:lstStyle/>
            <a:p>
              <a:pPr algn="ctr"/>
              <a:r>
                <a:rPr lang="bn-BD"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ওপেন অফিস </a:t>
              </a:r>
              <a:endParaRPr lang="en-US"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grpSp>
      <p:pic>
        <p:nvPicPr>
          <p:cNvPr id="10" name="Picture 9" descr="open office.jpg"/>
          <p:cNvPicPr>
            <a:picLocks noChangeAspect="1"/>
          </p:cNvPicPr>
          <p:nvPr/>
        </p:nvPicPr>
        <p:blipFill>
          <a:blip r:embed="rId5" cstate="print"/>
          <a:stretch>
            <a:fillRect/>
          </a:stretch>
        </p:blipFill>
        <p:spPr>
          <a:xfrm>
            <a:off x="1396576" y="1236410"/>
            <a:ext cx="1371600" cy="175260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600" t="1600" r="22200" b="1400"/>
          <a:stretch/>
        </p:blipFill>
        <p:spPr>
          <a:xfrm>
            <a:off x="1371600" y="3962400"/>
            <a:ext cx="1524000" cy="1940000"/>
          </a:xfrm>
          <a:prstGeom prst="rect">
            <a:avLst/>
          </a:prstGeom>
          <a:ln w="88900" cap="sq" cmpd="thickThin">
            <a:solidFill>
              <a:srgbClr val="000000"/>
            </a:solidFill>
            <a:prstDash val="solid"/>
            <a:miter lim="800000"/>
          </a:ln>
          <a:effectLst>
            <a:innerShdw blurRad="76200">
              <a:srgbClr val="000000"/>
            </a:innerShdw>
          </a:effectLst>
        </p:spPr>
      </p:pic>
      <p:cxnSp>
        <p:nvCxnSpPr>
          <p:cNvPr id="12" name="Straight Arrow Connector 11"/>
          <p:cNvCxnSpPr/>
          <p:nvPr/>
        </p:nvCxnSpPr>
        <p:spPr>
          <a:xfrm flipV="1">
            <a:off x="3015647" y="2211078"/>
            <a:ext cx="1320053" cy="45496"/>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71800" y="4876800"/>
            <a:ext cx="1219200" cy="0"/>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35700" y="3736732"/>
            <a:ext cx="4141694" cy="2514600"/>
            <a:chOff x="4343400" y="3657600"/>
            <a:chExt cx="4141694" cy="2514600"/>
          </a:xfrm>
        </p:grpSpPr>
        <p:pic>
          <p:nvPicPr>
            <p:cNvPr id="15" name="Picture 2"/>
            <p:cNvPicPr>
              <a:picLocks noChangeAspect="1" noChangeArrowheads="1"/>
            </p:cNvPicPr>
            <p:nvPr/>
          </p:nvPicPr>
          <p:blipFill>
            <a:blip r:embed="rId7" cstate="print"/>
            <a:srcRect/>
            <a:stretch>
              <a:fillRect/>
            </a:stretch>
          </p:blipFill>
          <p:spPr bwMode="auto">
            <a:xfrm>
              <a:off x="4343400" y="3657600"/>
              <a:ext cx="4141694" cy="2514600"/>
            </a:xfrm>
            <a:prstGeom prst="rect">
              <a:avLst/>
            </a:prstGeom>
            <a:ln w="88900" cap="sq" cmpd="thickThin">
              <a:solidFill>
                <a:srgbClr val="000000"/>
              </a:solidFill>
              <a:prstDash val="solid"/>
              <a:miter lim="800000"/>
            </a:ln>
            <a:effectLst>
              <a:innerShdw blurRad="76200">
                <a:srgbClr val="000000"/>
              </a:innerShdw>
            </a:effectLst>
          </p:spPr>
        </p:pic>
        <p:sp>
          <p:nvSpPr>
            <p:cNvPr id="16" name="Rectangle 15"/>
            <p:cNvSpPr/>
            <p:nvPr/>
          </p:nvSpPr>
          <p:spPr>
            <a:xfrm>
              <a:off x="5538351" y="4659868"/>
              <a:ext cx="1943160" cy="584775"/>
            </a:xfrm>
            <a:prstGeom prst="rect">
              <a:avLst/>
            </a:prstGeom>
          </p:spPr>
          <p:txBody>
            <a:bodyPr wrap="none">
              <a:spAutoFit/>
            </a:bodyPr>
            <a:lstStyle/>
            <a:p>
              <a:pPr algn="ctr"/>
              <a:r>
                <a:rPr lang="bn-IN" sz="3200" b="1" dirty="0" smtClean="0">
                  <a:latin typeface="NikoshBAN" pitchFamily="2" charset="0"/>
                  <a:cs typeface="NikoshBAN" pitchFamily="2" charset="0"/>
                </a:rPr>
                <a:t>এমএস ওয়ার্ড</a:t>
              </a:r>
              <a:r>
                <a:rPr lang="bn-BD" sz="3200" b="1" dirty="0" smtClean="0">
                  <a:latin typeface="NikoshBAN" pitchFamily="2" charset="0"/>
                  <a:cs typeface="NikoshBAN" pitchFamily="2" charset="0"/>
                </a:rPr>
                <a:t> </a:t>
              </a:r>
              <a:endParaRPr lang="en-US" sz="3200" b="1" dirty="0"/>
            </a:p>
          </p:txBody>
        </p:sp>
      </p:grpSp>
      <p:sp>
        <p:nvSpPr>
          <p:cNvPr id="17" name="TextBox 16"/>
          <p:cNvSpPr txBox="1"/>
          <p:nvPr/>
        </p:nvSpPr>
        <p:spPr>
          <a:xfrm>
            <a:off x="171615" y="3137859"/>
            <a:ext cx="4076369" cy="523220"/>
          </a:xfrm>
          <a:prstGeom prst="rect">
            <a:avLst/>
          </a:prstGeom>
          <a:noFill/>
        </p:spPr>
        <p:txBody>
          <a:bodyPr wrap="square" rtlCol="0">
            <a:spAutoFit/>
          </a:bodyPr>
          <a:lstStyle/>
          <a:p>
            <a:r>
              <a:rPr lang="bn-BD" sz="2800" b="1" dirty="0" smtClean="0">
                <a:ln w="10541" cmpd="sng">
                  <a:noFill/>
                  <a:prstDash val="solid"/>
                </a:ln>
                <a:latin typeface="NikoshBAN" panose="02000000000000000000" pitchFamily="2" charset="0"/>
                <a:cs typeface="NikoshBAN" panose="02000000000000000000" pitchFamily="2" charset="0"/>
              </a:rPr>
              <a:t>বিনামূল্যে পাওয়া য়ায় ওপেন অফিস</a:t>
            </a:r>
            <a:endParaRPr lang="en-US" sz="2800" b="1" dirty="0">
              <a:ln w="10541" cmpd="sng">
                <a:noFill/>
                <a:prstDash val="solid"/>
              </a:ln>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68531413"/>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2" presetClass="entr" presetSubtype="8" repeatCount="indefinite"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3" presetClass="entr" presetSubtype="16"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par>
                                <p:cTn id="22" presetID="22" presetClass="entr" presetSubtype="8" repeatCount="indefinite"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subTnLst>
                                    <p:set>
                                      <p:cBhvr override="childStyle">
                                        <p:cTn dur="1" fill="hold" display="0" masterRel="sameClick" afterEffect="1">
                                          <p:stCondLst>
                                            <p:cond evt="end" delay="0">
                                              <p:tn val="22"/>
                                            </p:cond>
                                          </p:stCondLst>
                                        </p:cTn>
                                        <p:tgtEl>
                                          <p:spTgt spid="13"/>
                                        </p:tgtEl>
                                        <p:attrNameLst>
                                          <p:attrName>style.visibility</p:attrName>
                                        </p:attrNameLst>
                                      </p:cBhvr>
                                      <p:to>
                                        <p:strVal val="hidden"/>
                                      </p:to>
                                    </p:set>
                                  </p:subTnLst>
                                </p:cTn>
                              </p:par>
                              <p:par>
                                <p:cTn id="25" presetID="2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15</a:t>
            </a:fld>
            <a:endParaRPr lang="en-US" sz="1600" dirty="0">
              <a:solidFill>
                <a:srgbClr val="FF0000"/>
              </a:solidFill>
            </a:endParaRPr>
          </a:p>
        </p:txBody>
      </p:sp>
      <p:sp>
        <p:nvSpPr>
          <p:cNvPr id="5" name="Title 1"/>
          <p:cNvSpPr txBox="1">
            <a:spLocks/>
          </p:cNvSpPr>
          <p:nvPr/>
        </p:nvSpPr>
        <p:spPr>
          <a:xfrm>
            <a:off x="2177143" y="457200"/>
            <a:ext cx="4495800" cy="685800"/>
          </a:xfrm>
          <a:prstGeom prst="rect">
            <a:avLst/>
          </a:prstGeom>
        </p:spPr>
        <p:txBody>
          <a:bodyPr numCol="1">
            <a:prstTxWarp prst="textPlain">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smtClean="0">
                <a:solidFill>
                  <a:srgbClr val="0000CC"/>
                </a:solidFill>
                <a:latin typeface="NikoshBAN" pitchFamily="2" charset="0"/>
                <a:cs typeface="NikoshBAN" pitchFamily="2" charset="0"/>
              </a:rPr>
              <a:t>মূল্যায়ন</a:t>
            </a:r>
            <a:endParaRPr lang="en-US" sz="3600" dirty="0">
              <a:solidFill>
                <a:srgbClr val="0000CC"/>
              </a:solidFill>
              <a:latin typeface="NikoshBAN" pitchFamily="2" charset="0"/>
              <a:cs typeface="NikoshBAN" pitchFamily="2" charset="0"/>
            </a:endParaRPr>
          </a:p>
        </p:txBody>
      </p:sp>
      <p:sp>
        <p:nvSpPr>
          <p:cNvPr id="7" name="Content Placeholder 2"/>
          <p:cNvSpPr txBox="1">
            <a:spLocks/>
          </p:cNvSpPr>
          <p:nvPr/>
        </p:nvSpPr>
        <p:spPr>
          <a:xfrm>
            <a:off x="730607" y="1905000"/>
            <a:ext cx="6813193" cy="4716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bn-BD" b="1" smtClean="0">
                <a:latin typeface="NikoshBAN" pitchFamily="2" charset="0"/>
                <a:cs typeface="NikoshBAN" pitchFamily="2" charset="0"/>
              </a:rPr>
              <a:t>১। কোন সফটওয়্যারটি বিনামূল্যে পাওয়া যায়?</a:t>
            </a:r>
            <a:endParaRPr lang="en-US" b="1" dirty="0">
              <a:latin typeface="NikoshBAN" pitchFamily="2" charset="0"/>
              <a:cs typeface="NikoshBAN" pitchFamily="2" charset="0"/>
            </a:endParaRPr>
          </a:p>
        </p:txBody>
      </p:sp>
      <p:sp>
        <p:nvSpPr>
          <p:cNvPr id="8" name="Oval 7"/>
          <p:cNvSpPr/>
          <p:nvPr/>
        </p:nvSpPr>
        <p:spPr>
          <a:xfrm>
            <a:off x="914400" y="3185956"/>
            <a:ext cx="518808" cy="47164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ক</a:t>
            </a:r>
            <a:endParaRPr lang="en-US" dirty="0">
              <a:latin typeface="NikoshBAN" pitchFamily="2" charset="0"/>
              <a:cs typeface="NikoshBAN" pitchFamily="2" charset="0"/>
            </a:endParaRPr>
          </a:p>
        </p:txBody>
      </p:sp>
      <p:sp>
        <p:nvSpPr>
          <p:cNvPr id="9" name="Oval 8"/>
          <p:cNvSpPr/>
          <p:nvPr/>
        </p:nvSpPr>
        <p:spPr>
          <a:xfrm>
            <a:off x="914400" y="2667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খ</a:t>
            </a:r>
            <a:endParaRPr lang="en-US" sz="2000" dirty="0">
              <a:latin typeface="NikoshBAN" pitchFamily="2" charset="0"/>
              <a:cs typeface="NikoshBAN" pitchFamily="2" charset="0"/>
            </a:endParaRPr>
          </a:p>
        </p:txBody>
      </p:sp>
      <p:sp>
        <p:nvSpPr>
          <p:cNvPr id="10" name="Oval 9"/>
          <p:cNvSpPr/>
          <p:nvPr/>
        </p:nvSpPr>
        <p:spPr>
          <a:xfrm>
            <a:off x="4083408" y="2743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গ</a:t>
            </a:r>
            <a:endParaRPr lang="en-US" sz="2000" dirty="0">
              <a:latin typeface="NikoshBAN" pitchFamily="2" charset="0"/>
              <a:cs typeface="NikoshBAN" pitchFamily="2" charset="0"/>
            </a:endParaRPr>
          </a:p>
        </p:txBody>
      </p:sp>
      <p:sp>
        <p:nvSpPr>
          <p:cNvPr id="11" name="Oval 10"/>
          <p:cNvSpPr/>
          <p:nvPr/>
        </p:nvSpPr>
        <p:spPr>
          <a:xfrm>
            <a:off x="4083408" y="3200400"/>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ঘ</a:t>
            </a:r>
            <a:endParaRPr lang="en-US" sz="2000" dirty="0">
              <a:latin typeface="NikoshBAN" pitchFamily="2" charset="0"/>
              <a:cs typeface="NikoshBAN" pitchFamily="2" charset="0"/>
            </a:endParaRPr>
          </a:p>
        </p:txBody>
      </p:sp>
      <p:sp>
        <p:nvSpPr>
          <p:cNvPr id="12" name="TextBox 11"/>
          <p:cNvSpPr txBox="1"/>
          <p:nvPr/>
        </p:nvSpPr>
        <p:spPr>
          <a:xfrm>
            <a:off x="1416408" y="2743200"/>
            <a:ext cx="2698392" cy="400110"/>
          </a:xfrm>
          <a:prstGeom prst="rect">
            <a:avLst/>
          </a:prstGeom>
          <a:noFill/>
        </p:spPr>
        <p:txBody>
          <a:bodyPr wrap="square" rtlCol="0">
            <a:spAutoFit/>
          </a:bodyPr>
          <a:lstStyle/>
          <a:p>
            <a:r>
              <a:rPr lang="bn-BD" sz="2000" dirty="0" smtClean="0">
                <a:latin typeface="NikoshBAN" pitchFamily="2" charset="0"/>
                <a:cs typeface="NikoshBAN" pitchFamily="2" charset="0"/>
              </a:rPr>
              <a:t>ওপেন অফিস সফটওয়্যার</a:t>
            </a:r>
            <a:endParaRPr lang="en-US" sz="2000" dirty="0">
              <a:latin typeface="NikoshBAN" pitchFamily="2" charset="0"/>
              <a:cs typeface="NikoshBAN" pitchFamily="2" charset="0"/>
            </a:endParaRPr>
          </a:p>
        </p:txBody>
      </p:sp>
      <p:sp>
        <p:nvSpPr>
          <p:cNvPr id="13" name="TextBox 12"/>
          <p:cNvSpPr txBox="1"/>
          <p:nvPr/>
        </p:nvSpPr>
        <p:spPr>
          <a:xfrm>
            <a:off x="1492608" y="3200400"/>
            <a:ext cx="2393592" cy="400110"/>
          </a:xfrm>
          <a:prstGeom prst="rect">
            <a:avLst/>
          </a:prstGeom>
          <a:noFill/>
        </p:spPr>
        <p:txBody>
          <a:bodyPr wrap="square" rtlCol="0">
            <a:spAutoFit/>
          </a:bodyPr>
          <a:lstStyle/>
          <a:p>
            <a:r>
              <a:rPr lang="bn-BD" sz="2000" dirty="0" smtClean="0">
                <a:latin typeface="NikoshBAN" pitchFamily="2" charset="0"/>
                <a:cs typeface="NikoshBAN" pitchFamily="2" charset="0"/>
              </a:rPr>
              <a:t>এপ্লিকেশন সফটওয়্যার</a:t>
            </a:r>
            <a:endParaRPr lang="en-US" sz="2000" dirty="0">
              <a:latin typeface="NikoshBAN" pitchFamily="2" charset="0"/>
              <a:cs typeface="NikoshBAN" pitchFamily="2" charset="0"/>
            </a:endParaRPr>
          </a:p>
        </p:txBody>
      </p:sp>
      <p:sp>
        <p:nvSpPr>
          <p:cNvPr id="14" name="TextBox 13"/>
          <p:cNvSpPr txBox="1"/>
          <p:nvPr/>
        </p:nvSpPr>
        <p:spPr>
          <a:xfrm>
            <a:off x="4616808" y="2754868"/>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ওয়ার্ড </a:t>
            </a:r>
            <a:r>
              <a:rPr lang="bn-IN" sz="2000" dirty="0" smtClean="0">
                <a:latin typeface="NikoshBAN" pitchFamily="2" charset="0"/>
                <a:cs typeface="NikoshBAN" pitchFamily="2" charset="0"/>
              </a:rPr>
              <a:t>পা</a:t>
            </a:r>
            <a:r>
              <a:rPr lang="bn-BD" sz="2000" dirty="0" smtClean="0">
                <a:latin typeface="NikoshBAN" pitchFamily="2" charset="0"/>
                <a:cs typeface="NikoshBAN" pitchFamily="2" charset="0"/>
              </a:rPr>
              <a:t>রফেক্ট</a:t>
            </a:r>
            <a:endParaRPr lang="en-US" sz="2000" dirty="0">
              <a:latin typeface="NikoshBAN" pitchFamily="2" charset="0"/>
              <a:cs typeface="NikoshBAN" pitchFamily="2" charset="0"/>
            </a:endParaRPr>
          </a:p>
        </p:txBody>
      </p:sp>
      <p:sp>
        <p:nvSpPr>
          <p:cNvPr id="15" name="TextBox 14"/>
          <p:cNvSpPr txBox="1"/>
          <p:nvPr/>
        </p:nvSpPr>
        <p:spPr>
          <a:xfrm>
            <a:off x="4540608" y="3276600"/>
            <a:ext cx="1447800" cy="400110"/>
          </a:xfrm>
          <a:prstGeom prst="rect">
            <a:avLst/>
          </a:prstGeom>
          <a:noFill/>
        </p:spPr>
        <p:txBody>
          <a:bodyPr wrap="square" rtlCol="0">
            <a:spAutoFit/>
          </a:bodyPr>
          <a:lstStyle/>
          <a:p>
            <a:r>
              <a:rPr lang="bn-BD" sz="2000" dirty="0" smtClean="0">
                <a:latin typeface="NikoshBAN" pitchFamily="2" charset="0"/>
                <a:cs typeface="NikoshBAN" pitchFamily="2" charset="0"/>
              </a:rPr>
              <a:t>ওয়ার্ড</a:t>
            </a:r>
            <a:r>
              <a:rPr lang="bn-IN" sz="2000" dirty="0" smtClean="0">
                <a:latin typeface="NikoshBAN" pitchFamily="2" charset="0"/>
                <a:cs typeface="NikoshBAN" pitchFamily="2" charset="0"/>
              </a:rPr>
              <a:t> </a:t>
            </a:r>
            <a:r>
              <a:rPr lang="bn-BD" sz="2000" dirty="0" smtClean="0">
                <a:latin typeface="NikoshBAN" pitchFamily="2" charset="0"/>
                <a:cs typeface="NikoshBAN" pitchFamily="2" charset="0"/>
              </a:rPr>
              <a:t>প্রসেসর</a:t>
            </a:r>
            <a:endParaRPr lang="en-US" sz="2000" dirty="0">
              <a:latin typeface="NikoshBAN" pitchFamily="2" charset="0"/>
              <a:cs typeface="NikoshBAN" pitchFamily="2" charset="0"/>
            </a:endParaRPr>
          </a:p>
        </p:txBody>
      </p:sp>
      <p:sp>
        <p:nvSpPr>
          <p:cNvPr id="16" name="Oval 15"/>
          <p:cNvSpPr/>
          <p:nvPr/>
        </p:nvSpPr>
        <p:spPr>
          <a:xfrm>
            <a:off x="6674208" y="2667000"/>
            <a:ext cx="170779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সঠিক উত্তর </a:t>
            </a:r>
            <a:endParaRPr lang="en-US" sz="2000" dirty="0">
              <a:latin typeface="NikoshBAN" pitchFamily="2" charset="0"/>
              <a:cs typeface="NikoshBAN" pitchFamily="2" charset="0"/>
            </a:endParaRPr>
          </a:p>
        </p:txBody>
      </p:sp>
      <p:sp>
        <p:nvSpPr>
          <p:cNvPr id="17" name="5-Point Star 16"/>
          <p:cNvSpPr/>
          <p:nvPr/>
        </p:nvSpPr>
        <p:spPr>
          <a:xfrm>
            <a:off x="1066800" y="2667000"/>
            <a:ext cx="304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Content Placeholder 2"/>
          <p:cNvSpPr txBox="1">
            <a:spLocks/>
          </p:cNvSpPr>
          <p:nvPr/>
        </p:nvSpPr>
        <p:spPr>
          <a:xfrm>
            <a:off x="762000" y="4114800"/>
            <a:ext cx="5791200" cy="457199"/>
          </a:xfrm>
          <a:prstGeom prst="rect">
            <a:avLst/>
          </a:prstGeom>
        </p:spPr>
        <p:txBody>
          <a:bodyPr vert="horz" lIns="91440" tIns="45720" rIns="91440" bIns="45720" rtlCol="0">
            <a:noAutofit/>
          </a:bodyPr>
          <a:lstStyle/>
          <a:p>
            <a:pPr marL="342900" lvl="0" indent="-342900">
              <a:spcBef>
                <a:spcPct val="20000"/>
              </a:spcBef>
            </a:pPr>
            <a:r>
              <a:rPr lang="bn-BD" sz="2800" b="1" noProof="0" dirty="0" smtClean="0">
                <a:latin typeface="NikoshBAN" pitchFamily="2" charset="0"/>
                <a:cs typeface="NikoshBAN" pitchFamily="2" charset="0"/>
              </a:rPr>
              <a:t>২</a:t>
            </a:r>
            <a:r>
              <a:rPr kumimoji="0" lang="bn-BD"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a:t>
            </a:r>
            <a:r>
              <a:rPr kumimoji="0" lang="bn-BD" sz="2800" b="1" i="0" u="none" strike="noStrike" kern="1200" cap="none" spc="0" normalizeH="0" noProof="0" dirty="0" smtClean="0">
                <a:ln>
                  <a:noFill/>
                </a:ln>
                <a:solidFill>
                  <a:schemeClr val="tx1"/>
                </a:solidFill>
                <a:effectLst/>
                <a:uLnTx/>
                <a:uFillTx/>
                <a:latin typeface="NikoshBAN" pitchFamily="2" charset="0"/>
                <a:cs typeface="NikoshBAN" pitchFamily="2" charset="0"/>
              </a:rPr>
              <a:t>ওয়ার্ডপ্রসেসিং  অর্থ কী?</a:t>
            </a:r>
            <a:r>
              <a:rPr kumimoji="0" lang="bn-BD"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endParaRPr kumimoji="0" lang="en-US" sz="2800" b="1"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
        <p:nvSpPr>
          <p:cNvPr id="19" name="Oval 18"/>
          <p:cNvSpPr/>
          <p:nvPr/>
        </p:nvSpPr>
        <p:spPr>
          <a:xfrm>
            <a:off x="914400" y="4800600"/>
            <a:ext cx="502920" cy="395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ক</a:t>
            </a:r>
            <a:endParaRPr lang="en-US" dirty="0">
              <a:latin typeface="NikoshBAN" pitchFamily="2" charset="0"/>
              <a:cs typeface="NikoshBAN" pitchFamily="2" charset="0"/>
            </a:endParaRPr>
          </a:p>
        </p:txBody>
      </p:sp>
      <p:sp>
        <p:nvSpPr>
          <p:cNvPr id="20" name="Oval 19"/>
          <p:cNvSpPr/>
          <p:nvPr/>
        </p:nvSpPr>
        <p:spPr>
          <a:xfrm>
            <a:off x="903437" y="5246132"/>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খ</a:t>
            </a:r>
            <a:endParaRPr lang="en-US" dirty="0">
              <a:latin typeface="NikoshBAN" pitchFamily="2" charset="0"/>
              <a:cs typeface="NikoshBAN" pitchFamily="2" charset="0"/>
            </a:endParaRPr>
          </a:p>
        </p:txBody>
      </p:sp>
      <p:sp>
        <p:nvSpPr>
          <p:cNvPr id="21" name="Oval 20"/>
          <p:cNvSpPr/>
          <p:nvPr/>
        </p:nvSpPr>
        <p:spPr>
          <a:xfrm>
            <a:off x="4114800" y="4800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গ</a:t>
            </a:r>
            <a:endParaRPr lang="en-US" dirty="0">
              <a:latin typeface="NikoshBAN" pitchFamily="2" charset="0"/>
              <a:cs typeface="NikoshBAN" pitchFamily="2" charset="0"/>
            </a:endParaRPr>
          </a:p>
        </p:txBody>
      </p:sp>
      <p:sp>
        <p:nvSpPr>
          <p:cNvPr id="22" name="Oval 21"/>
          <p:cNvSpPr/>
          <p:nvPr/>
        </p:nvSpPr>
        <p:spPr>
          <a:xfrm>
            <a:off x="4114800" y="5319556"/>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ঘ</a:t>
            </a:r>
            <a:endParaRPr lang="en-US" dirty="0">
              <a:latin typeface="NikoshBAN" pitchFamily="2" charset="0"/>
              <a:cs typeface="NikoshBAN" pitchFamily="2" charset="0"/>
            </a:endParaRPr>
          </a:p>
        </p:txBody>
      </p:sp>
      <p:sp>
        <p:nvSpPr>
          <p:cNvPr id="23" name="TextBox 22"/>
          <p:cNvSpPr txBox="1"/>
          <p:nvPr/>
        </p:nvSpPr>
        <p:spPr>
          <a:xfrm>
            <a:off x="1447800" y="4800600"/>
            <a:ext cx="2514600" cy="369332"/>
          </a:xfrm>
          <a:prstGeom prst="rect">
            <a:avLst/>
          </a:prstGeom>
          <a:noFill/>
        </p:spPr>
        <p:txBody>
          <a:bodyPr wrap="square" rtlCol="0">
            <a:spAutoFit/>
          </a:bodyPr>
          <a:lstStyle/>
          <a:p>
            <a:r>
              <a:rPr lang="bn-BD" dirty="0" smtClean="0">
                <a:latin typeface="NikoshBAN" pitchFamily="2" charset="0"/>
                <a:cs typeface="NikoshBAN" pitchFamily="2" charset="0"/>
              </a:rPr>
              <a:t>বাক্য প্রক্রিয়াকরণ</a:t>
            </a:r>
            <a:endParaRPr lang="en-US" dirty="0">
              <a:latin typeface="NikoshBAN" pitchFamily="2" charset="0"/>
              <a:cs typeface="NikoshBAN" pitchFamily="2" charset="0"/>
            </a:endParaRPr>
          </a:p>
        </p:txBody>
      </p:sp>
      <p:sp>
        <p:nvSpPr>
          <p:cNvPr id="24" name="TextBox 23"/>
          <p:cNvSpPr txBox="1"/>
          <p:nvPr/>
        </p:nvSpPr>
        <p:spPr>
          <a:xfrm>
            <a:off x="1524000" y="5257800"/>
            <a:ext cx="2209800" cy="369332"/>
          </a:xfrm>
          <a:prstGeom prst="rect">
            <a:avLst/>
          </a:prstGeom>
          <a:noFill/>
        </p:spPr>
        <p:txBody>
          <a:bodyPr wrap="square" rtlCol="0">
            <a:spAutoFit/>
          </a:bodyPr>
          <a:lstStyle/>
          <a:p>
            <a:r>
              <a:rPr lang="bn-BD" dirty="0" smtClean="0">
                <a:latin typeface="NikoshBAN" pitchFamily="2" charset="0"/>
                <a:cs typeface="NikoshBAN" pitchFamily="2" charset="0"/>
              </a:rPr>
              <a:t>বর্ণ প্রক্রিয়াকরণ</a:t>
            </a:r>
            <a:endParaRPr lang="en-US" dirty="0">
              <a:latin typeface="NikoshBAN" pitchFamily="2" charset="0"/>
              <a:cs typeface="NikoshBAN" pitchFamily="2" charset="0"/>
            </a:endParaRPr>
          </a:p>
        </p:txBody>
      </p:sp>
      <p:sp>
        <p:nvSpPr>
          <p:cNvPr id="25" name="TextBox 24"/>
          <p:cNvSpPr txBox="1"/>
          <p:nvPr/>
        </p:nvSpPr>
        <p:spPr>
          <a:xfrm>
            <a:off x="4648200" y="5272245"/>
            <a:ext cx="1981200" cy="369332"/>
          </a:xfrm>
          <a:prstGeom prst="rect">
            <a:avLst/>
          </a:prstGeom>
          <a:noFill/>
        </p:spPr>
        <p:txBody>
          <a:bodyPr wrap="square" rtlCol="0">
            <a:spAutoFit/>
          </a:bodyPr>
          <a:lstStyle/>
          <a:p>
            <a:r>
              <a:rPr lang="bn-BD" dirty="0" smtClean="0">
                <a:latin typeface="NikoshBAN" pitchFamily="2" charset="0"/>
                <a:cs typeface="NikoshBAN" pitchFamily="2" charset="0"/>
              </a:rPr>
              <a:t>শব্দ প্রক্রিয়াকরণ</a:t>
            </a:r>
            <a:endParaRPr lang="en-US" dirty="0" smtClean="0">
              <a:latin typeface="NikoshBAN" pitchFamily="2" charset="0"/>
              <a:cs typeface="NikoshBAN" pitchFamily="2" charset="0"/>
            </a:endParaRPr>
          </a:p>
        </p:txBody>
      </p:sp>
      <p:sp>
        <p:nvSpPr>
          <p:cNvPr id="26" name="TextBox 25"/>
          <p:cNvSpPr txBox="1"/>
          <p:nvPr/>
        </p:nvSpPr>
        <p:spPr>
          <a:xfrm>
            <a:off x="4724400" y="4815044"/>
            <a:ext cx="1752600" cy="381000"/>
          </a:xfrm>
          <a:prstGeom prst="rect">
            <a:avLst/>
          </a:prstGeom>
          <a:noFill/>
        </p:spPr>
        <p:txBody>
          <a:bodyPr wrap="square" rtlCol="0">
            <a:spAutoFit/>
          </a:bodyPr>
          <a:lstStyle/>
          <a:p>
            <a:r>
              <a:rPr lang="bn-BD" dirty="0" smtClean="0">
                <a:latin typeface="NikoshBAN" pitchFamily="2" charset="0"/>
                <a:cs typeface="NikoshBAN" pitchFamily="2" charset="0"/>
              </a:rPr>
              <a:t>লিখা প্রক্রিয়াকরন</a:t>
            </a:r>
            <a:endParaRPr lang="en-US" dirty="0">
              <a:latin typeface="NikoshBAN" pitchFamily="2" charset="0"/>
              <a:cs typeface="NikoshBAN" pitchFamily="2" charset="0"/>
            </a:endParaRPr>
          </a:p>
        </p:txBody>
      </p:sp>
      <p:sp>
        <p:nvSpPr>
          <p:cNvPr id="27" name="5-Point Star 26"/>
          <p:cNvSpPr/>
          <p:nvPr/>
        </p:nvSpPr>
        <p:spPr>
          <a:xfrm>
            <a:off x="4191000" y="5257800"/>
            <a:ext cx="304800" cy="457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858000" y="4724400"/>
            <a:ext cx="1447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সঠিক উত্তর </a:t>
            </a:r>
            <a:endParaRPr lang="en-US"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3331127001"/>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3" presetClass="entr" presetSubtype="16" repeatCount="indefinite" fill="hold" grpId="0" nodeType="clickEffect">
                                  <p:stCondLst>
                                    <p:cond delay="0"/>
                                  </p:stCondLst>
                                  <p:endCondLst>
                                    <p:cond evt="onNext" delay="0">
                                      <p:tgtEl>
                                        <p:sldTgt/>
                                      </p:tgtEl>
                                    </p:cond>
                                  </p:end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repeatCount="indefinite" fill="hold" grpId="0" nodeType="clickEffect">
                                  <p:stCondLst>
                                    <p:cond delay="0"/>
                                  </p:stCondLst>
                                  <p:endCondLst>
                                    <p:cond evt="onNext" delay="0">
                                      <p:tgtEl>
                                        <p:sldTgt/>
                                      </p:tgtEl>
                                    </p:cond>
                                  </p:end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28"/>
                  </p:tgtEl>
                </p:cond>
              </p:nextCondLst>
            </p:seq>
          </p:childTnLst>
        </p:cTn>
      </p:par>
    </p:tnLst>
    <p:bldLst>
      <p:bldP spid="17"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16</a:t>
            </a:fld>
            <a:endParaRPr lang="en-US" sz="1600" dirty="0">
              <a:solidFill>
                <a:srgbClr val="FF0000"/>
              </a:solidFill>
            </a:endParaRPr>
          </a:p>
        </p:txBody>
      </p:sp>
      <p:sp>
        <p:nvSpPr>
          <p:cNvPr id="8" name="Title 1"/>
          <p:cNvSpPr txBox="1">
            <a:spLocks/>
          </p:cNvSpPr>
          <p:nvPr/>
        </p:nvSpPr>
        <p:spPr>
          <a:xfrm>
            <a:off x="1221441" y="851647"/>
            <a:ext cx="6705600" cy="1143000"/>
          </a:xfrm>
          <a:prstGeom prst="rect">
            <a:avLst/>
          </a:prstGeom>
        </p:spPr>
        <p:style>
          <a:lnRef idx="1">
            <a:schemeClr val="accent4"/>
          </a:lnRef>
          <a:fillRef idx="2">
            <a:schemeClr val="accent4"/>
          </a:fillRef>
          <a:effectRef idx="1">
            <a:schemeClr val="accent4"/>
          </a:effectRef>
          <a:fontRef idx="minor">
            <a:schemeClr val="dk1"/>
          </a:fontRef>
        </p:style>
        <p:txBody>
          <a:bodyPr numCol="1">
            <a:prstTxWarp prst="textPlain">
              <a:avLst/>
            </a:prstTxWarp>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9" name="Rectangle 8"/>
          <p:cNvSpPr/>
          <p:nvPr/>
        </p:nvSpPr>
        <p:spPr>
          <a:xfrm>
            <a:off x="268941" y="2958353"/>
            <a:ext cx="8610600" cy="1209562"/>
          </a:xfrm>
          <a:prstGeom prst="rect">
            <a:avLst/>
          </a:prstGeom>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a:lnSpc>
                <a:spcPct val="80000"/>
              </a:lnSpc>
              <a:buNone/>
            </a:pPr>
            <a:r>
              <a:rPr lang="bn-BD" sz="4400" b="1" dirty="0" smtClean="0">
                <a:latin typeface="NikoshBAN" pitchFamily="2" charset="0"/>
                <a:cs typeface="NikoshBAN" pitchFamily="2" charset="0"/>
              </a:rPr>
              <a:t>ওয়ার্ড প্রসেসর ও টাইপরাইটারের মধ্যে পার্থক্য লি</a:t>
            </a:r>
            <a:r>
              <a:rPr lang="bn-IN" sz="4400" b="1" dirty="0" smtClean="0">
                <a:latin typeface="NikoshBAN" pitchFamily="2" charset="0"/>
                <a:cs typeface="NikoshBAN" pitchFamily="2" charset="0"/>
              </a:rPr>
              <a:t>খে আনবে</a:t>
            </a:r>
            <a:r>
              <a:rPr lang="bn-BD" sz="4400" b="1" dirty="0" smtClean="0">
                <a:latin typeface="NikoshBAN" pitchFamily="2" charset="0"/>
                <a:cs typeface="NikoshBAN" pitchFamily="2" charset="0"/>
              </a:rPr>
              <a:t>।</a:t>
            </a:r>
          </a:p>
        </p:txBody>
      </p:sp>
    </p:spTree>
    <p:custDataLst>
      <p:tags r:id="rId1"/>
    </p:custDataLst>
    <p:extLst>
      <p:ext uri="{BB962C8B-B14F-4D97-AF65-F5344CB8AC3E}">
        <p14:creationId xmlns:p14="http://schemas.microsoft.com/office/powerpoint/2010/main" val="505830333"/>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17</a:t>
            </a:fld>
            <a:endParaRPr lang="en-US" sz="1600" dirty="0">
              <a:solidFill>
                <a:srgbClr val="FF0000"/>
              </a:solidFill>
            </a:endParaRPr>
          </a:p>
        </p:txBody>
      </p:sp>
      <p:sp>
        <p:nvSpPr>
          <p:cNvPr id="4" name="TextBox 3"/>
          <p:cNvSpPr txBox="1"/>
          <p:nvPr/>
        </p:nvSpPr>
        <p:spPr>
          <a:xfrm>
            <a:off x="1847851" y="4511769"/>
            <a:ext cx="6096000" cy="1569660"/>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smtClean="0">
                <a:ln w="11430"/>
                <a:solidFill>
                  <a:srgbClr val="7030A0"/>
                </a:solidFill>
                <a:latin typeface="NikoshBAN" pitchFamily="2" charset="0"/>
                <a:cs typeface="NikoshBAN" pitchFamily="2" charset="0"/>
              </a:rPr>
              <a:t>ধন্যবাদ</a:t>
            </a:r>
            <a:endParaRPr lang="en-US" sz="9600" b="1" dirty="0">
              <a:ln w="11430"/>
              <a:solidFill>
                <a:srgbClr val="7030A0"/>
              </a:solidFill>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852" y="422031"/>
            <a:ext cx="5270400" cy="4089738"/>
          </a:xfrm>
          <a:prstGeom prst="rect">
            <a:avLst/>
          </a:prstGeom>
        </p:spPr>
      </p:pic>
    </p:spTree>
    <p:custDataLst>
      <p:tags r:id="rId1"/>
    </p:custDataLst>
    <p:extLst>
      <p:ext uri="{BB962C8B-B14F-4D97-AF65-F5344CB8AC3E}">
        <p14:creationId xmlns:p14="http://schemas.microsoft.com/office/powerpoint/2010/main" val="2836042244"/>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AB12FF3A-ABB3-4FDB-9071-39D66488119F}"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2</a:t>
            </a:fld>
            <a:endParaRPr lang="en-US" sz="1600" dirty="0">
              <a:solidFill>
                <a:srgbClr val="FF0000"/>
              </a:solidFill>
            </a:endParaRPr>
          </a:p>
        </p:txBody>
      </p:sp>
      <p:sp>
        <p:nvSpPr>
          <p:cNvPr id="9" name="TextBox 8"/>
          <p:cNvSpPr txBox="1"/>
          <p:nvPr/>
        </p:nvSpPr>
        <p:spPr>
          <a:xfrm>
            <a:off x="2305327" y="5826029"/>
            <a:ext cx="4929772" cy="461665"/>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sz="2400" dirty="0" smtClean="0">
                <a:latin typeface="NikoshBAN" panose="02000000000000000000" pitchFamily="2" charset="0"/>
                <a:cs typeface="NikoshBAN" panose="02000000000000000000" pitchFamily="2" charset="0"/>
              </a:rPr>
              <a:t> E-mail muktatil78@gmail.com</a:t>
            </a:r>
            <a:endParaRPr lang="en-US" sz="2400" dirty="0">
              <a:latin typeface="NikoshBAN" panose="02000000000000000000" pitchFamily="2" charset="0"/>
              <a:cs typeface="NikoshBAN" panose="02000000000000000000" pitchFamily="2" charset="0"/>
            </a:endParaRPr>
          </a:p>
        </p:txBody>
      </p:sp>
      <p:sp>
        <p:nvSpPr>
          <p:cNvPr id="12" name="Title 1"/>
          <p:cNvSpPr txBox="1">
            <a:spLocks/>
          </p:cNvSpPr>
          <p:nvPr/>
        </p:nvSpPr>
        <p:spPr>
          <a:xfrm>
            <a:off x="865094" y="374138"/>
            <a:ext cx="6804212" cy="1143000"/>
          </a:xfrm>
          <a:prstGeom prst="rect">
            <a:avLst/>
          </a:prstGeom>
        </p:spPr>
        <p:txBody>
          <a:bodyPr numCol="1">
            <a:prstTxWarp prst="textPlain">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latin typeface="NikoshBAN" pitchFamily="2" charset="0"/>
                <a:cs typeface="NikoshBAN" pitchFamily="2" charset="0"/>
              </a:rPr>
              <a:t> </a:t>
            </a:r>
            <a:r>
              <a:rPr lang="bn-BD"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NikoshBAN" pitchFamily="2" charset="0"/>
                <a:cs typeface="NikoshBAN" pitchFamily="2" charset="0"/>
              </a:rPr>
              <a:t>পরিচিতি </a:t>
            </a:r>
            <a:endParaRPr lang="en-US"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NikoshBAN" pitchFamily="2" charset="0"/>
              <a:cs typeface="NikoshBAN" pitchFamily="2" charset="0"/>
            </a:endParaRPr>
          </a:p>
        </p:txBody>
      </p:sp>
      <p:pic>
        <p:nvPicPr>
          <p:cNvPr id="13"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838" y="1752600"/>
            <a:ext cx="1581802" cy="1884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4770213" y="3790246"/>
            <a:ext cx="3429000" cy="1569660"/>
          </a:xfrm>
          <a:prstGeom prst="rect">
            <a:avLst/>
          </a:prstGeom>
          <a:noFill/>
        </p:spPr>
        <p:txBody>
          <a:bodyPr wrap="square" rtlCol="0">
            <a:spAutoFit/>
          </a:bodyPr>
          <a:lstStyle/>
          <a:p>
            <a:pPr algn="ctr"/>
            <a:r>
              <a:rPr lang="bn-BD" sz="2400" b="1" dirty="0" smtClean="0">
                <a:latin typeface="NikoshBAN" pitchFamily="2" charset="0"/>
                <a:cs typeface="NikoshBAN" pitchFamily="2" charset="0"/>
              </a:rPr>
              <a:t>বিষয়: তথ্য ও যোগাযোগ প্রযুক্তি</a:t>
            </a:r>
          </a:p>
          <a:p>
            <a:pPr algn="ctr"/>
            <a:r>
              <a:rPr lang="bn-BD" sz="2400" b="1" dirty="0" smtClean="0">
                <a:latin typeface="NikoshBAN" pitchFamily="2" charset="0"/>
                <a:cs typeface="NikoshBAN" pitchFamily="2" charset="0"/>
              </a:rPr>
              <a:t>শ্রেণি : ষষ্ঠ </a:t>
            </a:r>
          </a:p>
          <a:p>
            <a:pPr algn="ctr"/>
            <a:r>
              <a:rPr lang="bn-BD" sz="2400" b="1" dirty="0" smtClean="0">
                <a:latin typeface="NikoshBAN" pitchFamily="2" charset="0"/>
                <a:cs typeface="NikoshBAN" pitchFamily="2" charset="0"/>
              </a:rPr>
              <a:t>অধ্যায়: চতুর্থ</a:t>
            </a:r>
          </a:p>
          <a:p>
            <a:pPr algn="ctr"/>
            <a:r>
              <a:rPr lang="bn-BD" sz="2400" b="1" dirty="0" smtClean="0">
                <a:latin typeface="NikoshBAN" pitchFamily="2" charset="0"/>
                <a:cs typeface="NikoshBAN" pitchFamily="2" charset="0"/>
              </a:rPr>
              <a:t>সময়: 40 মিঃ </a:t>
            </a:r>
            <a:endParaRPr lang="en-US" sz="2400" b="1" dirty="0">
              <a:latin typeface="NikoshBAN" pitchFamily="2" charset="0"/>
              <a:cs typeface="NikoshBAN" pitchFamily="2" charset="0"/>
            </a:endParaRPr>
          </a:p>
        </p:txBody>
      </p:sp>
      <p:cxnSp>
        <p:nvCxnSpPr>
          <p:cNvPr id="16" name="Straight Connector 15"/>
          <p:cNvCxnSpPr/>
          <p:nvPr/>
        </p:nvCxnSpPr>
        <p:spPr>
          <a:xfrm>
            <a:off x="4419600" y="1752600"/>
            <a:ext cx="4482" cy="397663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4558553" y="2335306"/>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4320494" y="2335306"/>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pic>
        <p:nvPicPr>
          <p:cNvPr id="19" name="Picture 18"/>
          <p:cNvPicPr>
            <a:picLocks noChangeAspect="1"/>
          </p:cNvPicPr>
          <p:nvPr/>
        </p:nvPicPr>
        <p:blipFill rotWithShape="1">
          <a:blip r:embed="rId4" cstate="print">
            <a:lum bright="-30000"/>
            <a:extLst>
              <a:ext uri="{28A0092B-C50C-407E-A947-70E740481C1C}">
                <a14:useLocalDpi xmlns:a14="http://schemas.microsoft.com/office/drawing/2010/main" val="0"/>
              </a:ext>
            </a:extLst>
          </a:blip>
          <a:srcRect l="5357" t="6619" r="9269" b="4374"/>
          <a:stretch/>
        </p:blipFill>
        <p:spPr>
          <a:xfrm>
            <a:off x="5601282" y="1710218"/>
            <a:ext cx="1600200" cy="1927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164795" y="3823724"/>
            <a:ext cx="4155699" cy="1815882"/>
          </a:xfrm>
          <a:prstGeom prst="rect">
            <a:avLst/>
          </a:prstGeom>
          <a:noFill/>
          <a:ln>
            <a:noFill/>
          </a:ln>
          <a:effectLst/>
        </p:spPr>
        <p:txBody>
          <a:bodyPr wrap="square" rtlCol="0">
            <a:spAutoFit/>
          </a:bodyPr>
          <a:lstStyle/>
          <a:p>
            <a:pPr algn="ctr"/>
            <a:r>
              <a:rPr lang="bn-BD" sz="2800" b="1" dirty="0" smtClean="0">
                <a:solidFill>
                  <a:schemeClr val="tx1">
                    <a:lumMod val="85000"/>
                    <a:lumOff val="15000"/>
                  </a:schemeClr>
                </a:solidFill>
                <a:latin typeface="NikoshBAN" panose="02000000000000000000" pitchFamily="2" charset="0"/>
                <a:cs typeface="NikoshBAN" panose="02000000000000000000" pitchFamily="2" charset="0"/>
              </a:rPr>
              <a:t>মোছাঃ মাহ্‌বুবা বেগম</a:t>
            </a:r>
          </a:p>
          <a:p>
            <a:pPr algn="ctr"/>
            <a:r>
              <a:rPr lang="bn-BD" sz="2800" b="1" dirty="0" smtClean="0">
                <a:solidFill>
                  <a:schemeClr val="tx1">
                    <a:lumMod val="85000"/>
                    <a:lumOff val="15000"/>
                  </a:schemeClr>
                </a:solidFill>
                <a:latin typeface="NikoshBAN" panose="02000000000000000000" pitchFamily="2" charset="0"/>
                <a:cs typeface="NikoshBAN" panose="02000000000000000000" pitchFamily="2" charset="0"/>
              </a:rPr>
              <a:t>সহকারী শিক্ষক</a:t>
            </a:r>
            <a:endParaRPr lang="bn-BD" sz="2800" b="1" dirty="0">
              <a:solidFill>
                <a:schemeClr val="tx1">
                  <a:lumMod val="85000"/>
                  <a:lumOff val="15000"/>
                </a:schemeClr>
              </a:solidFill>
              <a:latin typeface="NikoshBAN" panose="02000000000000000000" pitchFamily="2" charset="0"/>
              <a:cs typeface="NikoshBAN" panose="02000000000000000000" pitchFamily="2" charset="0"/>
            </a:endParaRPr>
          </a:p>
          <a:p>
            <a:pPr algn="ctr"/>
            <a:r>
              <a:rPr lang="bn-BD" sz="2800" b="1" dirty="0" smtClean="0">
                <a:solidFill>
                  <a:schemeClr val="tx1">
                    <a:lumMod val="85000"/>
                    <a:lumOff val="15000"/>
                  </a:schemeClr>
                </a:solidFill>
                <a:latin typeface="NikoshBAN" panose="02000000000000000000" pitchFamily="2" charset="0"/>
                <a:cs typeface="NikoshBAN" panose="02000000000000000000" pitchFamily="2" charset="0"/>
              </a:rPr>
              <a:t>বিনঝাড় আহ্‌মাদিয়া </a:t>
            </a:r>
            <a:r>
              <a:rPr lang="bn-BD" sz="2800" b="1" dirty="0">
                <a:solidFill>
                  <a:schemeClr val="tx1">
                    <a:lumMod val="85000"/>
                    <a:lumOff val="15000"/>
                  </a:schemeClr>
                </a:solidFill>
                <a:latin typeface="NikoshBAN" panose="02000000000000000000" pitchFamily="2" charset="0"/>
                <a:cs typeface="NikoshBAN" panose="02000000000000000000" pitchFamily="2" charset="0"/>
              </a:rPr>
              <a:t>দাখিল মাদ্‌রাসা </a:t>
            </a:r>
          </a:p>
          <a:p>
            <a:pPr algn="ctr"/>
            <a:r>
              <a:rPr lang="bn-BD" sz="2800" b="1" dirty="0" smtClean="0">
                <a:solidFill>
                  <a:schemeClr val="tx1">
                    <a:lumMod val="85000"/>
                    <a:lumOff val="15000"/>
                  </a:schemeClr>
                </a:solidFill>
                <a:latin typeface="NikoshBAN" panose="02000000000000000000" pitchFamily="2" charset="0"/>
                <a:cs typeface="NikoshBAN" panose="02000000000000000000" pitchFamily="2" charset="0"/>
              </a:rPr>
              <a:t>আক্কেলপুর</a:t>
            </a:r>
            <a:r>
              <a:rPr lang="bn-BD" sz="2800" b="1" dirty="0">
                <a:solidFill>
                  <a:schemeClr val="tx1">
                    <a:lumMod val="85000"/>
                    <a:lumOff val="15000"/>
                  </a:schemeClr>
                </a:solidFill>
                <a:latin typeface="NikoshBAN" panose="02000000000000000000" pitchFamily="2" charset="0"/>
                <a:cs typeface="NikoshBAN" panose="02000000000000000000" pitchFamily="2" charset="0"/>
              </a:rPr>
              <a:t>, </a:t>
            </a:r>
            <a:r>
              <a:rPr lang="bn-BD" sz="2800" b="1" dirty="0" smtClean="0">
                <a:solidFill>
                  <a:schemeClr val="tx1">
                    <a:lumMod val="85000"/>
                    <a:lumOff val="15000"/>
                  </a:schemeClr>
                </a:solidFill>
                <a:latin typeface="NikoshBAN" panose="02000000000000000000" pitchFamily="2" charset="0"/>
                <a:cs typeface="NikoshBAN" panose="02000000000000000000" pitchFamily="2" charset="0"/>
              </a:rPr>
              <a:t>জয়পুরহাট</a:t>
            </a:r>
            <a:r>
              <a:rPr lang="bn-IN" sz="2800" b="1" dirty="0" smtClean="0">
                <a:solidFill>
                  <a:schemeClr val="tx1">
                    <a:lumMod val="85000"/>
                    <a:lumOff val="15000"/>
                  </a:schemeClr>
                </a:solidFill>
                <a:latin typeface="NikoshBAN" panose="02000000000000000000" pitchFamily="2" charset="0"/>
                <a:cs typeface="NikoshBAN" panose="02000000000000000000" pitchFamily="2" charset="0"/>
              </a:rPr>
              <a:t>।</a:t>
            </a:r>
            <a:endParaRPr lang="en-US" sz="2800" b="1" dirty="0">
              <a:solidFill>
                <a:schemeClr val="tx1">
                  <a:lumMod val="85000"/>
                  <a:lumOff val="1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736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3</a:t>
            </a:fld>
            <a:endParaRPr lang="en-US" sz="1600" dirty="0">
              <a:solidFill>
                <a:srgbClr val="FF0000"/>
              </a:solidFill>
            </a:endParaRPr>
          </a:p>
        </p:txBody>
      </p:sp>
      <p:sp>
        <p:nvSpPr>
          <p:cNvPr id="15" name="TextBox 14"/>
          <p:cNvSpPr txBox="1"/>
          <p:nvPr/>
        </p:nvSpPr>
        <p:spPr>
          <a:xfrm>
            <a:off x="990600" y="644163"/>
            <a:ext cx="7315200" cy="646331"/>
          </a:xfrm>
          <a:prstGeom prst="rect">
            <a:avLst/>
          </a:prstGeom>
          <a:noFill/>
        </p:spPr>
        <p:txBody>
          <a:bodyPr wrap="square" rtlCol="0">
            <a:spAutoFit/>
          </a:bodyPr>
          <a:lstStyle/>
          <a:p>
            <a:pPr algn="ctr"/>
            <a:r>
              <a:rPr lang="bn-BD" sz="3600" b="1" dirty="0" smtClean="0">
                <a:latin typeface="NikoshBAN"/>
                <a:cs typeface="NikoshBAN" pitchFamily="2" charset="0"/>
              </a:rPr>
              <a:t>চিত্রটিতে আমরা কী দেখতে পাচ্ছি?</a:t>
            </a:r>
            <a:endParaRPr lang="en-US" sz="3600" b="1" dirty="0">
              <a:latin typeface="NikoshBAN"/>
              <a:cs typeface="NikoshBAN" pitchFamily="2" charset="0"/>
            </a:endParaRPr>
          </a:p>
        </p:txBody>
      </p:sp>
      <p:pic>
        <p:nvPicPr>
          <p:cNvPr id="16" name="Picture 15" descr="pensil.jpg"/>
          <p:cNvPicPr>
            <a:picLocks noChangeAspect="1"/>
          </p:cNvPicPr>
          <p:nvPr/>
        </p:nvPicPr>
        <p:blipFill>
          <a:blip r:embed="rId4" cstate="print"/>
          <a:stretch>
            <a:fillRect/>
          </a:stretch>
        </p:blipFill>
        <p:spPr>
          <a:xfrm>
            <a:off x="4419600" y="2102934"/>
            <a:ext cx="3886200" cy="2841263"/>
          </a:xfrm>
          <a:prstGeom prst="rect">
            <a:avLst/>
          </a:prstGeom>
          <a:ln w="88900" cap="sq" cmpd="thickThin">
            <a:solidFill>
              <a:srgbClr val="C00000"/>
            </a:solidFill>
            <a:prstDash val="solid"/>
            <a:miter lim="800000"/>
          </a:ln>
          <a:effectLst>
            <a:innerShdw blurRad="76200">
              <a:srgbClr val="000000"/>
            </a:innerShdw>
          </a:effectLst>
        </p:spPr>
      </p:pic>
      <p:pic>
        <p:nvPicPr>
          <p:cNvPr id="17" name="Picture 16" descr="12.jpg"/>
          <p:cNvPicPr>
            <a:picLocks noChangeAspect="1"/>
          </p:cNvPicPr>
          <p:nvPr/>
        </p:nvPicPr>
        <p:blipFill>
          <a:blip r:embed="rId5" cstate="print"/>
          <a:stretch>
            <a:fillRect/>
          </a:stretch>
        </p:blipFill>
        <p:spPr>
          <a:xfrm>
            <a:off x="527153" y="2080855"/>
            <a:ext cx="3435247" cy="2819400"/>
          </a:xfrm>
          <a:prstGeom prst="rect">
            <a:avLst/>
          </a:prstGeom>
          <a:ln w="88900" cap="sq" cmpd="thickThin">
            <a:solidFill>
              <a:srgbClr val="C00000"/>
            </a:solidFill>
            <a:prstDash val="solid"/>
            <a:miter lim="800000"/>
          </a:ln>
          <a:effectLst>
            <a:innerShdw blurRad="76200">
              <a:srgbClr val="000000"/>
            </a:innerShdw>
          </a:effectLst>
        </p:spPr>
      </p:pic>
      <p:sp>
        <p:nvSpPr>
          <p:cNvPr id="18" name="TextBox 17"/>
          <p:cNvSpPr txBox="1"/>
          <p:nvPr/>
        </p:nvSpPr>
        <p:spPr>
          <a:xfrm>
            <a:off x="987476" y="5149890"/>
            <a:ext cx="2514600"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খাতা, কলম</a:t>
            </a:r>
            <a:endParaRPr lang="en-US" sz="3200" b="1" dirty="0">
              <a:latin typeface="NikoshBAN" pitchFamily="2" charset="0"/>
              <a:cs typeface="NikoshBAN" pitchFamily="2" charset="0"/>
            </a:endParaRPr>
          </a:p>
        </p:txBody>
      </p:sp>
      <p:sp>
        <p:nvSpPr>
          <p:cNvPr id="19" name="TextBox 18"/>
          <p:cNvSpPr txBox="1"/>
          <p:nvPr/>
        </p:nvSpPr>
        <p:spPr>
          <a:xfrm>
            <a:off x="4845424" y="5149889"/>
            <a:ext cx="3352800"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খাতার পৃষ্ঠা, পেন্সিল</a:t>
            </a:r>
            <a:endParaRPr lang="en-US" sz="3200" b="1"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970485324"/>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lide(from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lide(from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4</a:t>
            </a:fld>
            <a:endParaRPr lang="en-US" sz="1600" dirty="0">
              <a:solidFill>
                <a:srgbClr val="FF0000"/>
              </a:solidFill>
            </a:endParaRPr>
          </a:p>
        </p:txBody>
      </p:sp>
      <p:grpSp>
        <p:nvGrpSpPr>
          <p:cNvPr id="5" name="Group 29"/>
          <p:cNvGrpSpPr/>
          <p:nvPr/>
        </p:nvGrpSpPr>
        <p:grpSpPr>
          <a:xfrm>
            <a:off x="2276475" y="1939872"/>
            <a:ext cx="1149899" cy="511800"/>
            <a:chOff x="2276475" y="1939872"/>
            <a:chExt cx="1149899" cy="511800"/>
          </a:xfrm>
        </p:grpSpPr>
        <p:sp>
          <p:nvSpPr>
            <p:cNvPr id="7" name="Right Arrow 6"/>
            <p:cNvSpPr/>
            <p:nvPr/>
          </p:nvSpPr>
          <p:spPr>
            <a:xfrm>
              <a:off x="2276475" y="1939872"/>
              <a:ext cx="1143000" cy="511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7"/>
            <p:cNvSpPr txBox="1"/>
            <p:nvPr/>
          </p:nvSpPr>
          <p:spPr>
            <a:xfrm>
              <a:off x="2395486" y="1972135"/>
              <a:ext cx="1030888" cy="461665"/>
            </a:xfrm>
            <a:prstGeom prst="rect">
              <a:avLst/>
            </a:prstGeom>
            <a:noFill/>
          </p:spPr>
          <p:txBody>
            <a:bodyPr wrap="square" rtlCol="0">
              <a:spAutoFit/>
            </a:bodyPr>
            <a:lstStyle/>
            <a:p>
              <a:r>
                <a:rPr lang="bn-BD" sz="2400" b="1" dirty="0" smtClean="0">
                  <a:solidFill>
                    <a:schemeClr val="bg1"/>
                  </a:solidFill>
                  <a:latin typeface="NikoshBAN" panose="02000000000000000000" pitchFamily="2" charset="0"/>
                  <a:cs typeface="NikoshBAN" panose="02000000000000000000" pitchFamily="2" charset="0"/>
                </a:rPr>
                <a:t>ইনপুট</a:t>
              </a:r>
              <a:endParaRPr lang="en-US" sz="2400" b="1" dirty="0">
                <a:solidFill>
                  <a:schemeClr val="bg1"/>
                </a:solidFill>
                <a:latin typeface="NikoshBAN" panose="02000000000000000000" pitchFamily="2" charset="0"/>
                <a:cs typeface="NikoshBAN" panose="02000000000000000000" pitchFamily="2" charset="0"/>
              </a:endParaRPr>
            </a:p>
          </p:txBody>
        </p:sp>
      </p:grpSp>
      <p:grpSp>
        <p:nvGrpSpPr>
          <p:cNvPr id="9" name="Group 8"/>
          <p:cNvGrpSpPr/>
          <p:nvPr/>
        </p:nvGrpSpPr>
        <p:grpSpPr>
          <a:xfrm>
            <a:off x="2167357" y="4085400"/>
            <a:ext cx="1403431" cy="504690"/>
            <a:chOff x="2489756" y="3779991"/>
            <a:chExt cx="2865836" cy="1244095"/>
          </a:xfrm>
        </p:grpSpPr>
        <p:sp>
          <p:nvSpPr>
            <p:cNvPr id="10" name="Right Arrow 9"/>
            <p:cNvSpPr/>
            <p:nvPr/>
          </p:nvSpPr>
          <p:spPr>
            <a:xfrm flipH="1">
              <a:off x="2489756" y="3779991"/>
              <a:ext cx="2224586" cy="1201003"/>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TextBox 10"/>
            <p:cNvSpPr txBox="1"/>
            <p:nvPr/>
          </p:nvSpPr>
          <p:spPr>
            <a:xfrm>
              <a:off x="2773121" y="3886051"/>
              <a:ext cx="2582471" cy="1138035"/>
            </a:xfrm>
            <a:prstGeom prst="rect">
              <a:avLst/>
            </a:prstGeom>
            <a:noFill/>
          </p:spPr>
          <p:txBody>
            <a:bodyPr wrap="square" rtlCol="0">
              <a:spAutoFit/>
            </a:bodyPr>
            <a:lstStyle/>
            <a:p>
              <a:r>
                <a:rPr lang="bn-BD" sz="2400" b="1" dirty="0" smtClean="0">
                  <a:solidFill>
                    <a:schemeClr val="bg1"/>
                  </a:solidFill>
                  <a:latin typeface="NikoshBAN" panose="02000000000000000000" pitchFamily="2" charset="0"/>
                  <a:cs typeface="NikoshBAN" panose="02000000000000000000" pitchFamily="2" charset="0"/>
                </a:rPr>
                <a:t>আউটপুট</a:t>
              </a:r>
              <a:endParaRPr lang="en-US" sz="2400" b="1" dirty="0">
                <a:solidFill>
                  <a:schemeClr val="bg1"/>
                </a:solidFill>
                <a:latin typeface="NikoshBAN" panose="02000000000000000000" pitchFamily="2" charset="0"/>
                <a:cs typeface="NikoshBAN" panose="02000000000000000000" pitchFamily="2" charset="0"/>
              </a:endParaRPr>
            </a:p>
          </p:txBody>
        </p:sp>
      </p:grpSp>
      <p:sp>
        <p:nvSpPr>
          <p:cNvPr id="12" name="TextBox 11"/>
          <p:cNvSpPr txBox="1"/>
          <p:nvPr/>
        </p:nvSpPr>
        <p:spPr>
          <a:xfrm>
            <a:off x="3489277" y="4626114"/>
            <a:ext cx="1920923" cy="707886"/>
          </a:xfrm>
          <a:prstGeom prst="rect">
            <a:avLst/>
          </a:prstGeom>
          <a:noFill/>
        </p:spPr>
        <p:txBody>
          <a:bodyPr wrap="square" rtlCol="0">
            <a:spAutoFit/>
          </a:bodyPr>
          <a:lstStyle/>
          <a:p>
            <a:r>
              <a:rPr lang="bn-BD" sz="4000" b="1" dirty="0" smtClean="0">
                <a:solidFill>
                  <a:srgbClr val="C00000"/>
                </a:solidFill>
                <a:latin typeface="NikoshBAN" panose="02000000000000000000" pitchFamily="2" charset="0"/>
                <a:cs typeface="NikoshBAN" panose="02000000000000000000" pitchFamily="2" charset="0"/>
              </a:rPr>
              <a:t>মেমোরি</a:t>
            </a:r>
            <a:endParaRPr lang="en-US" sz="4000" b="1" dirty="0">
              <a:solidFill>
                <a:srgbClr val="C00000"/>
              </a:solidFill>
              <a:latin typeface="NikoshBAN" panose="02000000000000000000" pitchFamily="2" charset="0"/>
              <a:cs typeface="NikoshBAN" panose="02000000000000000000" pitchFamily="2" charset="0"/>
            </a:endParaRPr>
          </a:p>
        </p:txBody>
      </p:sp>
      <p:sp>
        <p:nvSpPr>
          <p:cNvPr id="13" name="TextBox 12"/>
          <p:cNvSpPr txBox="1"/>
          <p:nvPr/>
        </p:nvSpPr>
        <p:spPr>
          <a:xfrm>
            <a:off x="6781800" y="4495800"/>
            <a:ext cx="1920923" cy="707886"/>
          </a:xfrm>
          <a:prstGeom prst="rect">
            <a:avLst/>
          </a:prstGeom>
          <a:noFill/>
        </p:spPr>
        <p:txBody>
          <a:bodyPr wrap="square" rtlCol="0">
            <a:spAutoFit/>
          </a:bodyPr>
          <a:lstStyle/>
          <a:p>
            <a:r>
              <a:rPr lang="bn-BD" sz="4000" b="1" dirty="0">
                <a:solidFill>
                  <a:srgbClr val="C00000"/>
                </a:solidFill>
                <a:latin typeface="NikoshBAN" panose="02000000000000000000" pitchFamily="2" charset="0"/>
                <a:cs typeface="NikoshBAN" panose="02000000000000000000" pitchFamily="2" charset="0"/>
              </a:rPr>
              <a:t>প্রসেসর</a:t>
            </a:r>
          </a:p>
        </p:txBody>
      </p:sp>
      <p:grpSp>
        <p:nvGrpSpPr>
          <p:cNvPr id="14" name="Group 13"/>
          <p:cNvGrpSpPr/>
          <p:nvPr/>
        </p:nvGrpSpPr>
        <p:grpSpPr>
          <a:xfrm>
            <a:off x="3263210" y="1620000"/>
            <a:ext cx="3048000" cy="3057525"/>
            <a:chOff x="2971800" y="1676400"/>
            <a:chExt cx="3048000" cy="3057525"/>
          </a:xfrm>
        </p:grpSpPr>
        <p:pic>
          <p:nvPicPr>
            <p:cNvPr id="15" name="Picture 14" descr="Hard-Drive-Working-80602.gif"/>
            <p:cNvPicPr>
              <a:picLocks noChangeAspect="1"/>
            </p:cNvPicPr>
            <p:nvPr/>
          </p:nvPicPr>
          <p:blipFill>
            <a:blip r:embed="rId4" cstate="print"/>
            <a:stretch>
              <a:fillRect/>
            </a:stretch>
          </p:blipFill>
          <p:spPr>
            <a:xfrm>
              <a:off x="3048000" y="1676400"/>
              <a:ext cx="2266950" cy="3057525"/>
            </a:xfrm>
            <a:prstGeom prst="rect">
              <a:avLst/>
            </a:prstGeom>
            <a:ln w="88900" cap="sq" cmpd="thickThin">
              <a:solidFill>
                <a:srgbClr val="000000"/>
              </a:solidFill>
              <a:prstDash val="solid"/>
              <a:miter lim="800000"/>
            </a:ln>
            <a:effectLst>
              <a:innerShdw blurRad="76200">
                <a:srgbClr val="000000"/>
              </a:innerShdw>
            </a:effectLst>
          </p:spPr>
        </p:pic>
        <p:sp>
          <p:nvSpPr>
            <p:cNvPr id="16" name="TextBox 15"/>
            <p:cNvSpPr txBox="1"/>
            <p:nvPr/>
          </p:nvSpPr>
          <p:spPr>
            <a:xfrm>
              <a:off x="2971800" y="1688068"/>
              <a:ext cx="3048000" cy="369332"/>
            </a:xfrm>
            <a:prstGeom prst="rect">
              <a:avLst/>
            </a:prstGeom>
            <a:noFill/>
          </p:spPr>
          <p:txBody>
            <a:bodyPr wrap="square" rtlCol="0">
              <a:spAutoFit/>
            </a:bodyPr>
            <a:lstStyle/>
            <a:p>
              <a:r>
                <a:rPr lang="bn-BD" b="1" dirty="0" smtClean="0">
                  <a:latin typeface="NikoshBAN" panose="02000000000000000000" pitchFamily="2" charset="0"/>
                  <a:cs typeface="NikoshBAN" panose="02000000000000000000" pitchFamily="2" charset="0"/>
                </a:rPr>
                <a:t>প্রসেসিং</a:t>
              </a:r>
              <a:r>
                <a:rPr lang="en-US" b="1" dirty="0" smtClean="0">
                  <a:latin typeface="NikoshBAN" panose="02000000000000000000" pitchFamily="2" charset="0"/>
                  <a:cs typeface="NikoshBAN" panose="02000000000000000000" pitchFamily="2" charset="0"/>
                </a:rPr>
                <a:t> - </a:t>
              </a:r>
              <a:r>
                <a:rPr lang="bn-BD" b="1" dirty="0" smtClean="0">
                  <a:latin typeface="NikoshBAN" panose="02000000000000000000" pitchFamily="2" charset="0"/>
                  <a:cs typeface="NikoshBAN" panose="02000000000000000000" pitchFamily="2" charset="0"/>
                </a:rPr>
                <a:t>বিশ্লেষণ</a:t>
              </a:r>
              <a:r>
                <a:rPr lang="en-US"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a:t>
              </a:r>
              <a:r>
                <a:rPr lang="en-US"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সংরক্ষণ</a:t>
              </a:r>
              <a:endParaRPr lang="en-US" b="1" dirty="0">
                <a:latin typeface="NikoshBAN" panose="02000000000000000000" pitchFamily="2" charset="0"/>
                <a:cs typeface="NikoshBAN" panose="02000000000000000000" pitchFamily="2" charset="0"/>
              </a:endParaRPr>
            </a:p>
          </p:txBody>
        </p:sp>
      </p:grpSp>
      <p:sp>
        <p:nvSpPr>
          <p:cNvPr id="17" name="TextBox 16"/>
          <p:cNvSpPr txBox="1"/>
          <p:nvPr/>
        </p:nvSpPr>
        <p:spPr>
          <a:xfrm>
            <a:off x="6834869" y="1751985"/>
            <a:ext cx="2133600" cy="369332"/>
          </a:xfrm>
          <a:prstGeom prst="rect">
            <a:avLst/>
          </a:prstGeom>
          <a:noFill/>
        </p:spPr>
        <p:txBody>
          <a:bodyPr wrap="square" rtlCol="0">
            <a:spAutoFit/>
          </a:bodyPr>
          <a:lstStyle/>
          <a:p>
            <a:r>
              <a:rPr lang="bn-BD" b="1" dirty="0" smtClean="0">
                <a:solidFill>
                  <a:srgbClr val="C00000"/>
                </a:solidFill>
                <a:latin typeface="NikoshBAN" panose="02000000000000000000" pitchFamily="2" charset="0"/>
                <a:cs typeface="NikoshBAN" panose="02000000000000000000" pitchFamily="2" charset="0"/>
              </a:rPr>
              <a:t>প্রক্রিয়াকরণ ইউনিট</a:t>
            </a:r>
            <a:endParaRPr lang="en-US" b="1" dirty="0">
              <a:solidFill>
                <a:srgbClr val="C00000"/>
              </a:solidFill>
              <a:latin typeface="NikoshBAN" panose="02000000000000000000" pitchFamily="2" charset="0"/>
              <a:cs typeface="NikoshBAN" panose="02000000000000000000" pitchFamily="2" charset="0"/>
            </a:endParaRPr>
          </a:p>
        </p:txBody>
      </p:sp>
      <p:grpSp>
        <p:nvGrpSpPr>
          <p:cNvPr id="18" name="Group 30"/>
          <p:cNvGrpSpPr/>
          <p:nvPr/>
        </p:nvGrpSpPr>
        <p:grpSpPr>
          <a:xfrm>
            <a:off x="5627600" y="2122990"/>
            <a:ext cx="1242647" cy="559110"/>
            <a:chOff x="5627600" y="2122990"/>
            <a:chExt cx="1242647" cy="559110"/>
          </a:xfrm>
        </p:grpSpPr>
        <p:sp>
          <p:nvSpPr>
            <p:cNvPr id="19" name="Right Arrow 18"/>
            <p:cNvSpPr/>
            <p:nvPr/>
          </p:nvSpPr>
          <p:spPr>
            <a:xfrm>
              <a:off x="5651048" y="2122990"/>
              <a:ext cx="1219199" cy="55911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1200" dirty="0"/>
            </a:p>
          </p:txBody>
        </p:sp>
        <p:sp>
          <p:nvSpPr>
            <p:cNvPr id="20" name="TextBox 19"/>
            <p:cNvSpPr txBox="1"/>
            <p:nvPr/>
          </p:nvSpPr>
          <p:spPr>
            <a:xfrm>
              <a:off x="5627600" y="2221745"/>
              <a:ext cx="1111898" cy="157609"/>
            </a:xfrm>
            <a:prstGeom prst="rect">
              <a:avLst/>
            </a:prstGeom>
            <a:noFill/>
          </p:spPr>
          <p:txBody>
            <a:bodyPr wrap="square" rtlCol="0">
              <a:spAutoFit/>
            </a:bodyPr>
            <a:lstStyle/>
            <a:p>
              <a:r>
                <a:rPr lang="bn-BD" sz="1600" b="1" dirty="0">
                  <a:solidFill>
                    <a:schemeClr val="bg1"/>
                  </a:solidFill>
                  <a:latin typeface="NikoshBAN" panose="02000000000000000000" pitchFamily="2" charset="0"/>
                  <a:cs typeface="NikoshBAN" panose="02000000000000000000" pitchFamily="2" charset="0"/>
                </a:rPr>
                <a:t>প্রসেসরে প্রেরণ</a:t>
              </a:r>
            </a:p>
          </p:txBody>
        </p:sp>
      </p:grpSp>
      <p:grpSp>
        <p:nvGrpSpPr>
          <p:cNvPr id="21" name="Group 17"/>
          <p:cNvGrpSpPr/>
          <p:nvPr/>
        </p:nvGrpSpPr>
        <p:grpSpPr>
          <a:xfrm>
            <a:off x="5334000" y="3740039"/>
            <a:ext cx="1356913" cy="679561"/>
            <a:chOff x="7482287" y="3740039"/>
            <a:chExt cx="1904150" cy="1201003"/>
          </a:xfrm>
        </p:grpSpPr>
        <p:sp>
          <p:nvSpPr>
            <p:cNvPr id="22" name="Right Arrow 21"/>
            <p:cNvSpPr/>
            <p:nvPr/>
          </p:nvSpPr>
          <p:spPr>
            <a:xfrm flipH="1">
              <a:off x="7517796" y="3740039"/>
              <a:ext cx="1802985" cy="1201003"/>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TextBox 22"/>
            <p:cNvSpPr txBox="1"/>
            <p:nvPr/>
          </p:nvSpPr>
          <p:spPr>
            <a:xfrm>
              <a:off x="7482287" y="3998353"/>
              <a:ext cx="1904150" cy="369331"/>
            </a:xfrm>
            <a:prstGeom prst="rect">
              <a:avLst/>
            </a:prstGeom>
            <a:noFill/>
          </p:spPr>
          <p:txBody>
            <a:bodyPr wrap="square" rtlCol="0">
              <a:spAutoFit/>
            </a:bodyPr>
            <a:lstStyle/>
            <a:p>
              <a:r>
                <a:rPr lang="bn-BD" b="1" dirty="0" smtClean="0">
                  <a:solidFill>
                    <a:schemeClr val="bg1"/>
                  </a:solidFill>
                  <a:latin typeface="NikoshBAN" panose="02000000000000000000" pitchFamily="2" charset="0"/>
                  <a:cs typeface="NikoshBAN" panose="02000000000000000000" pitchFamily="2" charset="0"/>
                </a:rPr>
                <a:t>পুনরায় মেমোরি</a:t>
              </a:r>
              <a:endParaRPr lang="bn-BD" b="1" dirty="0">
                <a:solidFill>
                  <a:schemeClr val="bg1"/>
                </a:solidFill>
                <a:latin typeface="NikoshBAN" panose="02000000000000000000" pitchFamily="2" charset="0"/>
                <a:cs typeface="NikoshBAN" panose="02000000000000000000" pitchFamily="2" charset="0"/>
              </a:endParaRPr>
            </a:p>
          </p:txBody>
        </p:sp>
      </p:grpSp>
      <p:pic>
        <p:nvPicPr>
          <p:cNvPr id="24" name="Picture 23" descr="procesor1.gif"/>
          <p:cNvPicPr>
            <a:picLocks noChangeAspect="1"/>
          </p:cNvPicPr>
          <p:nvPr/>
        </p:nvPicPr>
        <p:blipFill>
          <a:blip r:embed="rId5" cstate="print"/>
          <a:stretch>
            <a:fillRect/>
          </a:stretch>
        </p:blipFill>
        <p:spPr>
          <a:xfrm>
            <a:off x="6834869" y="2226966"/>
            <a:ext cx="1803400" cy="2209800"/>
          </a:xfrm>
          <a:prstGeom prst="rect">
            <a:avLst/>
          </a:prstGeom>
          <a:ln w="88900" cap="sq" cmpd="thickThin">
            <a:solidFill>
              <a:srgbClr val="000000"/>
            </a:solidFill>
            <a:prstDash val="solid"/>
            <a:miter lim="800000"/>
          </a:ln>
          <a:effectLst>
            <a:innerShdw blurRad="76200">
              <a:srgbClr val="000000"/>
            </a:innerShdw>
          </a:effectLst>
        </p:spPr>
      </p:pic>
      <p:pic>
        <p:nvPicPr>
          <p:cNvPr id="25" name="Picture 24" descr="AnimatedTyping.gif~c200.gif"/>
          <p:cNvPicPr>
            <a:picLocks noChangeAspect="1"/>
          </p:cNvPicPr>
          <p:nvPr/>
        </p:nvPicPr>
        <p:blipFill>
          <a:blip r:embed="rId6" cstate="print"/>
          <a:stretch>
            <a:fillRect/>
          </a:stretch>
        </p:blipFill>
        <p:spPr>
          <a:xfrm rot="5400000">
            <a:off x="387899" y="1532092"/>
            <a:ext cx="1905000" cy="1905000"/>
          </a:xfrm>
          <a:prstGeom prst="rect">
            <a:avLst/>
          </a:prstGeom>
          <a:ln w="88900" cap="sq" cmpd="thickThin">
            <a:solidFill>
              <a:srgbClr val="000000"/>
            </a:solidFill>
            <a:prstDash val="solid"/>
            <a:miter lim="800000"/>
          </a:ln>
          <a:effectLst>
            <a:innerShdw blurRad="76200">
              <a:srgbClr val="000000"/>
            </a:innerShdw>
          </a:effectLst>
        </p:spPr>
      </p:pic>
      <p:grpSp>
        <p:nvGrpSpPr>
          <p:cNvPr id="26" name="Group 25"/>
          <p:cNvGrpSpPr/>
          <p:nvPr/>
        </p:nvGrpSpPr>
        <p:grpSpPr>
          <a:xfrm>
            <a:off x="295275" y="3541067"/>
            <a:ext cx="8407447" cy="2497141"/>
            <a:chOff x="0" y="3429000"/>
            <a:chExt cx="8918397" cy="2432421"/>
          </a:xfrm>
        </p:grpSpPr>
        <p:sp>
          <p:nvSpPr>
            <p:cNvPr id="27" name="Rectangle 26"/>
            <p:cNvSpPr/>
            <p:nvPr/>
          </p:nvSpPr>
          <p:spPr>
            <a:xfrm>
              <a:off x="226164" y="5404221"/>
              <a:ext cx="8692233"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BD" sz="2400" dirty="0" smtClean="0">
                  <a:latin typeface="NikoshBAN" pitchFamily="2" charset="0"/>
                  <a:cs typeface="NikoshBAN" pitchFamily="2" charset="0"/>
                </a:rPr>
                <a:t>তাহলে বল  লেখালেখির কাজ করতে   আমরা কোন সফটওয়্যার ব্যবহার করি।</a:t>
              </a:r>
              <a:endParaRPr lang="en-US" sz="2400" dirty="0">
                <a:latin typeface="NikoshBAN" pitchFamily="2" charset="0"/>
                <a:cs typeface="NikoshBAN" pitchFamily="2" charset="0"/>
              </a:endParaRPr>
            </a:p>
          </p:txBody>
        </p:sp>
        <p:grpSp>
          <p:nvGrpSpPr>
            <p:cNvPr id="28" name="Group 27"/>
            <p:cNvGrpSpPr/>
            <p:nvPr/>
          </p:nvGrpSpPr>
          <p:grpSpPr>
            <a:xfrm>
              <a:off x="0" y="3429000"/>
              <a:ext cx="2031860" cy="1889795"/>
              <a:chOff x="0" y="3429000"/>
              <a:chExt cx="2031860" cy="1889795"/>
            </a:xfrm>
          </p:grpSpPr>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l="10758" t="19600" r="32260" b="27367"/>
              <a:stretch/>
            </p:blipFill>
            <p:spPr>
              <a:xfrm>
                <a:off x="0" y="3429000"/>
                <a:ext cx="2031860" cy="1889795"/>
              </a:xfrm>
              <a:prstGeom prst="rect">
                <a:avLst/>
              </a:prstGeom>
            </p:spPr>
          </p:pic>
          <p:pic>
            <p:nvPicPr>
              <p:cNvPr id="31" name="Picture 2"/>
              <p:cNvPicPr>
                <a:picLocks noChangeAspect="1" noChangeArrowheads="1"/>
              </p:cNvPicPr>
              <p:nvPr/>
            </p:nvPicPr>
            <p:blipFill>
              <a:blip r:embed="rId8" cstate="print"/>
              <a:srcRect l="14973" t="7919" r="14438" b="8937"/>
              <a:stretch>
                <a:fillRect/>
              </a:stretch>
            </p:blipFill>
            <p:spPr bwMode="auto">
              <a:xfrm>
                <a:off x="76200" y="3581400"/>
                <a:ext cx="1905000" cy="1066800"/>
              </a:xfrm>
              <a:prstGeom prst="rect">
                <a:avLst/>
              </a:prstGeom>
              <a:noFill/>
              <a:ln w="9525">
                <a:noFill/>
                <a:miter lim="800000"/>
                <a:headEnd/>
                <a:tailEnd/>
              </a:ln>
            </p:spPr>
          </p:pic>
        </p:gr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3581400"/>
              <a:ext cx="1752600" cy="1004914"/>
            </a:xfrm>
            <a:prstGeom prst="rect">
              <a:avLst/>
            </a:prstGeom>
          </p:spPr>
        </p:pic>
      </p:grpSp>
      <p:sp>
        <p:nvSpPr>
          <p:cNvPr id="32" name="TextBox 31"/>
          <p:cNvSpPr txBox="1"/>
          <p:nvPr/>
        </p:nvSpPr>
        <p:spPr>
          <a:xfrm>
            <a:off x="2091135" y="471583"/>
            <a:ext cx="5311151" cy="523220"/>
          </a:xfrm>
          <a:prstGeom prst="rect">
            <a:avLst/>
          </a:prstGeom>
          <a:pattFill prst="pct5">
            <a:fgClr>
              <a:schemeClr val="accent1"/>
            </a:fgClr>
            <a:bgClr>
              <a:schemeClr val="bg1"/>
            </a:bgClr>
          </a:pattFill>
        </p:spPr>
        <p:txBody>
          <a:bodyPr wrap="square" rtlCol="0">
            <a:spAutoFit/>
          </a:bodyPr>
          <a:lstStyle/>
          <a:p>
            <a:r>
              <a:rPr lang="bn-IN" sz="2800" b="1" dirty="0">
                <a:solidFill>
                  <a:srgbClr val="002060"/>
                </a:solidFill>
                <a:latin typeface="NikoshBAN" panose="02000000000000000000" pitchFamily="2" charset="0"/>
                <a:cs typeface="NikoshBAN" panose="02000000000000000000" pitchFamily="2" charset="0"/>
              </a:rPr>
              <a:t>নিচের </a:t>
            </a:r>
            <a:r>
              <a:rPr lang="bn-IN" sz="2800" b="1" dirty="0" smtClean="0">
                <a:solidFill>
                  <a:srgbClr val="002060"/>
                </a:solidFill>
                <a:latin typeface="NikoshBAN" panose="02000000000000000000" pitchFamily="2" charset="0"/>
                <a:cs typeface="NikoshBAN" panose="02000000000000000000" pitchFamily="2" charset="0"/>
              </a:rPr>
              <a:t> প্রক্রিয়াটি ম</a:t>
            </a:r>
            <a:r>
              <a:rPr lang="bn-BD" sz="2800" b="1" dirty="0" smtClean="0">
                <a:solidFill>
                  <a:srgbClr val="002060"/>
                </a:solidFill>
                <a:latin typeface="NikoshBAN" panose="02000000000000000000" pitchFamily="2" charset="0"/>
                <a:cs typeface="NikoshBAN" panose="02000000000000000000" pitchFamily="2" charset="0"/>
              </a:rPr>
              <a:t>নো</a:t>
            </a:r>
            <a:r>
              <a:rPr lang="bn-IN" sz="2800" b="1" dirty="0" smtClean="0">
                <a:solidFill>
                  <a:srgbClr val="002060"/>
                </a:solidFill>
                <a:latin typeface="NikoshBAN" panose="02000000000000000000" pitchFamily="2" charset="0"/>
                <a:cs typeface="NikoshBAN" panose="02000000000000000000" pitchFamily="2" charset="0"/>
              </a:rPr>
              <a:t>যোগ সহকারে লক্ষ্য ক</a:t>
            </a:r>
            <a:r>
              <a:rPr lang="bn-BD" sz="2800" b="1" dirty="0" smtClean="0">
                <a:solidFill>
                  <a:srgbClr val="002060"/>
                </a:solidFill>
                <a:latin typeface="NikoshBAN" panose="02000000000000000000" pitchFamily="2" charset="0"/>
                <a:cs typeface="NikoshBAN" panose="02000000000000000000" pitchFamily="2" charset="0"/>
              </a:rPr>
              <a:t>র।</a:t>
            </a:r>
            <a:r>
              <a:rPr lang="bn-IN" sz="2800" b="1" dirty="0" smtClean="0">
                <a:solidFill>
                  <a:srgbClr val="002060"/>
                </a:solidFill>
                <a:latin typeface="NikoshBAN" panose="02000000000000000000" pitchFamily="2" charset="0"/>
                <a:cs typeface="NikoshBAN" panose="02000000000000000000" pitchFamily="2" charset="0"/>
              </a:rPr>
              <a:t> </a:t>
            </a:r>
            <a:endParaRPr lang="en-US" sz="2800" b="1" dirty="0">
              <a:solidFill>
                <a:srgbClr val="002060"/>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3625226606"/>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par>
                                <p:cTn id="9" presetID="29" presetClass="entr" presetSubtype="0" repeatCount="indefinite"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par>
                                <p:cTn id="14" presetID="2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par>
                                <p:cTn id="18" presetID="29" presetClass="entr" presetSubtype="0" repeatCount="indefinite"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2000" fill="hold"/>
                                        <p:tgtEl>
                                          <p:spTgt spid="18"/>
                                        </p:tgtEl>
                                        <p:attrNameLst>
                                          <p:attrName>ppt_x</p:attrName>
                                        </p:attrNameLst>
                                      </p:cBhvr>
                                      <p:tavLst>
                                        <p:tav tm="0">
                                          <p:val>
                                            <p:strVal val="#ppt_x-.2"/>
                                          </p:val>
                                        </p:tav>
                                        <p:tav tm="100000">
                                          <p:val>
                                            <p:strVal val="#ppt_x"/>
                                          </p:val>
                                        </p:tav>
                                      </p:tavLst>
                                    </p:anim>
                                    <p:anim calcmode="lin" valueType="num">
                                      <p:cBhvr>
                                        <p:cTn id="21" dur="2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2" dur="2000"/>
                                        <p:tgtEl>
                                          <p:spTgt spid="1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childTnLst>
                                </p:cTn>
                              </p:par>
                              <p:par>
                                <p:cTn id="39" presetID="12" presetClass="entr" presetSubtype="2" repeatCount="indefinite"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lide(fromRight)">
                                      <p:cBhvr>
                                        <p:cTn id="41" dur="1000"/>
                                        <p:tgtEl>
                                          <p:spTgt spid="21"/>
                                        </p:tgtEl>
                                      </p:cBhvr>
                                    </p:animEffect>
                                  </p:childTnLst>
                                </p:cTn>
                              </p:par>
                              <p:par>
                                <p:cTn id="42" presetID="12" presetClass="entr" presetSubtype="2" repeatCount="indefinite"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lide(fromRight)">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5</a:t>
            </a:fld>
            <a:endParaRPr lang="en-US" sz="1600" dirty="0">
              <a:solidFill>
                <a:srgbClr val="FF0000"/>
              </a:solidFill>
            </a:endParaRPr>
          </a:p>
        </p:txBody>
      </p:sp>
      <p:sp>
        <p:nvSpPr>
          <p:cNvPr id="5" name="TextBox 4"/>
          <p:cNvSpPr txBox="1"/>
          <p:nvPr/>
        </p:nvSpPr>
        <p:spPr>
          <a:xfrm>
            <a:off x="2857500" y="498792"/>
            <a:ext cx="3733800" cy="707886"/>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ওয়ার্ড প্রসেসর</a:t>
            </a:r>
            <a:endParaRPr lang="en-US" sz="4000" dirty="0">
              <a:latin typeface="NikoshBAN" pitchFamily="2" charset="0"/>
              <a:cs typeface="NikoshBAN" pitchFamily="2" charset="0"/>
            </a:endParaRPr>
          </a:p>
        </p:txBody>
      </p:sp>
      <p:pic>
        <p:nvPicPr>
          <p:cNvPr id="7" name="Picture 6" descr="word_Icon.png"/>
          <p:cNvPicPr>
            <a:picLocks noChangeAspect="1"/>
          </p:cNvPicPr>
          <p:nvPr/>
        </p:nvPicPr>
        <p:blipFill>
          <a:blip r:embed="rId4" cstate="print"/>
          <a:stretch>
            <a:fillRect/>
          </a:stretch>
        </p:blipFill>
        <p:spPr>
          <a:xfrm>
            <a:off x="2667000" y="1905000"/>
            <a:ext cx="4114800" cy="4114800"/>
          </a:xfrm>
          <a:prstGeom prst="rect">
            <a:avLst/>
          </a:prstGeom>
        </p:spPr>
      </p:pic>
    </p:spTree>
    <p:custDataLst>
      <p:tags r:id="rId1"/>
    </p:custDataLst>
    <p:extLst>
      <p:ext uri="{BB962C8B-B14F-4D97-AF65-F5344CB8AC3E}">
        <p14:creationId xmlns:p14="http://schemas.microsoft.com/office/powerpoint/2010/main" val="2759604569"/>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6</a:t>
            </a:fld>
            <a:endParaRPr lang="en-US" sz="1600" dirty="0">
              <a:solidFill>
                <a:srgbClr val="FF0000"/>
              </a:solidFill>
            </a:endParaRPr>
          </a:p>
        </p:txBody>
      </p:sp>
      <p:sp>
        <p:nvSpPr>
          <p:cNvPr id="4" name="Title 3"/>
          <p:cNvSpPr txBox="1">
            <a:spLocks/>
          </p:cNvSpPr>
          <p:nvPr/>
        </p:nvSpPr>
        <p:spPr>
          <a:xfrm>
            <a:off x="2068286" y="585786"/>
            <a:ext cx="5334000" cy="838200"/>
          </a:xfrm>
          <a:prstGeom prst="rect">
            <a:avLst/>
          </a:prstGeom>
        </p:spPr>
        <p:txBody>
          <a:bodyPr numCol="1">
            <a:prstTxWarp prst="textPlain">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2400" b="1" dirty="0" smtClean="0">
                <a:ln w="18000">
                  <a:solidFill>
                    <a:schemeClr val="accent2">
                      <a:satMod val="140000"/>
                    </a:schemeClr>
                  </a:solidFill>
                  <a:prstDash val="solid"/>
                  <a:miter lim="800000"/>
                </a:ln>
                <a:latin typeface="NikoshBAN" pitchFamily="2" charset="0"/>
                <a:cs typeface="NikoshBAN" pitchFamily="2" charset="0"/>
              </a:rPr>
              <a:t>শিখনফল</a:t>
            </a:r>
            <a:endParaRPr lang="en-US" sz="2400" b="1" dirty="0">
              <a:ln w="18000">
                <a:solidFill>
                  <a:schemeClr val="accent2">
                    <a:satMod val="140000"/>
                  </a:schemeClr>
                </a:solidFill>
                <a:prstDash val="solid"/>
                <a:miter lim="800000"/>
              </a:ln>
              <a:latin typeface="NikoshBAN" pitchFamily="2" charset="0"/>
              <a:cs typeface="NikoshBAN" pitchFamily="2" charset="0"/>
            </a:endParaRPr>
          </a:p>
        </p:txBody>
      </p:sp>
      <p:sp>
        <p:nvSpPr>
          <p:cNvPr id="5" name="Content Placeholder 2"/>
          <p:cNvSpPr txBox="1">
            <a:spLocks/>
          </p:cNvSpPr>
          <p:nvPr/>
        </p:nvSpPr>
        <p:spPr>
          <a:xfrm>
            <a:off x="457200" y="1828800"/>
            <a:ext cx="8229600" cy="39163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bn-BD" sz="4000" dirty="0" smtClean="0">
                <a:latin typeface="NikoshBAN" pitchFamily="2" charset="0"/>
                <a:cs typeface="NikoshBAN" pitchFamily="2" charset="0"/>
              </a:rPr>
              <a:t>এ </a:t>
            </a:r>
            <a:r>
              <a:rPr lang="bn-BD" sz="4000" dirty="0" smtClean="0">
                <a:latin typeface="NikoshBAN" pitchFamily="2" charset="0"/>
                <a:cs typeface="NikoshBAN" pitchFamily="2" charset="0"/>
              </a:rPr>
              <a:t>পাঠ শেষে শিক্ষার্থীরা</a:t>
            </a:r>
            <a:r>
              <a:rPr lang="bn-BD" sz="4000" dirty="0" smtClean="0">
                <a:latin typeface="NikoshBAN" pitchFamily="2" charset="0"/>
                <a:cs typeface="NikoshBAN" pitchFamily="2" charset="0"/>
              </a:rPr>
              <a:t>...</a:t>
            </a:r>
          </a:p>
          <a:p>
            <a:pPr>
              <a:lnSpc>
                <a:spcPct val="80000"/>
              </a:lnSpc>
              <a:buFont typeface="Arial" panose="020B0604020202020204" pitchFamily="34" charset="0"/>
              <a:buNone/>
            </a:pPr>
            <a:endParaRPr lang="bn-BD" sz="1300" dirty="0" smtClean="0">
              <a:latin typeface="NikoshBAN" pitchFamily="2" charset="0"/>
              <a:cs typeface="NikoshBAN" pitchFamily="2" charset="0"/>
            </a:endParaRPr>
          </a:p>
          <a:p>
            <a:pPr>
              <a:lnSpc>
                <a:spcPct val="80000"/>
              </a:lnSpc>
              <a:buFont typeface="Arial" panose="020B0604020202020204" pitchFamily="34" charset="0"/>
              <a:buNone/>
            </a:pPr>
            <a:r>
              <a:rPr lang="bn-BD" sz="4000" dirty="0" smtClean="0">
                <a:latin typeface="NikoshBAN" pitchFamily="2" charset="0"/>
                <a:cs typeface="NikoshBAN" pitchFamily="2" charset="0"/>
              </a:rPr>
              <a:t>১। ওয়ার্ড প্রসেসর </a:t>
            </a:r>
            <a:r>
              <a:rPr lang="bn-IN" sz="4000" dirty="0" smtClean="0">
                <a:latin typeface="NikoshBAN" pitchFamily="2" charset="0"/>
                <a:cs typeface="NikoshBAN" pitchFamily="2" charset="0"/>
              </a:rPr>
              <a:t>কী বলতে </a:t>
            </a:r>
            <a:r>
              <a:rPr lang="bn-BD" sz="4000" dirty="0" smtClean="0">
                <a:latin typeface="NikoshBAN" pitchFamily="2" charset="0"/>
                <a:cs typeface="NikoshBAN" pitchFamily="2" charset="0"/>
              </a:rPr>
              <a:t>পারবে</a:t>
            </a:r>
            <a:r>
              <a:rPr lang="bn-IN" sz="4000" dirty="0" smtClean="0">
                <a:latin typeface="NikoshBAN" pitchFamily="2" charset="0"/>
                <a:cs typeface="NikoshBAN" pitchFamily="2" charset="0"/>
              </a:rPr>
              <a:t>;</a:t>
            </a:r>
            <a:endParaRPr lang="bn-BD" sz="4000" dirty="0" smtClean="0">
              <a:latin typeface="NikoshBAN" pitchFamily="2" charset="0"/>
              <a:cs typeface="NikoshBAN" pitchFamily="2" charset="0"/>
            </a:endParaRPr>
          </a:p>
          <a:p>
            <a:pPr>
              <a:lnSpc>
                <a:spcPct val="80000"/>
              </a:lnSpc>
              <a:buFont typeface="Arial" panose="020B0604020202020204" pitchFamily="34" charset="0"/>
              <a:buNone/>
            </a:pPr>
            <a:r>
              <a:rPr lang="bn-BD" sz="4000" dirty="0" smtClean="0">
                <a:latin typeface="NikoshBAN" pitchFamily="2" charset="0"/>
                <a:cs typeface="NikoshBAN" pitchFamily="2" charset="0"/>
              </a:rPr>
              <a:t>২। ওয়ার্ড প্রসেসর ও টাইপ</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রাইটারের মধ্যে পার্থক্য  </a:t>
            </a:r>
            <a:r>
              <a:rPr lang="en-US" sz="4000" dirty="0" smtClean="0">
                <a:latin typeface="NikoshBAN" pitchFamily="2" charset="0"/>
                <a:cs typeface="NikoshBAN" pitchFamily="2" charset="0"/>
              </a:rPr>
              <a:t>  </a:t>
            </a:r>
            <a:r>
              <a:rPr lang="bn-IN" sz="4000" dirty="0" smtClean="0">
                <a:latin typeface="NikoshBAN" pitchFamily="2" charset="0"/>
                <a:cs typeface="NikoshBAN" pitchFamily="2" charset="0"/>
              </a:rPr>
              <a:t>নির্ধারণ</a:t>
            </a:r>
            <a:r>
              <a:rPr lang="bn-BD" sz="4000" dirty="0" smtClean="0">
                <a:latin typeface="NikoshBAN" pitchFamily="2" charset="0"/>
                <a:cs typeface="NikoshBAN" pitchFamily="2" charset="0"/>
              </a:rPr>
              <a:t> করতে পারবে</a:t>
            </a:r>
            <a:r>
              <a:rPr lang="bn-IN" sz="4000" dirty="0" smtClean="0">
                <a:latin typeface="NikoshBAN" pitchFamily="2" charset="0"/>
                <a:cs typeface="NikoshBAN" pitchFamily="2" charset="0"/>
              </a:rPr>
              <a:t>;</a:t>
            </a:r>
            <a:r>
              <a:rPr lang="bn-BD" sz="4000" dirty="0" smtClean="0">
                <a:latin typeface="NikoshBAN" pitchFamily="2" charset="0"/>
                <a:cs typeface="NikoshBAN" pitchFamily="2" charset="0"/>
              </a:rPr>
              <a:t> </a:t>
            </a:r>
          </a:p>
          <a:p>
            <a:pPr>
              <a:lnSpc>
                <a:spcPct val="80000"/>
              </a:lnSpc>
              <a:buFont typeface="Arial" panose="020B0604020202020204" pitchFamily="34" charset="0"/>
              <a:buNone/>
            </a:pPr>
            <a:r>
              <a:rPr lang="bn-BD" sz="4000" dirty="0" smtClean="0">
                <a:latin typeface="NikoshBAN" pitchFamily="2" charset="0"/>
                <a:cs typeface="NikoshBAN" pitchFamily="2" charset="0"/>
              </a:rPr>
              <a:t>৩। ওয়ার্ড</a:t>
            </a:r>
            <a:r>
              <a:rPr lang="bn-IN" sz="4000" dirty="0" smtClean="0">
                <a:latin typeface="NikoshBAN" pitchFamily="2" charset="0"/>
                <a:cs typeface="NikoshBAN" pitchFamily="2" charset="0"/>
              </a:rPr>
              <a:t> প্রসেসরের</a:t>
            </a:r>
            <a:r>
              <a:rPr lang="bn-BD" sz="4000" dirty="0" smtClean="0">
                <a:latin typeface="NikoshBAN" pitchFamily="2" charset="0"/>
                <a:cs typeface="NikoshBAN" pitchFamily="2" charset="0"/>
              </a:rPr>
              <a:t> কাজ </a:t>
            </a:r>
            <a:r>
              <a:rPr lang="bn-IN" sz="4000" dirty="0" smtClean="0">
                <a:latin typeface="NikoshBAN" pitchFamily="2" charset="0"/>
                <a:cs typeface="NikoshBAN" pitchFamily="2" charset="0"/>
              </a:rPr>
              <a:t>বর্ণনা </a:t>
            </a:r>
            <a:r>
              <a:rPr lang="bn-BD" sz="4000" dirty="0" smtClean="0">
                <a:latin typeface="NikoshBAN" pitchFamily="2" charset="0"/>
                <a:cs typeface="NikoshBAN" pitchFamily="2" charset="0"/>
              </a:rPr>
              <a:t>করতে পারবে।</a:t>
            </a:r>
          </a:p>
          <a:p>
            <a:pPr>
              <a:lnSpc>
                <a:spcPct val="80000"/>
              </a:lnSpc>
              <a:buFont typeface="Arial" panose="020B0604020202020204" pitchFamily="34" charset="0"/>
              <a:buNone/>
            </a:pPr>
            <a:endParaRPr lang="en-US" sz="40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1928063455"/>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7</a:t>
            </a:fld>
            <a:endParaRPr lang="en-US" sz="1600" dirty="0">
              <a:solidFill>
                <a:srgbClr val="FF0000"/>
              </a:solidFill>
            </a:endParaRPr>
          </a:p>
        </p:txBody>
      </p:sp>
      <p:sp>
        <p:nvSpPr>
          <p:cNvPr id="7" name="Right Arrow 6"/>
          <p:cNvSpPr/>
          <p:nvPr/>
        </p:nvSpPr>
        <p:spPr>
          <a:xfrm rot="10800000">
            <a:off x="5201770" y="4627563"/>
            <a:ext cx="794772" cy="381000"/>
          </a:xfrm>
          <a:prstGeom prst="rightArrow">
            <a:avLst/>
          </a:prstGeom>
          <a:solidFill>
            <a:srgbClr val="0000CC"/>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904565" y="1922929"/>
            <a:ext cx="927847" cy="381000"/>
          </a:xfrm>
          <a:prstGeom prst="rightArrow">
            <a:avLst/>
          </a:prstGeom>
          <a:solidFill>
            <a:srgbClr val="0000CC"/>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0507" y="955290"/>
            <a:ext cx="4243386" cy="2385740"/>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304800" y="1160929"/>
            <a:ext cx="2438400" cy="1524000"/>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খালি ডকুমেন্ট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6172201" y="4017963"/>
            <a:ext cx="2487706" cy="1502228"/>
          </a:xfrm>
          <a:prstGeom prst="rect">
            <a:avLst/>
          </a:prstGeom>
          <a:solidFill>
            <a:schemeClr val="tx2">
              <a:lumMod val="40000"/>
              <a:lumOff val="60000"/>
            </a:schemeClr>
          </a:solidFill>
          <a:ln>
            <a:solidFill>
              <a:srgbClr val="C00000"/>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লিখিত ডকুমেন্ট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2" name="Group 11"/>
          <p:cNvGrpSpPr/>
          <p:nvPr/>
        </p:nvGrpSpPr>
        <p:grpSpPr>
          <a:xfrm>
            <a:off x="948235" y="3665412"/>
            <a:ext cx="3892706" cy="2422774"/>
            <a:chOff x="1295400" y="3990849"/>
            <a:chExt cx="4309256" cy="2422774"/>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3990849"/>
              <a:ext cx="4309256" cy="2422774"/>
            </a:xfrm>
            <a:prstGeom prst="rect">
              <a:avLst/>
            </a:prstGeom>
            <a:ln w="88900" cap="sq" cmpd="thickThin">
              <a:solidFill>
                <a:srgbClr val="000000"/>
              </a:solidFill>
              <a:prstDash val="solid"/>
              <a:miter lim="800000"/>
            </a:ln>
            <a:effectLst>
              <a:innerShdw blurRad="76200">
                <a:srgbClr val="000000"/>
              </a:innerShdw>
            </a:effectLst>
          </p:spPr>
        </p:pic>
        <p:sp>
          <p:nvSpPr>
            <p:cNvPr id="14" name="Rectangle 13"/>
            <p:cNvSpPr/>
            <p:nvPr/>
          </p:nvSpPr>
          <p:spPr>
            <a:xfrm>
              <a:off x="1524000" y="4343400"/>
              <a:ext cx="38862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dirty="0" smtClean="0">
                  <a:solidFill>
                    <a:schemeClr val="tx1"/>
                  </a:solidFill>
                  <a:latin typeface="NikoshBAN" pitchFamily="2" charset="0"/>
                  <a:cs typeface="NikoshBAN" pitchFamily="2" charset="0"/>
                </a:rPr>
                <a:t>কোন ডকুমেন্টকে সংরক্ষন করে রাখা য়ায়, সংরক্ষিত ডকুমেন্টকে সিডি বা পেনড্রাইভে রাখা যায়।এ সকল সুবিধার কথা চিন্তা করে মাইক্রোসফট কোম্পানী এই সফটওয়্যারটি তৈরি করেছে। তবে কেউ যদি বিনা মূল্যে এই সফটওয়্যার সংগ্রহ করতে চাই তবে তাকে ওপেন অফিস সফটওয়্যার ব্যবহার করতে হবে। </a:t>
              </a:r>
              <a:endParaRPr lang="en-US" dirty="0">
                <a:solidFill>
                  <a:schemeClr val="tx1"/>
                </a:solidFill>
                <a:latin typeface="NikoshBAN" pitchFamily="2" charset="0"/>
                <a:cs typeface="NikoshBAN" pitchFamily="2" charset="0"/>
              </a:endParaRPr>
            </a:p>
          </p:txBody>
        </p:sp>
      </p:grpSp>
    </p:spTree>
    <p:custDataLst>
      <p:tags r:id="rId1"/>
    </p:custDataLst>
    <p:extLst>
      <p:ext uri="{BB962C8B-B14F-4D97-AF65-F5344CB8AC3E}">
        <p14:creationId xmlns:p14="http://schemas.microsoft.com/office/powerpoint/2010/main" val="1904658605"/>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2" presetClass="entr" presetSubtype="8" repeatCount="indefinite"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par>
                                <p:cTn id="26" presetID="22" presetClass="entr" presetSubtype="2" repeatCount="indefinite"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8</a:t>
            </a:fld>
            <a:endParaRPr lang="en-US" sz="1600" dirty="0">
              <a:solidFill>
                <a:srgbClr val="FF0000"/>
              </a:solidFill>
            </a:endParaRPr>
          </a:p>
        </p:txBody>
      </p:sp>
      <p:sp>
        <p:nvSpPr>
          <p:cNvPr id="9" name="TextBox 8"/>
          <p:cNvSpPr txBox="1"/>
          <p:nvPr/>
        </p:nvSpPr>
        <p:spPr>
          <a:xfrm>
            <a:off x="1851772" y="294382"/>
            <a:ext cx="5791200" cy="1077218"/>
          </a:xfrm>
          <a:prstGeom prst="rect">
            <a:avLst/>
          </a:prstGeom>
          <a:noFill/>
          <a:ln>
            <a:solidFill>
              <a:schemeClr val="accent1"/>
            </a:solidFill>
          </a:ln>
        </p:spPr>
        <p:txBody>
          <a:bodyPr wrap="square" rtlCol="0">
            <a:spAutoFit/>
          </a:bodyPr>
          <a:lstStyle/>
          <a:p>
            <a:pPr algn="ctr"/>
            <a:r>
              <a:rPr lang="bn-BD" sz="3200" dirty="0" smtClean="0">
                <a:latin typeface="+mj-lt"/>
                <a:cs typeface="NikoshBAN" pitchFamily="2" charset="0"/>
              </a:rPr>
              <a:t>ওয়ার্ড আইকনে ক্লিক করি</a:t>
            </a:r>
            <a:r>
              <a:rPr lang="bn-IN" sz="3200" dirty="0">
                <a:latin typeface="+mj-lt"/>
                <a:cs typeface="NikoshBAN" pitchFamily="2" charset="0"/>
              </a:rPr>
              <a:t>।</a:t>
            </a:r>
            <a:r>
              <a:rPr lang="bn-IN" sz="3200" dirty="0" smtClean="0">
                <a:latin typeface="+mj-lt"/>
                <a:cs typeface="NikoshBAN" pitchFamily="2" charset="0"/>
              </a:rPr>
              <a:t> </a:t>
            </a:r>
            <a:r>
              <a:rPr lang="bn-BD" sz="3200" dirty="0" smtClean="0">
                <a:latin typeface="+mj-lt"/>
                <a:cs typeface="NikoshBAN" pitchFamily="2" charset="0"/>
              </a:rPr>
              <a:t>ডকুমেন্টের ভিতর কার্সর নিই।</a:t>
            </a:r>
            <a:endParaRPr lang="en-US" sz="3200" dirty="0">
              <a:latin typeface="+mj-lt"/>
              <a:cs typeface="NikoshBAN" pitchFamily="2" charset="0"/>
            </a:endParaRPr>
          </a:p>
        </p:txBody>
      </p:sp>
      <p:pic>
        <p:nvPicPr>
          <p:cNvPr id="10" name="Picture 2"/>
          <p:cNvPicPr>
            <a:picLocks noChangeAspect="1" noChangeArrowheads="1"/>
          </p:cNvPicPr>
          <p:nvPr/>
        </p:nvPicPr>
        <p:blipFill>
          <a:blip r:embed="rId4" cstate="print"/>
          <a:srcRect/>
          <a:stretch>
            <a:fillRect/>
          </a:stretch>
        </p:blipFill>
        <p:spPr bwMode="auto">
          <a:xfrm>
            <a:off x="304800" y="1371600"/>
            <a:ext cx="8534400" cy="5181600"/>
          </a:xfrm>
          <a:prstGeom prst="rect">
            <a:avLst/>
          </a:prstGeom>
          <a:noFill/>
          <a:ln w="9525">
            <a:noFill/>
            <a:miter lim="800000"/>
            <a:headEnd/>
            <a:tailEnd/>
          </a:ln>
        </p:spPr>
      </p:pic>
      <p:sp>
        <p:nvSpPr>
          <p:cNvPr id="11" name="TextBox 10"/>
          <p:cNvSpPr txBox="1"/>
          <p:nvPr/>
        </p:nvSpPr>
        <p:spPr>
          <a:xfrm>
            <a:off x="2362200" y="3276600"/>
            <a:ext cx="4572000" cy="1077218"/>
          </a:xfrm>
          <a:prstGeom prst="rect">
            <a:avLst/>
          </a:prstGeom>
          <a:noFill/>
        </p:spPr>
        <p:txBody>
          <a:bodyPr wrap="square" rtlCol="0">
            <a:spAutoFit/>
          </a:bodyPr>
          <a:lstStyle/>
          <a:p>
            <a:pPr algn="ctr"/>
            <a:r>
              <a:rPr lang="bn-BD" sz="3200" b="1" dirty="0" smtClean="0">
                <a:latin typeface="+mj-lt"/>
                <a:cs typeface="NikoshBAN" pitchFamily="2" charset="0"/>
              </a:rPr>
              <a:t>ডিজিটাল</a:t>
            </a:r>
            <a:r>
              <a:rPr lang="bn-BD" sz="3200" b="1" dirty="0" smtClean="0">
                <a:latin typeface="+mj-lt"/>
              </a:rPr>
              <a:t> </a:t>
            </a:r>
            <a:r>
              <a:rPr lang="bn-BD" sz="3200" b="1" dirty="0" smtClean="0">
                <a:latin typeface="+mj-lt"/>
                <a:cs typeface="NikoshBAN" pitchFamily="2" charset="0"/>
              </a:rPr>
              <a:t>বাংলাদেশ গড়া আমাদের ল</a:t>
            </a:r>
            <a:r>
              <a:rPr lang="bn-IN" sz="3200" b="1" dirty="0" smtClean="0">
                <a:latin typeface="+mj-lt"/>
                <a:cs typeface="NikoshBAN" pitchFamily="2" charset="0"/>
              </a:rPr>
              <a:t>ক্ষ্য </a:t>
            </a:r>
            <a:endParaRPr lang="en-US" sz="3200" b="1" dirty="0">
              <a:latin typeface="+mj-lt"/>
              <a:cs typeface="NikoshBAN" pitchFamily="2" charset="0"/>
            </a:endParaRPr>
          </a:p>
        </p:txBody>
      </p:sp>
    </p:spTree>
    <p:custDataLst>
      <p:tags r:id="rId1"/>
    </p:custDataLst>
    <p:extLst>
      <p:ext uri="{BB962C8B-B14F-4D97-AF65-F5344CB8AC3E}">
        <p14:creationId xmlns:p14="http://schemas.microsoft.com/office/powerpoint/2010/main" val="3882079520"/>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8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500"/>
                                        <p:tgtEl>
                                          <p:spTgt spid="11"/>
                                        </p:tgtEl>
                                        <p:attrNameLst>
                                          <p:attrName>style.color</p:attrName>
                                        </p:attrNameLst>
                                      </p:cBhvr>
                                      <p:tavLst>
                                        <p:tav tm="0">
                                          <p:val>
                                            <p:clrVal>
                                              <a:schemeClr val="hlink"/>
                                            </p:clrVal>
                                          </p:val>
                                        </p:tav>
                                        <p:tav tm="50000">
                                          <p:val>
                                            <p:clrVal>
                                              <a:schemeClr val="bg1"/>
                                            </p:clrVal>
                                          </p:val>
                                        </p:tav>
                                      </p:tavLst>
                                    </p:anim>
                                    <p:anim calcmode="discrete" valueType="clr">
                                      <p:cBhvr>
                                        <p:cTn id="8" dur="500"/>
                                        <p:tgtEl>
                                          <p:spTgt spid="11"/>
                                        </p:tgtEl>
                                        <p:attrNameLst>
                                          <p:attrName>fillcolor</p:attrName>
                                        </p:attrNameLst>
                                      </p:cBhvr>
                                      <p:tavLst>
                                        <p:tav tm="0">
                                          <p:val>
                                            <p:clrVal>
                                              <a:schemeClr val="accent2"/>
                                            </p:clrVal>
                                          </p:val>
                                        </p:tav>
                                        <p:tav tm="50000">
                                          <p:val>
                                            <p:clrVal>
                                              <a:schemeClr val="hlink"/>
                                            </p:clrVal>
                                          </p:val>
                                        </p:tav>
                                      </p:tavLst>
                                    </p:anim>
                                    <p:set>
                                      <p:cBhvr>
                                        <p:cTn id="9" dur="50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repeatCount="200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69076"/>
            <a:ext cx="1243013" cy="365125"/>
          </a:xfrm>
        </p:spPr>
        <p:txBody>
          <a:bodyPr/>
          <a:lstStyle/>
          <a:p>
            <a:pPr algn="ctr"/>
            <a:fld id="{EE00F8A7-E147-4383-B064-51CABA204738}" type="datetime5">
              <a:rPr lang="en-US" sz="1600" smtClean="0">
                <a:solidFill>
                  <a:srgbClr val="FF0000"/>
                </a:solidFill>
              </a:rPr>
              <a:t>25-Oct-19</a:t>
            </a:fld>
            <a:endParaRPr lang="en-US" sz="1600" dirty="0">
              <a:solidFill>
                <a:srgbClr val="FF0000"/>
              </a:solidFill>
            </a:endParaRPr>
          </a:p>
        </p:txBody>
      </p:sp>
      <p:sp>
        <p:nvSpPr>
          <p:cNvPr id="3" name="Slide Number Placeholder 2"/>
          <p:cNvSpPr>
            <a:spLocks noGrp="1"/>
          </p:cNvSpPr>
          <p:nvPr>
            <p:ph type="sldNum" sz="quarter" idx="4294967295"/>
          </p:nvPr>
        </p:nvSpPr>
        <p:spPr>
          <a:xfrm>
            <a:off x="7943851" y="6569077"/>
            <a:ext cx="1200149" cy="365125"/>
          </a:xfrm>
        </p:spPr>
        <p:txBody>
          <a:bodyPr/>
          <a:lstStyle/>
          <a:p>
            <a:pPr algn="ctr"/>
            <a:r>
              <a:rPr lang="en-US" sz="1600" dirty="0" smtClean="0">
                <a:solidFill>
                  <a:srgbClr val="FF0000"/>
                </a:solidFill>
              </a:rPr>
              <a:t>Page no. </a:t>
            </a:r>
            <a:fld id="{A3C1C94F-D22B-47FA-8AD5-1B58285DE3E4}" type="slidenum">
              <a:rPr lang="en-US" sz="1600" smtClean="0">
                <a:solidFill>
                  <a:srgbClr val="FF0000"/>
                </a:solidFill>
              </a:rPr>
              <a:pPr algn="ctr"/>
              <a:t>9</a:t>
            </a:fld>
            <a:endParaRPr lang="en-US" sz="1600" dirty="0">
              <a:solidFill>
                <a:srgbClr val="FF0000"/>
              </a:solidFill>
            </a:endParaRPr>
          </a:p>
        </p:txBody>
      </p:sp>
      <p:sp>
        <p:nvSpPr>
          <p:cNvPr id="5" name="TextBox 4"/>
          <p:cNvSpPr txBox="1"/>
          <p:nvPr/>
        </p:nvSpPr>
        <p:spPr>
          <a:xfrm>
            <a:off x="2187388" y="703730"/>
            <a:ext cx="43053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smtClean="0">
                <a:solidFill>
                  <a:srgbClr val="002060"/>
                </a:solidFill>
                <a:latin typeface="+mj-lt"/>
                <a:cs typeface="NikoshBAN" pitchFamily="2" charset="0"/>
              </a:rPr>
              <a:t>ওয়ার্ড প্রসেসর</a:t>
            </a:r>
            <a:r>
              <a:rPr lang="en-US" sz="3200" b="1" dirty="0" smtClean="0">
                <a:solidFill>
                  <a:srgbClr val="002060"/>
                </a:solidFill>
                <a:latin typeface="+mj-lt"/>
                <a:cs typeface="NikoshBAN" pitchFamily="2" charset="0"/>
              </a:rPr>
              <a:t> </a:t>
            </a:r>
            <a:r>
              <a:rPr lang="bn-BD" sz="3200" b="1" dirty="0" smtClean="0">
                <a:solidFill>
                  <a:srgbClr val="002060"/>
                </a:solidFill>
                <a:latin typeface="+mj-lt"/>
                <a:cs typeface="NikoshBAN" pitchFamily="2" charset="0"/>
              </a:rPr>
              <a:t>কাকে বলে?</a:t>
            </a:r>
            <a:endParaRPr lang="en-US" sz="3200" b="1" dirty="0" smtClean="0">
              <a:solidFill>
                <a:srgbClr val="002060"/>
              </a:solidFill>
              <a:latin typeface="+mj-lt"/>
              <a:cs typeface="NikoshBAN" pitchFamily="2" charset="0"/>
            </a:endParaRPr>
          </a:p>
        </p:txBody>
      </p:sp>
      <p:sp>
        <p:nvSpPr>
          <p:cNvPr id="7" name="TextBox 6"/>
          <p:cNvSpPr txBox="1"/>
          <p:nvPr/>
        </p:nvSpPr>
        <p:spPr>
          <a:xfrm>
            <a:off x="412377" y="2913719"/>
            <a:ext cx="82296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b="1" dirty="0" smtClean="0">
                <a:solidFill>
                  <a:srgbClr val="002060"/>
                </a:solidFill>
                <a:latin typeface="+mj-lt"/>
                <a:cs typeface="NikoshBAN" pitchFamily="2" charset="0"/>
              </a:rPr>
              <a:t>ওয়ার্ড প্রসেসর:</a:t>
            </a:r>
            <a:r>
              <a:rPr lang="en-US" sz="3200" dirty="0" smtClean="0">
                <a:latin typeface="+mj-lt"/>
                <a:cs typeface="NikoshBAN" pitchFamily="2" charset="0"/>
              </a:rPr>
              <a:t> </a:t>
            </a:r>
            <a:r>
              <a:rPr lang="en-US" sz="3200" dirty="0" err="1" smtClean="0">
                <a:latin typeface="+mj-lt"/>
                <a:cs typeface="NikoshBAN" pitchFamily="2" charset="0"/>
              </a:rPr>
              <a:t>কম্পিউটারের</a:t>
            </a:r>
            <a:r>
              <a:rPr lang="en-US" sz="3200" dirty="0" smtClean="0">
                <a:latin typeface="+mj-lt"/>
                <a:cs typeface="NikoshBAN" pitchFamily="2" charset="0"/>
              </a:rPr>
              <a:t> </a:t>
            </a:r>
            <a:r>
              <a:rPr lang="en-US" sz="3200" dirty="0" err="1" smtClean="0">
                <a:latin typeface="+mj-lt"/>
                <a:cs typeface="NikoshBAN" pitchFamily="2" charset="0"/>
              </a:rPr>
              <a:t>সাহায্যে</a:t>
            </a:r>
            <a:r>
              <a:rPr lang="en-US" sz="3200" dirty="0" smtClean="0">
                <a:latin typeface="+mj-lt"/>
                <a:cs typeface="NikoshBAN" pitchFamily="2" charset="0"/>
              </a:rPr>
              <a:t> </a:t>
            </a:r>
            <a:r>
              <a:rPr lang="en-US" sz="3200" dirty="0" err="1" smtClean="0">
                <a:latin typeface="+mj-lt"/>
                <a:cs typeface="NikoshBAN" pitchFamily="2" charset="0"/>
              </a:rPr>
              <a:t>লেখালেখির</a:t>
            </a:r>
            <a:r>
              <a:rPr lang="en-US" sz="3200" dirty="0" smtClean="0">
                <a:latin typeface="+mj-lt"/>
                <a:cs typeface="NikoshBAN" pitchFamily="2" charset="0"/>
              </a:rPr>
              <a:t> </a:t>
            </a:r>
            <a:r>
              <a:rPr lang="en-US" sz="3200" dirty="0" err="1" smtClean="0">
                <a:latin typeface="+mj-lt"/>
                <a:cs typeface="NikoshBAN" pitchFamily="2" charset="0"/>
              </a:rPr>
              <a:t>কাজ</a:t>
            </a:r>
            <a:r>
              <a:rPr lang="en-US" sz="3200" dirty="0" smtClean="0">
                <a:latin typeface="+mj-lt"/>
                <a:cs typeface="NikoshBAN" pitchFamily="2" charset="0"/>
              </a:rPr>
              <a:t> </a:t>
            </a:r>
            <a:r>
              <a:rPr lang="bn-BD" sz="3200" dirty="0" smtClean="0">
                <a:latin typeface="+mj-lt"/>
                <a:cs typeface="NikoshBAN" pitchFamily="2" charset="0"/>
              </a:rPr>
              <a:t>যে </a:t>
            </a:r>
            <a:r>
              <a:rPr lang="en-US" sz="3200" dirty="0" smtClean="0">
                <a:latin typeface="+mj-lt"/>
                <a:cs typeface="NikoshBAN" pitchFamily="2" charset="0"/>
              </a:rPr>
              <a:t>Software </a:t>
            </a:r>
            <a:r>
              <a:rPr lang="bn-BD" sz="3200" dirty="0" smtClean="0">
                <a:latin typeface="+mj-lt"/>
                <a:cs typeface="NikoshBAN" pitchFamily="2" charset="0"/>
              </a:rPr>
              <a:t>এর মাধ্যমে </a:t>
            </a:r>
            <a:r>
              <a:rPr lang="en-US" sz="3200" dirty="0" err="1" smtClean="0">
                <a:latin typeface="+mj-lt"/>
                <a:cs typeface="NikoshBAN" pitchFamily="2" charset="0"/>
              </a:rPr>
              <a:t>করা</a:t>
            </a:r>
            <a:r>
              <a:rPr lang="en-US" sz="3200" dirty="0" smtClean="0">
                <a:latin typeface="+mj-lt"/>
                <a:cs typeface="NikoshBAN" pitchFamily="2" charset="0"/>
              </a:rPr>
              <a:t> হ</a:t>
            </a:r>
            <a:r>
              <a:rPr lang="bn-BD" sz="3200" dirty="0" smtClean="0">
                <a:latin typeface="+mj-lt"/>
                <a:cs typeface="NikoshBAN" pitchFamily="2" charset="0"/>
              </a:rPr>
              <a:t>য় তাকে</a:t>
            </a:r>
            <a:r>
              <a:rPr lang="en-US" sz="3200" dirty="0" smtClean="0">
                <a:latin typeface="+mj-lt"/>
                <a:cs typeface="NikoshBAN" pitchFamily="2" charset="0"/>
              </a:rPr>
              <a:t> </a:t>
            </a:r>
            <a:r>
              <a:rPr lang="en-US" sz="3200" dirty="0" err="1" smtClean="0">
                <a:latin typeface="+mj-lt"/>
                <a:cs typeface="NikoshBAN" pitchFamily="2" charset="0"/>
              </a:rPr>
              <a:t>ওয়ার্ড</a:t>
            </a:r>
            <a:r>
              <a:rPr lang="en-US" sz="3200" dirty="0" smtClean="0">
                <a:latin typeface="+mj-lt"/>
                <a:cs typeface="NikoshBAN" pitchFamily="2" charset="0"/>
              </a:rPr>
              <a:t> </a:t>
            </a:r>
            <a:r>
              <a:rPr lang="en-US" sz="3200" dirty="0" err="1" smtClean="0">
                <a:latin typeface="+mj-lt"/>
                <a:cs typeface="NikoshBAN" pitchFamily="2" charset="0"/>
              </a:rPr>
              <a:t>প্রসেস</a:t>
            </a:r>
            <a:r>
              <a:rPr lang="bn-BD" sz="3200" dirty="0" smtClean="0">
                <a:latin typeface="+mj-lt"/>
                <a:cs typeface="NikoshBAN" pitchFamily="2" charset="0"/>
              </a:rPr>
              <a:t>র বলে</a:t>
            </a:r>
            <a:r>
              <a:rPr lang="en-US" sz="3200" dirty="0" smtClean="0">
                <a:latin typeface="+mj-lt"/>
                <a:cs typeface="NikoshBAN" pitchFamily="2" charset="0"/>
              </a:rPr>
              <a:t>।</a:t>
            </a:r>
            <a:r>
              <a:rPr lang="bn-BD" sz="3200" dirty="0" smtClean="0">
                <a:latin typeface="+mj-lt"/>
                <a:cs typeface="NikoshBAN" pitchFamily="2" charset="0"/>
              </a:rPr>
              <a:t> </a:t>
            </a:r>
            <a:r>
              <a:rPr lang="en-US" sz="3200" dirty="0" smtClean="0">
                <a:latin typeface="+mj-lt"/>
                <a:cs typeface="NikoshBAN" pitchFamily="2" charset="0"/>
              </a:rPr>
              <a:t> </a:t>
            </a:r>
            <a:endParaRPr lang="en-US" sz="3200" dirty="0" smtClean="0">
              <a:latin typeface="+mj-lt"/>
            </a:endParaRPr>
          </a:p>
          <a:p>
            <a:pPr algn="ctr"/>
            <a:endParaRPr lang="en-US" sz="3200" b="1" dirty="0" smtClean="0">
              <a:solidFill>
                <a:srgbClr val="002060"/>
              </a:solidFill>
              <a:latin typeface="+mj-lt"/>
              <a:cs typeface="NikoshBAN" pitchFamily="2" charset="0"/>
            </a:endParaRPr>
          </a:p>
        </p:txBody>
      </p:sp>
    </p:spTree>
    <p:custDataLst>
      <p:tags r:id="rId1"/>
    </p:custDataLst>
    <p:extLst>
      <p:ext uri="{BB962C8B-B14F-4D97-AF65-F5344CB8AC3E}">
        <p14:creationId xmlns:p14="http://schemas.microsoft.com/office/powerpoint/2010/main" val="3259858654"/>
      </p:ext>
    </p:extLst>
  </p:cSld>
  <p:clrMapOvr>
    <a:masterClrMapping/>
  </p:clrMapOvr>
  <mc:AlternateContent xmlns:mc="http://schemas.openxmlformats.org/markup-compatibility/2006" xmlns:p14="http://schemas.microsoft.com/office/powerpoint/2010/main">
    <mc:Choice Requires="p14">
      <p:transition spd="slow" p14:dur="2000" advTm="5059"/>
    </mc:Choice>
    <mc:Fallback xmlns="">
      <p:transition spd="slow" advTm="5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
</p:tagLst>
</file>

<file path=ppt/tags/tag10.xml><?xml version="1.0" encoding="utf-8"?>
<p:tagLst xmlns:a="http://schemas.openxmlformats.org/drawingml/2006/main" xmlns:r="http://schemas.openxmlformats.org/officeDocument/2006/relationships" xmlns:p="http://schemas.openxmlformats.org/presentationml/2006/main">
  <p:tag name="TIMING" val="|0.6|0.9|1"/>
</p:tagLst>
</file>

<file path=ppt/tags/tag11.xml><?xml version="1.0" encoding="utf-8"?>
<p:tagLst xmlns:a="http://schemas.openxmlformats.org/drawingml/2006/main" xmlns:r="http://schemas.openxmlformats.org/officeDocument/2006/relationships" xmlns:p="http://schemas.openxmlformats.org/presentationml/2006/main">
  <p:tag name="TIMING" val="|0.6|0.9|1"/>
</p:tagLst>
</file>

<file path=ppt/tags/tag12.xml><?xml version="1.0" encoding="utf-8"?>
<p:tagLst xmlns:a="http://schemas.openxmlformats.org/drawingml/2006/main" xmlns:r="http://schemas.openxmlformats.org/officeDocument/2006/relationships" xmlns:p="http://schemas.openxmlformats.org/presentationml/2006/main">
  <p:tag name="TIMING" val="|0.6|0.9|1"/>
</p:tagLst>
</file>

<file path=ppt/tags/tag13.xml><?xml version="1.0" encoding="utf-8"?>
<p:tagLst xmlns:a="http://schemas.openxmlformats.org/drawingml/2006/main" xmlns:r="http://schemas.openxmlformats.org/officeDocument/2006/relationships" xmlns:p="http://schemas.openxmlformats.org/presentationml/2006/main">
  <p:tag name="TIMING" val="|0.6|0.9|1"/>
</p:tagLst>
</file>

<file path=ppt/tags/tag14.xml><?xml version="1.0" encoding="utf-8"?>
<p:tagLst xmlns:a="http://schemas.openxmlformats.org/drawingml/2006/main" xmlns:r="http://schemas.openxmlformats.org/officeDocument/2006/relationships" xmlns:p="http://schemas.openxmlformats.org/presentationml/2006/main">
  <p:tag name="TIMING" val="|0.6|0.9|1"/>
</p:tagLst>
</file>

<file path=ppt/tags/tag15.xml><?xml version="1.0" encoding="utf-8"?>
<p:tagLst xmlns:a="http://schemas.openxmlformats.org/drawingml/2006/main" xmlns:r="http://schemas.openxmlformats.org/officeDocument/2006/relationships" xmlns:p="http://schemas.openxmlformats.org/presentationml/2006/main">
  <p:tag name="TIMING" val="|0.6|0.9|1"/>
</p:tagLst>
</file>

<file path=ppt/tags/tag16.xml><?xml version="1.0" encoding="utf-8"?>
<p:tagLst xmlns:a="http://schemas.openxmlformats.org/drawingml/2006/main" xmlns:r="http://schemas.openxmlformats.org/officeDocument/2006/relationships" xmlns:p="http://schemas.openxmlformats.org/presentationml/2006/main">
  <p:tag name="TIMING" val="|0.6|0.9|1"/>
</p:tagLst>
</file>

<file path=ppt/tags/tag2.xml><?xml version="1.0" encoding="utf-8"?>
<p:tagLst xmlns:a="http://schemas.openxmlformats.org/drawingml/2006/main" xmlns:r="http://schemas.openxmlformats.org/officeDocument/2006/relationships" xmlns:p="http://schemas.openxmlformats.org/presentationml/2006/main">
  <p:tag name="TIMING" val="|0.6|0.9|1"/>
</p:tagLst>
</file>

<file path=ppt/tags/tag3.xml><?xml version="1.0" encoding="utf-8"?>
<p:tagLst xmlns:a="http://schemas.openxmlformats.org/drawingml/2006/main" xmlns:r="http://schemas.openxmlformats.org/officeDocument/2006/relationships" xmlns:p="http://schemas.openxmlformats.org/presentationml/2006/main">
  <p:tag name="TIMING" val="|0.6|0.9|1"/>
</p:tagLst>
</file>

<file path=ppt/tags/tag4.xml><?xml version="1.0" encoding="utf-8"?>
<p:tagLst xmlns:a="http://schemas.openxmlformats.org/drawingml/2006/main" xmlns:r="http://schemas.openxmlformats.org/officeDocument/2006/relationships" xmlns:p="http://schemas.openxmlformats.org/presentationml/2006/main">
  <p:tag name="TIMING" val="|0.6|0.9|1"/>
</p:tagLst>
</file>

<file path=ppt/tags/tag5.xml><?xml version="1.0" encoding="utf-8"?>
<p:tagLst xmlns:a="http://schemas.openxmlformats.org/drawingml/2006/main" xmlns:r="http://schemas.openxmlformats.org/officeDocument/2006/relationships" xmlns:p="http://schemas.openxmlformats.org/presentationml/2006/main">
  <p:tag name="TIMING" val="|0.6|0.9|1"/>
</p:tagLst>
</file>

<file path=ppt/tags/tag6.xml><?xml version="1.0" encoding="utf-8"?>
<p:tagLst xmlns:a="http://schemas.openxmlformats.org/drawingml/2006/main" xmlns:r="http://schemas.openxmlformats.org/officeDocument/2006/relationships" xmlns:p="http://schemas.openxmlformats.org/presentationml/2006/main">
  <p:tag name="TIMING" val="|0.6|0.9|1"/>
</p:tagLst>
</file>

<file path=ppt/tags/tag7.xml><?xml version="1.0" encoding="utf-8"?>
<p:tagLst xmlns:a="http://schemas.openxmlformats.org/drawingml/2006/main" xmlns:r="http://schemas.openxmlformats.org/officeDocument/2006/relationships" xmlns:p="http://schemas.openxmlformats.org/presentationml/2006/main">
  <p:tag name="TIMING" val="|0.6|0.9|1"/>
</p:tagLst>
</file>

<file path=ppt/tags/tag8.xml><?xml version="1.0" encoding="utf-8"?>
<p:tagLst xmlns:a="http://schemas.openxmlformats.org/drawingml/2006/main" xmlns:r="http://schemas.openxmlformats.org/officeDocument/2006/relationships" xmlns:p="http://schemas.openxmlformats.org/presentationml/2006/main">
  <p:tag name="TIMING" val="|0.6|0.9|1"/>
</p:tagLst>
</file>

<file path=ppt/tags/tag9.xml><?xml version="1.0" encoding="utf-8"?>
<p:tagLst xmlns:a="http://schemas.openxmlformats.org/drawingml/2006/main" xmlns:r="http://schemas.openxmlformats.org/officeDocument/2006/relationships" xmlns:p="http://schemas.openxmlformats.org/presentationml/2006/main">
  <p:tag name="TIMING" val="|0.6|0.9|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TotalTime>
  <Words>495</Words>
  <Application>Microsoft Office PowerPoint</Application>
  <PresentationFormat>On-screen Show (4:3)</PresentationFormat>
  <Paragraphs>135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NikoshBAN</vt:lpstr>
      <vt:lpstr>Vrinda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Abdur Rauf</dc:creator>
  <cp:lastModifiedBy>Binjhar</cp:lastModifiedBy>
  <cp:revision>94</cp:revision>
  <dcterms:created xsi:type="dcterms:W3CDTF">2017-05-11T00:35:01Z</dcterms:created>
  <dcterms:modified xsi:type="dcterms:W3CDTF">2019-10-25T15:19:28Z</dcterms:modified>
</cp:coreProperties>
</file>