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>
        <p:scale>
          <a:sx n="70" d="100"/>
          <a:sy n="70" d="100"/>
        </p:scale>
        <p:origin x="-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&#2439;&#2478;&#2503;&#2439;&#2482;-binoykumar024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422683181_03600448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41549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–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8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পণ্যক্রয়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0" y="1066800"/>
            <a:ext cx="9144000" cy="26776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ভাউচারের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নিম্নরুপ</a:t>
            </a:r>
            <a:endParaRPr lang="en-US" sz="280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endParaRPr lang="en-US" sz="280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---------- 							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-------</a:t>
            </a:r>
          </a:p>
          <a:p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-----------					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 </a:t>
            </a:r>
          </a:p>
          <a:p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গ্রহনকারীর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--------------    </a:t>
            </a:r>
            <a:endParaRPr lang="en-US" sz="28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24314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			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-------------- </a:t>
            </a:r>
          </a:p>
          <a:p>
            <a:pPr algn="r"/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--------------</a:t>
            </a:r>
          </a:p>
          <a:p>
            <a:pPr algn="r"/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 </a:t>
            </a:r>
          </a:p>
          <a:p>
            <a:endParaRPr lang="en-US" sz="20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ক্যাশিয়ারের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রক্ষকের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ব্যবস্থাপকের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</a:t>
            </a:r>
            <a:r>
              <a:rPr lang="bn-BD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হনকা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রীর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67600" y="5486400"/>
            <a:ext cx="16764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7600" y="5562600"/>
            <a:ext cx="16764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5106988"/>
            <a:ext cx="9144000" cy="74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4724400"/>
            <a:ext cx="91440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343400"/>
            <a:ext cx="91440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01594" y="4495800"/>
            <a:ext cx="1370806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36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b="1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26776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ভাউচারের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নিম্নরুপঃ</a:t>
            </a:r>
            <a:endParaRPr lang="en-US" sz="2400" dirty="0" smtClean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----------                                                                     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-------</a:t>
            </a:r>
          </a:p>
          <a:p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--------                                                     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-----  </a:t>
            </a:r>
          </a:p>
          <a:p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গ্রহনকারীর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----------      </a:t>
            </a:r>
            <a:endParaRPr lang="en-US" sz="2400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43400"/>
            <a:ext cx="9144000" cy="230832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 smtClean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						------------------  								------------------</a:t>
            </a:r>
          </a:p>
          <a:p>
            <a:endParaRPr lang="en-US" sz="2400" dirty="0" smtClean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ক্যাশিয়ারের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হিসাবরক্ষকের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ব্যবস্থাপকের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গ্রহনকারীর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dirty="0" smtClean="0">
                <a:ln w="63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63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553994" y="5029200"/>
            <a:ext cx="1523206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0" y="4725988"/>
            <a:ext cx="9144000" cy="74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15200" y="5181600"/>
            <a:ext cx="18288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15200" y="5562600"/>
            <a:ext cx="18288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15200" y="5486400"/>
            <a:ext cx="18288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0" y="5791200"/>
            <a:ext cx="9144000" cy="76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33685"/>
            <a:ext cx="9144000" cy="452431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‘ক’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দল-ডেবিট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ভাউচারের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‘খ’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দল-ক্রেডিট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ভাউচারের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606319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প্রশ্নঃ-১)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৫০০০০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আরম্ভ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 ৬০০০০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১০০০০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ম্যানেজার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প্রশ্নঃ-২)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চালানের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marL="857250" indent="-857250">
              <a:buAutoNum type="romanLcParenR"/>
            </a:pP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857250" indent="-857250">
              <a:buAutoNum type="romanLcParenR"/>
            </a:pP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857250" indent="-857250">
              <a:buAutoNum type="romanLcParenR"/>
            </a:pP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ব্যবস্থাপকের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857250" indent="-857250"/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857250" indent="-857250"/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	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ii   	খ)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iii       গ) ii ও iii      ঘ)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ii ও iii</a:t>
            </a:r>
          </a:p>
          <a:p>
            <a:pPr marL="857250" indent="-857250"/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59436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0480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প্রশ্নঃ-৩)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ক্যাশবুকের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ঘ)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sz="480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প্রশ্নঃ-৪)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প্রাপ্তী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ভাউচারে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খ)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5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1905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8600" y="5943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কাজ-০১ 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316536058_7d17f1f1e6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কাজ-০২  </a:t>
            </a:r>
            <a:endParaRPr lang="en-US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509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রবিন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নিম্নরুপঃ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/২০১৮-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৪০০টি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১০%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বাট্টায়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/১৮-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শার্ট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১২০০টি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শার্ট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৫%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বাট্টায়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/১৮-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৫০টি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নিম্নমানের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ফের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জানুঃ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/১৮-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শার্ট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৫০টি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নিম্নমানের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শার্ট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ফের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০৫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/১৮ –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লেনদেনটি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383948742_dde09ddfd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237"/>
            <a:ext cx="9144000" cy="4576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72020"/>
            <a:ext cx="9144000" cy="49859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০১৭১৭৭৫৪৮০৭</a:t>
            </a:r>
          </a:p>
          <a:p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"/>
              </a:rPr>
              <a:t>ই-মেইল-binoykumar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NikoshBAN" pitchFamily="2" charset="0"/>
                <a:hlinkClick r:id="rId2"/>
              </a:rPr>
              <a:t>024@gmail.com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057400"/>
            <a:ext cx="1828800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৫-10-১9ইং  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038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k_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419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4870"/>
            <a:ext cx="4724400" cy="5793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bile-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33800"/>
            <a:ext cx="4572000" cy="3124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t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572000" cy="2819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Bkash-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1"/>
            <a:ext cx="4495800" cy="2819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9" name="Picture 8" descr="77019-ta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4495800" cy="3124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42009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 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31242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bank-720170519115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905000"/>
            <a:ext cx="28194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tak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905000"/>
            <a:ext cx="3200400" cy="2667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AutoNum type="arabicParenR"/>
            </a:pP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arenR"/>
            </a:pP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AutoNum type="arabicParenR"/>
            </a:pP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arenR"/>
            </a:pP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   </a:t>
            </a:r>
            <a:endParaRPr lang="en-US" sz="4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দায়,ওস্বত্বাধিকারের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   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মালক্রয়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sz="36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0020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২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২০১৮ 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ট্রেডার্স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	 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মার্কেট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87682"/>
            <a:ext cx="9144000" cy="310854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মালের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	      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              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২০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৬০০               ১২০০০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কারবারী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১০% 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	১২০০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১০৮০০ </a:t>
            </a:r>
          </a:p>
          <a:p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আটশত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                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48494" y="3542506"/>
            <a:ext cx="12954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20294" y="3542506"/>
            <a:ext cx="12954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144294" y="3542506"/>
            <a:ext cx="12954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620294" y="3466306"/>
            <a:ext cx="12954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5144294" y="3466306"/>
            <a:ext cx="12954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618706" y="3467100"/>
            <a:ext cx="1296194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142706" y="3467100"/>
            <a:ext cx="1296194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820694" y="3542506"/>
            <a:ext cx="12954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0" y="4114800"/>
            <a:ext cx="9144000" cy="76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43800" y="4648200"/>
            <a:ext cx="1600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43800" y="4572000"/>
            <a:ext cx="16002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6" grpId="0" animBg="1"/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459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 KUMAR BISWAS</dc:creator>
  <cp:lastModifiedBy>BINAY</cp:lastModifiedBy>
  <cp:revision>63</cp:revision>
  <dcterms:created xsi:type="dcterms:W3CDTF">2006-08-16T00:00:00Z</dcterms:created>
  <dcterms:modified xsi:type="dcterms:W3CDTF">2019-10-25T16:23:25Z</dcterms:modified>
</cp:coreProperties>
</file>