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5" r:id="rId7"/>
    <p:sldId id="262" r:id="rId8"/>
    <p:sldId id="266" r:id="rId9"/>
    <p:sldId id="268" r:id="rId10"/>
    <p:sldId id="269" r:id="rId11"/>
    <p:sldId id="276" r:id="rId12"/>
    <p:sldId id="267" r:id="rId13"/>
    <p:sldId id="273" r:id="rId14"/>
    <p:sldId id="270" r:id="rId15"/>
    <p:sldId id="271" r:id="rId16"/>
    <p:sldId id="272" r:id="rId17"/>
    <p:sldId id="275" r:id="rId18"/>
    <p:sldId id="258" r:id="rId19"/>
    <p:sldId id="261" r:id="rId20"/>
    <p:sldId id="26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CC66"/>
    <a:srgbClr val="CC3399"/>
    <a:srgbClr val="FFFF00"/>
    <a:srgbClr val="F45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6859C-1B8F-4AE6-8528-696A19F7A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962288-5EA8-48BD-861A-ECF84E0A0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CF7F3-9223-4C44-9397-2E5D97E6D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1E6EA-B94A-40A4-9613-432BAAF07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C777B-39D6-446F-A160-A0E7687BC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50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720C8-52E1-43C0-A43E-ACAD609FE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05C19F-FFFA-4000-994C-3696A23039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8D5B2-F3CD-4A8A-A35A-84CB2CEF0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E45FA-89E4-48FD-ADAC-52B05D44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2142F-1AAB-45C1-8BAB-BCB98F636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4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AACDBA-EC50-4B2F-973B-204BF8C606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D5C39-2980-4369-9BF3-CA5AAE6BC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63954-F635-4041-A49E-B6652E4EA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86F6F-8B1C-40E5-8211-0DE5E1A73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5948A-F08A-46E0-9E1F-6F43A0E29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95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EB40D-AC34-4179-8533-94387E50D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CB930-BF2E-42DA-B439-7144F70E19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E6B3E-0B1F-498B-BA65-6BA14BBD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8997D-6A7F-416A-9D04-9F16DF1E4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0B13A-79D1-4F6C-A8C4-32055A3A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0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5AEF-920A-4FF8-A9BC-823071CEB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7E9-5F55-4A2A-AD38-35A79178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4F796-E570-408E-AFB9-1ED0A450C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E5255-6C5E-4B7E-B0C2-1D3912AC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7E49B1-3091-49C5-9090-E997CBCF5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2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FA5FB-738C-438F-8514-158D57228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2396A-38E3-4F29-A98F-66FFC2BE9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5FC12-6110-4A6A-8EA7-E7B12CF42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1467A4-5DC5-4ABC-A3F4-EE89C5E3B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2E2A9-5CBD-4175-9D9F-3A3674982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E9E6B-3F13-425F-9D9F-73545DD6C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0951D-0C33-4893-82EB-CB0F191B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68CF5-110B-449B-B94F-16F5AD07D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0AB7E-7F32-4C74-9511-22F6375A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4A355-0A31-483D-9103-B6D7104A5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BD3A7D-E332-4DB4-B4A4-22CCB9D14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A527C-B105-45AB-979F-F3783250E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09FE49-30E9-4F5F-A647-215E41855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F6C10D-793E-4A76-9668-1CC7AAC0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8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B01B4-EA1D-4AE4-8550-62A9993EC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61BC6C-FAFF-4B77-81E5-1391E0C0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9F7ED7-C534-45B7-B872-F13E74F92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F1F85-5250-40B4-9ADC-315B9A98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9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FC473-45C8-4269-87B3-45D638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C3441A-7190-4A64-8D3D-6565D07C7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F8B5E-EE22-424E-91C8-D1716F7D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60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E6B7B-CC8C-43FB-B100-C47C22EF6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F4D82-C21D-4F96-8C19-3097BDE67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D68C0-C96D-4409-9235-E19369E13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75781-A87B-48C8-9223-277AE66EC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64AED-F804-44C7-910F-5B3A191C8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E862A4-F147-46ED-AFB3-71CE180B1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3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E91E1-47B8-41E7-A6BC-EA736DDD6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515368-9458-46A9-8828-B46EE141D8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14E33C-1ACE-4002-8335-BAA9E1480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D76E05-D473-4ABC-A1EB-CDBAA9C1C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7B2FF-5DA5-4473-963D-A7337AA3F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592BCF-EF99-4DCB-9B4F-843E2FAAC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4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014B8D-741B-43BD-B0F4-20A54972C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A2DBE-F1B5-4F46-A6DC-6BCC4BCAC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37E27-58BC-49A7-9B22-AEEA5BED7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53943-91DE-42AB-9612-A3C088ACAA11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46719-9171-4FAC-B2A0-4D8E817AA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7B1FF-5891-4F58-859C-3BAF3420B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FE530-DBCB-4E9A-AE01-CD2E37F41B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9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F0C61C8-8F80-4CA9-92AF-B771DC525A16}"/>
              </a:ext>
            </a:extLst>
          </p:cNvPr>
          <p:cNvSpPr/>
          <p:nvPr/>
        </p:nvSpPr>
        <p:spPr>
          <a:xfrm>
            <a:off x="159025" y="268356"/>
            <a:ext cx="11661914" cy="632128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bn-IN" b="1" dirty="0">
              <a:solidFill>
                <a:srgbClr val="002060"/>
              </a:solidFill>
              <a:latin typeface="নিকওসহবান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2D1482-B0CD-476C-9846-6FF9F38D6FB2}"/>
              </a:ext>
            </a:extLst>
          </p:cNvPr>
          <p:cNvSpPr/>
          <p:nvPr/>
        </p:nvSpPr>
        <p:spPr>
          <a:xfrm>
            <a:off x="159025" y="1129416"/>
            <a:ext cx="11635410" cy="141412"/>
          </a:xfrm>
          <a:prstGeom prst="rect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A4FE389-7ED5-472F-ACBF-766FA274D24E}"/>
              </a:ext>
            </a:extLst>
          </p:cNvPr>
          <p:cNvGrpSpPr/>
          <p:nvPr/>
        </p:nvGrpSpPr>
        <p:grpSpPr>
          <a:xfrm>
            <a:off x="-1836102" y="1163064"/>
            <a:ext cx="1146079" cy="3252305"/>
            <a:chOff x="7949374" y="880710"/>
            <a:chExt cx="1146079" cy="325230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E0A82C3-BCB3-47A0-BB59-D7F4F427ADD8}"/>
                </a:ext>
              </a:extLst>
            </p:cNvPr>
            <p:cNvGrpSpPr/>
            <p:nvPr/>
          </p:nvGrpSpPr>
          <p:grpSpPr>
            <a:xfrm>
              <a:off x="7949374" y="880710"/>
              <a:ext cx="1146079" cy="3252305"/>
              <a:chOff x="7711367" y="854765"/>
              <a:chExt cx="1146079" cy="3140441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5F6353B-3029-4CD8-8BB4-7C40449756AF}"/>
                  </a:ext>
                </a:extLst>
              </p:cNvPr>
              <p:cNvSpPr/>
              <p:nvPr/>
            </p:nvSpPr>
            <p:spPr>
              <a:xfrm>
                <a:off x="7972326" y="854765"/>
                <a:ext cx="581952" cy="609600"/>
              </a:xfrm>
              <a:custGeom>
                <a:avLst/>
                <a:gdLst>
                  <a:gd name="connsiteX0" fmla="*/ 283778 w 581952"/>
                  <a:gd name="connsiteY0" fmla="*/ 0 h 609600"/>
                  <a:gd name="connsiteX1" fmla="*/ 581952 w 581952"/>
                  <a:gd name="connsiteY1" fmla="*/ 304800 h 609600"/>
                  <a:gd name="connsiteX2" fmla="*/ 283778 w 581952"/>
                  <a:gd name="connsiteY2" fmla="*/ 609600 h 609600"/>
                  <a:gd name="connsiteX3" fmla="*/ 9036 w 581952"/>
                  <a:gd name="connsiteY3" fmla="*/ 423442 h 609600"/>
                  <a:gd name="connsiteX4" fmla="*/ 0 w 581952"/>
                  <a:gd name="connsiteY4" fmla="*/ 377687 h 609600"/>
                  <a:gd name="connsiteX5" fmla="*/ 154332 w 581952"/>
                  <a:gd name="connsiteY5" fmla="*/ 377687 h 609600"/>
                  <a:gd name="connsiteX6" fmla="*/ 178358 w 581952"/>
                  <a:gd name="connsiteY6" fmla="*/ 414906 h 609600"/>
                  <a:gd name="connsiteX7" fmla="*/ 283778 w 581952"/>
                  <a:gd name="connsiteY7" fmla="*/ 460513 h 609600"/>
                  <a:gd name="connsiteX8" fmla="*/ 432865 w 581952"/>
                  <a:gd name="connsiteY8" fmla="*/ 304800 h 609600"/>
                  <a:gd name="connsiteX9" fmla="*/ 283778 w 581952"/>
                  <a:gd name="connsiteY9" fmla="*/ 149087 h 609600"/>
                  <a:gd name="connsiteX10" fmla="*/ 178358 w 581952"/>
                  <a:gd name="connsiteY10" fmla="*/ 194694 h 609600"/>
                  <a:gd name="connsiteX11" fmla="*/ 154332 w 581952"/>
                  <a:gd name="connsiteY11" fmla="*/ 231913 h 609600"/>
                  <a:gd name="connsiteX12" fmla="*/ 0 w 581952"/>
                  <a:gd name="connsiteY12" fmla="*/ 231913 h 609600"/>
                  <a:gd name="connsiteX13" fmla="*/ 9036 w 581952"/>
                  <a:gd name="connsiteY13" fmla="*/ 186158 h 609600"/>
                  <a:gd name="connsiteX14" fmla="*/ 283778 w 581952"/>
                  <a:gd name="connsiteY14" fmla="*/ 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1952" h="609600">
                    <a:moveTo>
                      <a:pt x="283778" y="0"/>
                    </a:moveTo>
                    <a:cubicBezTo>
                      <a:pt x="448455" y="0"/>
                      <a:pt x="581952" y="136464"/>
                      <a:pt x="581952" y="304800"/>
                    </a:cubicBezTo>
                    <a:cubicBezTo>
                      <a:pt x="581952" y="473136"/>
                      <a:pt x="448455" y="609600"/>
                      <a:pt x="283778" y="609600"/>
                    </a:cubicBezTo>
                    <a:cubicBezTo>
                      <a:pt x="160270" y="609600"/>
                      <a:pt x="54302" y="532839"/>
                      <a:pt x="9036" y="423442"/>
                    </a:cubicBezTo>
                    <a:lnTo>
                      <a:pt x="0" y="377687"/>
                    </a:lnTo>
                    <a:lnTo>
                      <a:pt x="154332" y="377687"/>
                    </a:lnTo>
                    <a:lnTo>
                      <a:pt x="178358" y="414906"/>
                    </a:lnTo>
                    <a:cubicBezTo>
                      <a:pt x="205338" y="443084"/>
                      <a:pt x="242609" y="460513"/>
                      <a:pt x="283778" y="460513"/>
                    </a:cubicBezTo>
                    <a:cubicBezTo>
                      <a:pt x="366116" y="460513"/>
                      <a:pt x="432865" y="390798"/>
                      <a:pt x="432865" y="304800"/>
                    </a:cubicBezTo>
                    <a:cubicBezTo>
                      <a:pt x="432865" y="218802"/>
                      <a:pt x="366116" y="149087"/>
                      <a:pt x="283778" y="149087"/>
                    </a:cubicBezTo>
                    <a:cubicBezTo>
                      <a:pt x="242609" y="149087"/>
                      <a:pt x="205338" y="166516"/>
                      <a:pt x="178358" y="194694"/>
                    </a:cubicBezTo>
                    <a:lnTo>
                      <a:pt x="154332" y="231913"/>
                    </a:lnTo>
                    <a:lnTo>
                      <a:pt x="0" y="231913"/>
                    </a:lnTo>
                    <a:lnTo>
                      <a:pt x="9036" y="186158"/>
                    </a:lnTo>
                    <a:cubicBezTo>
                      <a:pt x="54302" y="76761"/>
                      <a:pt x="160270" y="0"/>
                      <a:pt x="283778" y="0"/>
                    </a:cubicBezTo>
                    <a:close/>
                  </a:path>
                </a:pathLst>
              </a:custGeom>
              <a:solidFill>
                <a:srgbClr val="F4591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95A74968-A8CC-4564-B699-B0444B64B8A8}"/>
                  </a:ext>
                </a:extLst>
              </p:cNvPr>
              <p:cNvGrpSpPr/>
              <p:nvPr/>
            </p:nvGrpSpPr>
            <p:grpSpPr>
              <a:xfrm rot="2744625">
                <a:off x="7679881" y="1756925"/>
                <a:ext cx="1209052" cy="1146079"/>
                <a:chOff x="3366052" y="2703443"/>
                <a:chExt cx="1013138" cy="973690"/>
              </a:xfrm>
              <a:solidFill>
                <a:srgbClr val="FF0000"/>
              </a:solidFill>
            </p:grpSpPr>
            <p:sp>
              <p:nvSpPr>
                <p:cNvPr id="15" name="Oval 14">
                  <a:extLst>
                    <a:ext uri="{FF2B5EF4-FFF2-40B4-BE49-F238E27FC236}">
                      <a16:creationId xmlns:a16="http://schemas.microsoft.com/office/drawing/2014/main" id="{6F8919B7-A85D-41EB-90C1-B52A384D497F}"/>
                    </a:ext>
                  </a:extLst>
                </p:cNvPr>
                <p:cNvSpPr/>
                <p:nvPr/>
              </p:nvSpPr>
              <p:spPr>
                <a:xfrm>
                  <a:off x="3366052" y="2703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54967369-CE5B-45E6-9752-B1157961AAA8}"/>
                    </a:ext>
                  </a:extLst>
                </p:cNvPr>
                <p:cNvSpPr/>
                <p:nvPr/>
              </p:nvSpPr>
              <p:spPr>
                <a:xfrm>
                  <a:off x="3518452" y="28558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75E69EC5-FA79-48CC-BB3C-9AF28A0B19C3}"/>
                    </a:ext>
                  </a:extLst>
                </p:cNvPr>
                <p:cNvSpPr/>
                <p:nvPr/>
              </p:nvSpPr>
              <p:spPr>
                <a:xfrm>
                  <a:off x="3670852" y="30082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7B4791D7-F490-4077-8988-B321CB66394E}"/>
                    </a:ext>
                  </a:extLst>
                </p:cNvPr>
                <p:cNvSpPr/>
                <p:nvPr/>
              </p:nvSpPr>
              <p:spPr>
                <a:xfrm>
                  <a:off x="3823252" y="31606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69A7F6FB-71E4-47EC-99D1-962A45611ECF}"/>
                    </a:ext>
                  </a:extLst>
                </p:cNvPr>
                <p:cNvSpPr/>
                <p:nvPr/>
              </p:nvSpPr>
              <p:spPr>
                <a:xfrm>
                  <a:off x="3975652" y="33130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3C5E4B85-61A0-49E9-8A71-8868C4D22850}"/>
                    </a:ext>
                  </a:extLst>
                </p:cNvPr>
                <p:cNvSpPr/>
                <p:nvPr/>
              </p:nvSpPr>
              <p:spPr>
                <a:xfrm>
                  <a:off x="4128052" y="3465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0286463F-DCE2-4E6E-8603-0D390035D927}"/>
                    </a:ext>
                  </a:extLst>
                </p:cNvPr>
                <p:cNvSpPr/>
                <p:nvPr/>
              </p:nvSpPr>
              <p:spPr>
                <a:xfrm>
                  <a:off x="4280452" y="3617843"/>
                  <a:ext cx="98738" cy="5929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5394688-F71B-4F28-8AD3-820C6CAED888}"/>
                  </a:ext>
                </a:extLst>
              </p:cNvPr>
              <p:cNvSpPr/>
              <p:nvPr/>
            </p:nvSpPr>
            <p:spPr>
              <a:xfrm rot="2817857">
                <a:off x="7906976" y="3080990"/>
                <a:ext cx="907796" cy="920636"/>
              </a:xfrm>
              <a:prstGeom prst="roundRect">
                <a:avLst/>
              </a:prstGeom>
              <a:solidFill>
                <a:srgbClr val="F4591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C7CEB02-F953-4D67-8C7B-30DF58BC7490}"/>
                </a:ext>
              </a:extLst>
            </p:cNvPr>
            <p:cNvSpPr/>
            <p:nvPr/>
          </p:nvSpPr>
          <p:spPr>
            <a:xfrm>
              <a:off x="8452585" y="3120660"/>
              <a:ext cx="139659" cy="1509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86074D2-8FD4-4D48-A55B-B34198F0F39A}"/>
                </a:ext>
              </a:extLst>
            </p:cNvPr>
            <p:cNvSpPr txBox="1"/>
            <p:nvPr/>
          </p:nvSpPr>
          <p:spPr>
            <a:xfrm rot="19932865">
              <a:off x="8221716" y="3313497"/>
              <a:ext cx="504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</a:rPr>
                <a:t>ম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8567931-91CA-4C24-A685-EF4422AC04CF}"/>
              </a:ext>
            </a:extLst>
          </p:cNvPr>
          <p:cNvGrpSpPr/>
          <p:nvPr/>
        </p:nvGrpSpPr>
        <p:grpSpPr>
          <a:xfrm>
            <a:off x="-2490336" y="1197397"/>
            <a:ext cx="1146079" cy="3252305"/>
            <a:chOff x="7949374" y="880710"/>
            <a:chExt cx="1146079" cy="3252305"/>
          </a:xfrm>
          <a:solidFill>
            <a:schemeClr val="accent6">
              <a:lumMod val="60000"/>
              <a:lumOff val="40000"/>
            </a:schemeClr>
          </a:solidFill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0BCCB799-CC68-4F0C-A2C9-2796FEB97F28}"/>
                </a:ext>
              </a:extLst>
            </p:cNvPr>
            <p:cNvGrpSpPr/>
            <p:nvPr/>
          </p:nvGrpSpPr>
          <p:grpSpPr>
            <a:xfrm>
              <a:off x="7949374" y="880710"/>
              <a:ext cx="1146079" cy="3252305"/>
              <a:chOff x="7711367" y="854765"/>
              <a:chExt cx="1146079" cy="3140441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CEE9921A-7536-40B7-8FA9-E7350C94021A}"/>
                  </a:ext>
                </a:extLst>
              </p:cNvPr>
              <p:cNvSpPr/>
              <p:nvPr/>
            </p:nvSpPr>
            <p:spPr>
              <a:xfrm>
                <a:off x="7972326" y="854765"/>
                <a:ext cx="581952" cy="609600"/>
              </a:xfrm>
              <a:custGeom>
                <a:avLst/>
                <a:gdLst>
                  <a:gd name="connsiteX0" fmla="*/ 283778 w 581952"/>
                  <a:gd name="connsiteY0" fmla="*/ 0 h 609600"/>
                  <a:gd name="connsiteX1" fmla="*/ 581952 w 581952"/>
                  <a:gd name="connsiteY1" fmla="*/ 304800 h 609600"/>
                  <a:gd name="connsiteX2" fmla="*/ 283778 w 581952"/>
                  <a:gd name="connsiteY2" fmla="*/ 609600 h 609600"/>
                  <a:gd name="connsiteX3" fmla="*/ 9036 w 581952"/>
                  <a:gd name="connsiteY3" fmla="*/ 423442 h 609600"/>
                  <a:gd name="connsiteX4" fmla="*/ 0 w 581952"/>
                  <a:gd name="connsiteY4" fmla="*/ 377687 h 609600"/>
                  <a:gd name="connsiteX5" fmla="*/ 154332 w 581952"/>
                  <a:gd name="connsiteY5" fmla="*/ 377687 h 609600"/>
                  <a:gd name="connsiteX6" fmla="*/ 178358 w 581952"/>
                  <a:gd name="connsiteY6" fmla="*/ 414906 h 609600"/>
                  <a:gd name="connsiteX7" fmla="*/ 283778 w 581952"/>
                  <a:gd name="connsiteY7" fmla="*/ 460513 h 609600"/>
                  <a:gd name="connsiteX8" fmla="*/ 432865 w 581952"/>
                  <a:gd name="connsiteY8" fmla="*/ 304800 h 609600"/>
                  <a:gd name="connsiteX9" fmla="*/ 283778 w 581952"/>
                  <a:gd name="connsiteY9" fmla="*/ 149087 h 609600"/>
                  <a:gd name="connsiteX10" fmla="*/ 178358 w 581952"/>
                  <a:gd name="connsiteY10" fmla="*/ 194694 h 609600"/>
                  <a:gd name="connsiteX11" fmla="*/ 154332 w 581952"/>
                  <a:gd name="connsiteY11" fmla="*/ 231913 h 609600"/>
                  <a:gd name="connsiteX12" fmla="*/ 0 w 581952"/>
                  <a:gd name="connsiteY12" fmla="*/ 231913 h 609600"/>
                  <a:gd name="connsiteX13" fmla="*/ 9036 w 581952"/>
                  <a:gd name="connsiteY13" fmla="*/ 186158 h 609600"/>
                  <a:gd name="connsiteX14" fmla="*/ 283778 w 581952"/>
                  <a:gd name="connsiteY14" fmla="*/ 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1952" h="609600">
                    <a:moveTo>
                      <a:pt x="283778" y="0"/>
                    </a:moveTo>
                    <a:cubicBezTo>
                      <a:pt x="448455" y="0"/>
                      <a:pt x="581952" y="136464"/>
                      <a:pt x="581952" y="304800"/>
                    </a:cubicBezTo>
                    <a:cubicBezTo>
                      <a:pt x="581952" y="473136"/>
                      <a:pt x="448455" y="609600"/>
                      <a:pt x="283778" y="609600"/>
                    </a:cubicBezTo>
                    <a:cubicBezTo>
                      <a:pt x="160270" y="609600"/>
                      <a:pt x="54302" y="532839"/>
                      <a:pt x="9036" y="423442"/>
                    </a:cubicBezTo>
                    <a:lnTo>
                      <a:pt x="0" y="377687"/>
                    </a:lnTo>
                    <a:lnTo>
                      <a:pt x="154332" y="377687"/>
                    </a:lnTo>
                    <a:lnTo>
                      <a:pt x="178358" y="414906"/>
                    </a:lnTo>
                    <a:cubicBezTo>
                      <a:pt x="205338" y="443084"/>
                      <a:pt x="242609" y="460513"/>
                      <a:pt x="283778" y="460513"/>
                    </a:cubicBezTo>
                    <a:cubicBezTo>
                      <a:pt x="366116" y="460513"/>
                      <a:pt x="432865" y="390798"/>
                      <a:pt x="432865" y="304800"/>
                    </a:cubicBezTo>
                    <a:cubicBezTo>
                      <a:pt x="432865" y="218802"/>
                      <a:pt x="366116" y="149087"/>
                      <a:pt x="283778" y="149087"/>
                    </a:cubicBezTo>
                    <a:cubicBezTo>
                      <a:pt x="242609" y="149087"/>
                      <a:pt x="205338" y="166516"/>
                      <a:pt x="178358" y="194694"/>
                    </a:cubicBezTo>
                    <a:lnTo>
                      <a:pt x="154332" y="231913"/>
                    </a:lnTo>
                    <a:lnTo>
                      <a:pt x="0" y="231913"/>
                    </a:lnTo>
                    <a:lnTo>
                      <a:pt x="9036" y="186158"/>
                    </a:lnTo>
                    <a:cubicBezTo>
                      <a:pt x="54302" y="76761"/>
                      <a:pt x="160270" y="0"/>
                      <a:pt x="283778" y="0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AAFDF57F-01AE-4D73-8531-9A4B35F37BA1}"/>
                  </a:ext>
                </a:extLst>
              </p:cNvPr>
              <p:cNvGrpSpPr/>
              <p:nvPr/>
            </p:nvGrpSpPr>
            <p:grpSpPr>
              <a:xfrm rot="2744625">
                <a:off x="7679881" y="1756925"/>
                <a:ext cx="1209052" cy="1146079"/>
                <a:chOff x="3366052" y="2703443"/>
                <a:chExt cx="1013138" cy="973690"/>
              </a:xfrm>
              <a:grpFill/>
            </p:grpSpPr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857CBCBB-DDF4-4994-BA06-32999F846407}"/>
                    </a:ext>
                  </a:extLst>
                </p:cNvPr>
                <p:cNvSpPr/>
                <p:nvPr/>
              </p:nvSpPr>
              <p:spPr>
                <a:xfrm>
                  <a:off x="3366052" y="2703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>
                  <a:extLst>
                    <a:ext uri="{FF2B5EF4-FFF2-40B4-BE49-F238E27FC236}">
                      <a16:creationId xmlns:a16="http://schemas.microsoft.com/office/drawing/2014/main" id="{EC45C538-777B-4E93-9E82-1F28B5BBBF4B}"/>
                    </a:ext>
                  </a:extLst>
                </p:cNvPr>
                <p:cNvSpPr/>
                <p:nvPr/>
              </p:nvSpPr>
              <p:spPr>
                <a:xfrm>
                  <a:off x="3518452" y="28558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0675AD7C-7659-46E7-A078-D27393AFC1DC}"/>
                    </a:ext>
                  </a:extLst>
                </p:cNvPr>
                <p:cNvSpPr/>
                <p:nvPr/>
              </p:nvSpPr>
              <p:spPr>
                <a:xfrm>
                  <a:off x="3670852" y="30082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EC521501-5557-44A6-A0C7-0D8C6438629B}"/>
                    </a:ext>
                  </a:extLst>
                </p:cNvPr>
                <p:cNvSpPr/>
                <p:nvPr/>
              </p:nvSpPr>
              <p:spPr>
                <a:xfrm>
                  <a:off x="3823252" y="31606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EE7EA6B5-18FC-4DBD-A304-BCDC8A55032F}"/>
                    </a:ext>
                  </a:extLst>
                </p:cNvPr>
                <p:cNvSpPr/>
                <p:nvPr/>
              </p:nvSpPr>
              <p:spPr>
                <a:xfrm>
                  <a:off x="3975652" y="33130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EA9EA2C8-9358-419E-89D5-19E2E09D8FDA}"/>
                    </a:ext>
                  </a:extLst>
                </p:cNvPr>
                <p:cNvSpPr/>
                <p:nvPr/>
              </p:nvSpPr>
              <p:spPr>
                <a:xfrm>
                  <a:off x="4128052" y="3465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654FB263-F17D-4A35-BF32-F69076B6C0BF}"/>
                    </a:ext>
                  </a:extLst>
                </p:cNvPr>
                <p:cNvSpPr/>
                <p:nvPr/>
              </p:nvSpPr>
              <p:spPr>
                <a:xfrm>
                  <a:off x="4280452" y="3617843"/>
                  <a:ext cx="98738" cy="5929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4D5CE6D4-E90D-4B40-9C05-9FA78289239E}"/>
                  </a:ext>
                </a:extLst>
              </p:cNvPr>
              <p:cNvSpPr/>
              <p:nvPr/>
            </p:nvSpPr>
            <p:spPr>
              <a:xfrm rot="2817857">
                <a:off x="7906976" y="3080990"/>
                <a:ext cx="907796" cy="920636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8DAD098-73DD-4AFD-9417-E96AB552A2FB}"/>
                </a:ext>
              </a:extLst>
            </p:cNvPr>
            <p:cNvSpPr/>
            <p:nvPr/>
          </p:nvSpPr>
          <p:spPr>
            <a:xfrm>
              <a:off x="8452585" y="3120660"/>
              <a:ext cx="139659" cy="1509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17FFFF3-1970-4C85-A9EA-C89EC4F2A7E9}"/>
                </a:ext>
              </a:extLst>
            </p:cNvPr>
            <p:cNvSpPr txBox="1"/>
            <p:nvPr/>
          </p:nvSpPr>
          <p:spPr>
            <a:xfrm rot="19932865">
              <a:off x="8221716" y="3313497"/>
              <a:ext cx="50489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IN" sz="3600" b="1" dirty="0">
                  <a:solidFill>
                    <a:schemeClr val="bg1"/>
                  </a:solidFill>
                </a:rPr>
                <a:t>ত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A5F175A-45CD-4051-9F76-BA8B7C9C647E}"/>
              </a:ext>
            </a:extLst>
          </p:cNvPr>
          <p:cNvGrpSpPr/>
          <p:nvPr/>
        </p:nvGrpSpPr>
        <p:grpSpPr>
          <a:xfrm>
            <a:off x="-3002305" y="1343009"/>
            <a:ext cx="1146079" cy="3252305"/>
            <a:chOff x="7949374" y="880710"/>
            <a:chExt cx="1146079" cy="3252305"/>
          </a:xfrm>
          <a:solidFill>
            <a:srgbClr val="00B0F0"/>
          </a:solidFill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7E60C17-EC97-40EB-9416-A84FDAEF7156}"/>
                </a:ext>
              </a:extLst>
            </p:cNvPr>
            <p:cNvGrpSpPr/>
            <p:nvPr/>
          </p:nvGrpSpPr>
          <p:grpSpPr>
            <a:xfrm>
              <a:off x="7949374" y="880710"/>
              <a:ext cx="1146079" cy="3252305"/>
              <a:chOff x="7711367" y="854765"/>
              <a:chExt cx="1146079" cy="3140441"/>
            </a:xfrm>
            <a:grpFill/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33636349-6B54-410F-B357-8CF5C08F64F7}"/>
                  </a:ext>
                </a:extLst>
              </p:cNvPr>
              <p:cNvSpPr/>
              <p:nvPr/>
            </p:nvSpPr>
            <p:spPr>
              <a:xfrm>
                <a:off x="7972326" y="854765"/>
                <a:ext cx="581952" cy="609600"/>
              </a:xfrm>
              <a:custGeom>
                <a:avLst/>
                <a:gdLst>
                  <a:gd name="connsiteX0" fmla="*/ 283778 w 581952"/>
                  <a:gd name="connsiteY0" fmla="*/ 0 h 609600"/>
                  <a:gd name="connsiteX1" fmla="*/ 581952 w 581952"/>
                  <a:gd name="connsiteY1" fmla="*/ 304800 h 609600"/>
                  <a:gd name="connsiteX2" fmla="*/ 283778 w 581952"/>
                  <a:gd name="connsiteY2" fmla="*/ 609600 h 609600"/>
                  <a:gd name="connsiteX3" fmla="*/ 9036 w 581952"/>
                  <a:gd name="connsiteY3" fmla="*/ 423442 h 609600"/>
                  <a:gd name="connsiteX4" fmla="*/ 0 w 581952"/>
                  <a:gd name="connsiteY4" fmla="*/ 377687 h 609600"/>
                  <a:gd name="connsiteX5" fmla="*/ 154332 w 581952"/>
                  <a:gd name="connsiteY5" fmla="*/ 377687 h 609600"/>
                  <a:gd name="connsiteX6" fmla="*/ 178358 w 581952"/>
                  <a:gd name="connsiteY6" fmla="*/ 414906 h 609600"/>
                  <a:gd name="connsiteX7" fmla="*/ 283778 w 581952"/>
                  <a:gd name="connsiteY7" fmla="*/ 460513 h 609600"/>
                  <a:gd name="connsiteX8" fmla="*/ 432865 w 581952"/>
                  <a:gd name="connsiteY8" fmla="*/ 304800 h 609600"/>
                  <a:gd name="connsiteX9" fmla="*/ 283778 w 581952"/>
                  <a:gd name="connsiteY9" fmla="*/ 149087 h 609600"/>
                  <a:gd name="connsiteX10" fmla="*/ 178358 w 581952"/>
                  <a:gd name="connsiteY10" fmla="*/ 194694 h 609600"/>
                  <a:gd name="connsiteX11" fmla="*/ 154332 w 581952"/>
                  <a:gd name="connsiteY11" fmla="*/ 231913 h 609600"/>
                  <a:gd name="connsiteX12" fmla="*/ 0 w 581952"/>
                  <a:gd name="connsiteY12" fmla="*/ 231913 h 609600"/>
                  <a:gd name="connsiteX13" fmla="*/ 9036 w 581952"/>
                  <a:gd name="connsiteY13" fmla="*/ 186158 h 609600"/>
                  <a:gd name="connsiteX14" fmla="*/ 283778 w 581952"/>
                  <a:gd name="connsiteY14" fmla="*/ 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1952" h="609600">
                    <a:moveTo>
                      <a:pt x="283778" y="0"/>
                    </a:moveTo>
                    <a:cubicBezTo>
                      <a:pt x="448455" y="0"/>
                      <a:pt x="581952" y="136464"/>
                      <a:pt x="581952" y="304800"/>
                    </a:cubicBezTo>
                    <a:cubicBezTo>
                      <a:pt x="581952" y="473136"/>
                      <a:pt x="448455" y="609600"/>
                      <a:pt x="283778" y="609600"/>
                    </a:cubicBezTo>
                    <a:cubicBezTo>
                      <a:pt x="160270" y="609600"/>
                      <a:pt x="54302" y="532839"/>
                      <a:pt x="9036" y="423442"/>
                    </a:cubicBezTo>
                    <a:lnTo>
                      <a:pt x="0" y="377687"/>
                    </a:lnTo>
                    <a:lnTo>
                      <a:pt x="154332" y="377687"/>
                    </a:lnTo>
                    <a:lnTo>
                      <a:pt x="178358" y="414906"/>
                    </a:lnTo>
                    <a:cubicBezTo>
                      <a:pt x="205338" y="443084"/>
                      <a:pt x="242609" y="460513"/>
                      <a:pt x="283778" y="460513"/>
                    </a:cubicBezTo>
                    <a:cubicBezTo>
                      <a:pt x="366116" y="460513"/>
                      <a:pt x="432865" y="390798"/>
                      <a:pt x="432865" y="304800"/>
                    </a:cubicBezTo>
                    <a:cubicBezTo>
                      <a:pt x="432865" y="218802"/>
                      <a:pt x="366116" y="149087"/>
                      <a:pt x="283778" y="149087"/>
                    </a:cubicBezTo>
                    <a:cubicBezTo>
                      <a:pt x="242609" y="149087"/>
                      <a:pt x="205338" y="166516"/>
                      <a:pt x="178358" y="194694"/>
                    </a:cubicBezTo>
                    <a:lnTo>
                      <a:pt x="154332" y="231913"/>
                    </a:lnTo>
                    <a:lnTo>
                      <a:pt x="0" y="231913"/>
                    </a:lnTo>
                    <a:lnTo>
                      <a:pt x="9036" y="186158"/>
                    </a:lnTo>
                    <a:cubicBezTo>
                      <a:pt x="54302" y="76761"/>
                      <a:pt x="160270" y="0"/>
                      <a:pt x="283778" y="0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DF66C55E-DB4D-4276-9A09-81E831C1B18A}"/>
                  </a:ext>
                </a:extLst>
              </p:cNvPr>
              <p:cNvGrpSpPr/>
              <p:nvPr/>
            </p:nvGrpSpPr>
            <p:grpSpPr>
              <a:xfrm rot="2744625">
                <a:off x="7679881" y="1756925"/>
                <a:ext cx="1209052" cy="1146079"/>
                <a:chOff x="3366052" y="2703443"/>
                <a:chExt cx="1013138" cy="973690"/>
              </a:xfrm>
              <a:grpFill/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D1813D74-2E26-4C0C-8F22-FEF5018B31B5}"/>
                    </a:ext>
                  </a:extLst>
                </p:cNvPr>
                <p:cNvSpPr/>
                <p:nvPr/>
              </p:nvSpPr>
              <p:spPr>
                <a:xfrm>
                  <a:off x="3366052" y="2703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D74B61EA-34DE-494D-B17A-C72648FB3169}"/>
                    </a:ext>
                  </a:extLst>
                </p:cNvPr>
                <p:cNvSpPr/>
                <p:nvPr/>
              </p:nvSpPr>
              <p:spPr>
                <a:xfrm>
                  <a:off x="3518452" y="28558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822CF0AF-046D-4B9D-BD35-6D8080641FE0}"/>
                    </a:ext>
                  </a:extLst>
                </p:cNvPr>
                <p:cNvSpPr/>
                <p:nvPr/>
              </p:nvSpPr>
              <p:spPr>
                <a:xfrm>
                  <a:off x="3670852" y="30082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D0F09A84-0AED-469F-8BFD-F41572E11B1E}"/>
                    </a:ext>
                  </a:extLst>
                </p:cNvPr>
                <p:cNvSpPr/>
                <p:nvPr/>
              </p:nvSpPr>
              <p:spPr>
                <a:xfrm>
                  <a:off x="3823252" y="31606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6674C15E-70F0-4AA1-8FE9-67AA43E4F60C}"/>
                    </a:ext>
                  </a:extLst>
                </p:cNvPr>
                <p:cNvSpPr/>
                <p:nvPr/>
              </p:nvSpPr>
              <p:spPr>
                <a:xfrm>
                  <a:off x="3975652" y="33130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9A487A47-AF77-4C70-9FC8-CE2EBF56E2E1}"/>
                    </a:ext>
                  </a:extLst>
                </p:cNvPr>
                <p:cNvSpPr/>
                <p:nvPr/>
              </p:nvSpPr>
              <p:spPr>
                <a:xfrm>
                  <a:off x="4128052" y="3465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E516E484-15DE-4F5F-ADDA-699943AB7BC7}"/>
                    </a:ext>
                  </a:extLst>
                </p:cNvPr>
                <p:cNvSpPr/>
                <p:nvPr/>
              </p:nvSpPr>
              <p:spPr>
                <a:xfrm>
                  <a:off x="4280452" y="3617843"/>
                  <a:ext cx="98738" cy="5929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6D421A7-ACEE-461F-9DAE-D735632D1681}"/>
                  </a:ext>
                </a:extLst>
              </p:cNvPr>
              <p:cNvSpPr/>
              <p:nvPr/>
            </p:nvSpPr>
            <p:spPr>
              <a:xfrm rot="2817857">
                <a:off x="7906976" y="3080990"/>
                <a:ext cx="907796" cy="920636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2B12B5CA-3B75-4372-9AD6-3F56A91F307C}"/>
                </a:ext>
              </a:extLst>
            </p:cNvPr>
            <p:cNvSpPr/>
            <p:nvPr/>
          </p:nvSpPr>
          <p:spPr>
            <a:xfrm>
              <a:off x="8452585" y="3120660"/>
              <a:ext cx="139659" cy="1509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FF9640B-FE7D-4099-92EC-163AAA5BDDA0}"/>
                </a:ext>
              </a:extLst>
            </p:cNvPr>
            <p:cNvSpPr txBox="1"/>
            <p:nvPr/>
          </p:nvSpPr>
          <p:spPr>
            <a:xfrm rot="19932865">
              <a:off x="8221716" y="3313497"/>
              <a:ext cx="50489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IN" sz="3600" b="1" dirty="0">
                  <a:solidFill>
                    <a:schemeClr val="bg1"/>
                  </a:solidFill>
                </a:rPr>
                <a:t>গ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1965A09-8388-4767-A42A-CF0781096CB8}"/>
              </a:ext>
            </a:extLst>
          </p:cNvPr>
          <p:cNvGrpSpPr/>
          <p:nvPr/>
        </p:nvGrpSpPr>
        <p:grpSpPr>
          <a:xfrm>
            <a:off x="-3650487" y="1291412"/>
            <a:ext cx="1146079" cy="3252305"/>
            <a:chOff x="7949374" y="880710"/>
            <a:chExt cx="1146079" cy="3252305"/>
          </a:xfrm>
          <a:solidFill>
            <a:srgbClr val="FFCC66"/>
          </a:solidFill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9B53D62D-4C07-4B68-B745-648E0223D8A1}"/>
                </a:ext>
              </a:extLst>
            </p:cNvPr>
            <p:cNvGrpSpPr/>
            <p:nvPr/>
          </p:nvGrpSpPr>
          <p:grpSpPr>
            <a:xfrm>
              <a:off x="7949374" y="880710"/>
              <a:ext cx="1146079" cy="3252305"/>
              <a:chOff x="7711367" y="854765"/>
              <a:chExt cx="1146079" cy="3140441"/>
            </a:xfrm>
            <a:grpFill/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CE3B2C86-E2E8-4ACE-9316-A7F285BD16D5}"/>
                  </a:ext>
                </a:extLst>
              </p:cNvPr>
              <p:cNvSpPr/>
              <p:nvPr/>
            </p:nvSpPr>
            <p:spPr>
              <a:xfrm>
                <a:off x="7972326" y="854765"/>
                <a:ext cx="581952" cy="609600"/>
              </a:xfrm>
              <a:custGeom>
                <a:avLst/>
                <a:gdLst>
                  <a:gd name="connsiteX0" fmla="*/ 283778 w 581952"/>
                  <a:gd name="connsiteY0" fmla="*/ 0 h 609600"/>
                  <a:gd name="connsiteX1" fmla="*/ 581952 w 581952"/>
                  <a:gd name="connsiteY1" fmla="*/ 304800 h 609600"/>
                  <a:gd name="connsiteX2" fmla="*/ 283778 w 581952"/>
                  <a:gd name="connsiteY2" fmla="*/ 609600 h 609600"/>
                  <a:gd name="connsiteX3" fmla="*/ 9036 w 581952"/>
                  <a:gd name="connsiteY3" fmla="*/ 423442 h 609600"/>
                  <a:gd name="connsiteX4" fmla="*/ 0 w 581952"/>
                  <a:gd name="connsiteY4" fmla="*/ 377687 h 609600"/>
                  <a:gd name="connsiteX5" fmla="*/ 154332 w 581952"/>
                  <a:gd name="connsiteY5" fmla="*/ 377687 h 609600"/>
                  <a:gd name="connsiteX6" fmla="*/ 178358 w 581952"/>
                  <a:gd name="connsiteY6" fmla="*/ 414906 h 609600"/>
                  <a:gd name="connsiteX7" fmla="*/ 283778 w 581952"/>
                  <a:gd name="connsiteY7" fmla="*/ 460513 h 609600"/>
                  <a:gd name="connsiteX8" fmla="*/ 432865 w 581952"/>
                  <a:gd name="connsiteY8" fmla="*/ 304800 h 609600"/>
                  <a:gd name="connsiteX9" fmla="*/ 283778 w 581952"/>
                  <a:gd name="connsiteY9" fmla="*/ 149087 h 609600"/>
                  <a:gd name="connsiteX10" fmla="*/ 178358 w 581952"/>
                  <a:gd name="connsiteY10" fmla="*/ 194694 h 609600"/>
                  <a:gd name="connsiteX11" fmla="*/ 154332 w 581952"/>
                  <a:gd name="connsiteY11" fmla="*/ 231913 h 609600"/>
                  <a:gd name="connsiteX12" fmla="*/ 0 w 581952"/>
                  <a:gd name="connsiteY12" fmla="*/ 231913 h 609600"/>
                  <a:gd name="connsiteX13" fmla="*/ 9036 w 581952"/>
                  <a:gd name="connsiteY13" fmla="*/ 186158 h 609600"/>
                  <a:gd name="connsiteX14" fmla="*/ 283778 w 581952"/>
                  <a:gd name="connsiteY14" fmla="*/ 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81952" h="609600">
                    <a:moveTo>
                      <a:pt x="283778" y="0"/>
                    </a:moveTo>
                    <a:cubicBezTo>
                      <a:pt x="448455" y="0"/>
                      <a:pt x="581952" y="136464"/>
                      <a:pt x="581952" y="304800"/>
                    </a:cubicBezTo>
                    <a:cubicBezTo>
                      <a:pt x="581952" y="473136"/>
                      <a:pt x="448455" y="609600"/>
                      <a:pt x="283778" y="609600"/>
                    </a:cubicBezTo>
                    <a:cubicBezTo>
                      <a:pt x="160270" y="609600"/>
                      <a:pt x="54302" y="532839"/>
                      <a:pt x="9036" y="423442"/>
                    </a:cubicBezTo>
                    <a:lnTo>
                      <a:pt x="0" y="377687"/>
                    </a:lnTo>
                    <a:lnTo>
                      <a:pt x="154332" y="377687"/>
                    </a:lnTo>
                    <a:lnTo>
                      <a:pt x="178358" y="414906"/>
                    </a:lnTo>
                    <a:cubicBezTo>
                      <a:pt x="205338" y="443084"/>
                      <a:pt x="242609" y="460513"/>
                      <a:pt x="283778" y="460513"/>
                    </a:cubicBezTo>
                    <a:cubicBezTo>
                      <a:pt x="366116" y="460513"/>
                      <a:pt x="432865" y="390798"/>
                      <a:pt x="432865" y="304800"/>
                    </a:cubicBezTo>
                    <a:cubicBezTo>
                      <a:pt x="432865" y="218802"/>
                      <a:pt x="366116" y="149087"/>
                      <a:pt x="283778" y="149087"/>
                    </a:cubicBezTo>
                    <a:cubicBezTo>
                      <a:pt x="242609" y="149087"/>
                      <a:pt x="205338" y="166516"/>
                      <a:pt x="178358" y="194694"/>
                    </a:cubicBezTo>
                    <a:lnTo>
                      <a:pt x="154332" y="231913"/>
                    </a:lnTo>
                    <a:lnTo>
                      <a:pt x="0" y="231913"/>
                    </a:lnTo>
                    <a:lnTo>
                      <a:pt x="9036" y="186158"/>
                    </a:lnTo>
                    <a:cubicBezTo>
                      <a:pt x="54302" y="76761"/>
                      <a:pt x="160270" y="0"/>
                      <a:pt x="283778" y="0"/>
                    </a:cubicBezTo>
                    <a:close/>
                  </a:path>
                </a:pathLst>
              </a:cu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A4613063-2B43-4285-B883-421FEB98E036}"/>
                  </a:ext>
                </a:extLst>
              </p:cNvPr>
              <p:cNvGrpSpPr/>
              <p:nvPr/>
            </p:nvGrpSpPr>
            <p:grpSpPr>
              <a:xfrm rot="2744625">
                <a:off x="7679881" y="1756925"/>
                <a:ext cx="1209052" cy="1146079"/>
                <a:chOff x="3366052" y="2703443"/>
                <a:chExt cx="1013138" cy="973690"/>
              </a:xfrm>
              <a:grpFill/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3EF09E2A-005B-41EE-88FB-F49477EE5FF6}"/>
                    </a:ext>
                  </a:extLst>
                </p:cNvPr>
                <p:cNvSpPr/>
                <p:nvPr/>
              </p:nvSpPr>
              <p:spPr>
                <a:xfrm>
                  <a:off x="3366052" y="2703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A8A8B0C4-38A4-488F-B192-1E6825BCDAA4}"/>
                    </a:ext>
                  </a:extLst>
                </p:cNvPr>
                <p:cNvSpPr/>
                <p:nvPr/>
              </p:nvSpPr>
              <p:spPr>
                <a:xfrm>
                  <a:off x="3518452" y="28558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1A0E10BF-0B28-4131-8E99-B41100A5E0AA}"/>
                    </a:ext>
                  </a:extLst>
                </p:cNvPr>
                <p:cNvSpPr/>
                <p:nvPr/>
              </p:nvSpPr>
              <p:spPr>
                <a:xfrm>
                  <a:off x="3670852" y="30082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36B739FB-0C14-4EE7-AD88-707B457FDBAC}"/>
                    </a:ext>
                  </a:extLst>
                </p:cNvPr>
                <p:cNvSpPr/>
                <p:nvPr/>
              </p:nvSpPr>
              <p:spPr>
                <a:xfrm>
                  <a:off x="3823252" y="31606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A0C7BA5B-E1B4-4F3E-BE92-2719A8DF5DE6}"/>
                    </a:ext>
                  </a:extLst>
                </p:cNvPr>
                <p:cNvSpPr/>
                <p:nvPr/>
              </p:nvSpPr>
              <p:spPr>
                <a:xfrm>
                  <a:off x="3975652" y="33130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27551B8A-5E53-4384-8FEC-87C02359B3B7}"/>
                    </a:ext>
                  </a:extLst>
                </p:cNvPr>
                <p:cNvSpPr/>
                <p:nvPr/>
              </p:nvSpPr>
              <p:spPr>
                <a:xfrm>
                  <a:off x="4128052" y="3465443"/>
                  <a:ext cx="137160" cy="13716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4CA3E5CE-E84D-49FD-89E9-306FFCCE22FA}"/>
                    </a:ext>
                  </a:extLst>
                </p:cNvPr>
                <p:cNvSpPr/>
                <p:nvPr/>
              </p:nvSpPr>
              <p:spPr>
                <a:xfrm>
                  <a:off x="4280452" y="3617843"/>
                  <a:ext cx="98738" cy="59290"/>
                </a:xfrm>
                <a:prstGeom prst="ellipse">
                  <a:avLst/>
                </a:prstGeom>
                <a:grpFill/>
                <a:ln>
                  <a:solidFill>
                    <a:srgbClr val="F4591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EE676072-5740-45B8-A4F7-D53F19B5D70F}"/>
                  </a:ext>
                </a:extLst>
              </p:cNvPr>
              <p:cNvSpPr/>
              <p:nvPr/>
            </p:nvSpPr>
            <p:spPr>
              <a:xfrm rot="2817857">
                <a:off x="7906976" y="3080990"/>
                <a:ext cx="907796" cy="920636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6E4F264-335E-4FB8-8063-E65FCCF214BE}"/>
                </a:ext>
              </a:extLst>
            </p:cNvPr>
            <p:cNvSpPr/>
            <p:nvPr/>
          </p:nvSpPr>
          <p:spPr>
            <a:xfrm>
              <a:off x="8452585" y="3120660"/>
              <a:ext cx="139659" cy="1509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F5F479B-ECE8-4734-9430-708251867594}"/>
                </a:ext>
              </a:extLst>
            </p:cNvPr>
            <p:cNvSpPr txBox="1"/>
            <p:nvPr/>
          </p:nvSpPr>
          <p:spPr>
            <a:xfrm rot="19932865">
              <a:off x="8221716" y="3313497"/>
              <a:ext cx="504895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bn-IN" sz="3600" b="1" dirty="0">
                  <a:solidFill>
                    <a:schemeClr val="bg1"/>
                  </a:solidFill>
                </a:rPr>
                <a:t>স্বা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8B876C1C-D642-4219-8102-4B13F5B17E91}"/>
              </a:ext>
            </a:extLst>
          </p:cNvPr>
          <p:cNvGrpSpPr/>
          <p:nvPr/>
        </p:nvGrpSpPr>
        <p:grpSpPr>
          <a:xfrm>
            <a:off x="-4379381" y="1392428"/>
            <a:ext cx="1146079" cy="3252305"/>
            <a:chOff x="5835427" y="886028"/>
            <a:chExt cx="1146079" cy="3252305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DF84CB09-4569-43C1-AA1A-08996188FC64}"/>
                </a:ext>
              </a:extLst>
            </p:cNvPr>
            <p:cNvGrpSpPr/>
            <p:nvPr/>
          </p:nvGrpSpPr>
          <p:grpSpPr>
            <a:xfrm>
              <a:off x="5835427" y="886028"/>
              <a:ext cx="1146079" cy="3252305"/>
              <a:chOff x="7949374" y="880710"/>
              <a:chExt cx="1146079" cy="3252305"/>
            </a:xfrm>
            <a:solidFill>
              <a:srgbClr val="CC66FF"/>
            </a:solidFill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8645E52D-E56E-4E5B-B941-7BA5C280F999}"/>
                  </a:ext>
                </a:extLst>
              </p:cNvPr>
              <p:cNvGrpSpPr/>
              <p:nvPr/>
            </p:nvGrpSpPr>
            <p:grpSpPr>
              <a:xfrm>
                <a:off x="7949374" y="880710"/>
                <a:ext cx="1146079" cy="3252305"/>
                <a:chOff x="7711367" y="854765"/>
                <a:chExt cx="1146079" cy="3140441"/>
              </a:xfrm>
              <a:grpFill/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7F24EB2-FDC2-4BFB-8E61-00F27430D8C5}"/>
                    </a:ext>
                  </a:extLst>
                </p:cNvPr>
                <p:cNvSpPr/>
                <p:nvPr/>
              </p:nvSpPr>
              <p:spPr>
                <a:xfrm>
                  <a:off x="7972326" y="854765"/>
                  <a:ext cx="581952" cy="609600"/>
                </a:xfrm>
                <a:custGeom>
                  <a:avLst/>
                  <a:gdLst>
                    <a:gd name="connsiteX0" fmla="*/ 283778 w 581952"/>
                    <a:gd name="connsiteY0" fmla="*/ 0 h 609600"/>
                    <a:gd name="connsiteX1" fmla="*/ 581952 w 581952"/>
                    <a:gd name="connsiteY1" fmla="*/ 304800 h 609600"/>
                    <a:gd name="connsiteX2" fmla="*/ 283778 w 581952"/>
                    <a:gd name="connsiteY2" fmla="*/ 609600 h 609600"/>
                    <a:gd name="connsiteX3" fmla="*/ 9036 w 581952"/>
                    <a:gd name="connsiteY3" fmla="*/ 423442 h 609600"/>
                    <a:gd name="connsiteX4" fmla="*/ 0 w 581952"/>
                    <a:gd name="connsiteY4" fmla="*/ 377687 h 609600"/>
                    <a:gd name="connsiteX5" fmla="*/ 154332 w 581952"/>
                    <a:gd name="connsiteY5" fmla="*/ 377687 h 609600"/>
                    <a:gd name="connsiteX6" fmla="*/ 178358 w 581952"/>
                    <a:gd name="connsiteY6" fmla="*/ 414906 h 609600"/>
                    <a:gd name="connsiteX7" fmla="*/ 283778 w 581952"/>
                    <a:gd name="connsiteY7" fmla="*/ 460513 h 609600"/>
                    <a:gd name="connsiteX8" fmla="*/ 432865 w 581952"/>
                    <a:gd name="connsiteY8" fmla="*/ 304800 h 609600"/>
                    <a:gd name="connsiteX9" fmla="*/ 283778 w 581952"/>
                    <a:gd name="connsiteY9" fmla="*/ 149087 h 609600"/>
                    <a:gd name="connsiteX10" fmla="*/ 178358 w 581952"/>
                    <a:gd name="connsiteY10" fmla="*/ 194694 h 609600"/>
                    <a:gd name="connsiteX11" fmla="*/ 154332 w 581952"/>
                    <a:gd name="connsiteY11" fmla="*/ 231913 h 609600"/>
                    <a:gd name="connsiteX12" fmla="*/ 0 w 581952"/>
                    <a:gd name="connsiteY12" fmla="*/ 231913 h 609600"/>
                    <a:gd name="connsiteX13" fmla="*/ 9036 w 581952"/>
                    <a:gd name="connsiteY13" fmla="*/ 186158 h 609600"/>
                    <a:gd name="connsiteX14" fmla="*/ 283778 w 581952"/>
                    <a:gd name="connsiteY14" fmla="*/ 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81952" h="609600">
                      <a:moveTo>
                        <a:pt x="283778" y="0"/>
                      </a:moveTo>
                      <a:cubicBezTo>
                        <a:pt x="448455" y="0"/>
                        <a:pt x="581952" y="136464"/>
                        <a:pt x="581952" y="304800"/>
                      </a:cubicBezTo>
                      <a:cubicBezTo>
                        <a:pt x="581952" y="473136"/>
                        <a:pt x="448455" y="609600"/>
                        <a:pt x="283778" y="609600"/>
                      </a:cubicBezTo>
                      <a:cubicBezTo>
                        <a:pt x="160270" y="609600"/>
                        <a:pt x="54302" y="532839"/>
                        <a:pt x="9036" y="423442"/>
                      </a:cubicBezTo>
                      <a:lnTo>
                        <a:pt x="0" y="377687"/>
                      </a:lnTo>
                      <a:lnTo>
                        <a:pt x="154332" y="377687"/>
                      </a:lnTo>
                      <a:lnTo>
                        <a:pt x="178358" y="414906"/>
                      </a:lnTo>
                      <a:cubicBezTo>
                        <a:pt x="205338" y="443084"/>
                        <a:pt x="242609" y="460513"/>
                        <a:pt x="283778" y="460513"/>
                      </a:cubicBezTo>
                      <a:cubicBezTo>
                        <a:pt x="366116" y="460513"/>
                        <a:pt x="432865" y="390798"/>
                        <a:pt x="432865" y="304800"/>
                      </a:cubicBezTo>
                      <a:cubicBezTo>
                        <a:pt x="432865" y="218802"/>
                        <a:pt x="366116" y="149087"/>
                        <a:pt x="283778" y="149087"/>
                      </a:cubicBezTo>
                      <a:cubicBezTo>
                        <a:pt x="242609" y="149087"/>
                        <a:pt x="205338" y="166516"/>
                        <a:pt x="178358" y="194694"/>
                      </a:cubicBezTo>
                      <a:lnTo>
                        <a:pt x="154332" y="231913"/>
                      </a:lnTo>
                      <a:lnTo>
                        <a:pt x="0" y="231913"/>
                      </a:lnTo>
                      <a:lnTo>
                        <a:pt x="9036" y="186158"/>
                      </a:lnTo>
                      <a:cubicBezTo>
                        <a:pt x="54302" y="76761"/>
                        <a:pt x="160270" y="0"/>
                        <a:pt x="283778" y="0"/>
                      </a:cubicBezTo>
                      <a:close/>
                    </a:path>
                  </a:pathLst>
                </a:cu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FF0000"/>
                    </a:solidFill>
                  </a:endParaRPr>
                </a:p>
              </p:txBody>
            </p: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23DFA595-33AA-4512-973A-2838C6EFB34A}"/>
                    </a:ext>
                  </a:extLst>
                </p:cNvPr>
                <p:cNvGrpSpPr/>
                <p:nvPr/>
              </p:nvGrpSpPr>
              <p:grpSpPr>
                <a:xfrm rot="2744625">
                  <a:off x="7679881" y="1756925"/>
                  <a:ext cx="1209052" cy="1146079"/>
                  <a:chOff x="3366052" y="2703443"/>
                  <a:chExt cx="1013138" cy="973690"/>
                </a:xfrm>
                <a:grpFill/>
              </p:grpSpPr>
              <p:sp>
                <p:nvSpPr>
                  <p:cNvPr id="112" name="Oval 111">
                    <a:extLst>
                      <a:ext uri="{FF2B5EF4-FFF2-40B4-BE49-F238E27FC236}">
                        <a16:creationId xmlns:a16="http://schemas.microsoft.com/office/drawing/2014/main" id="{ED6AC1EA-4677-4537-B834-76C5BE2CFCEB}"/>
                      </a:ext>
                    </a:extLst>
                  </p:cNvPr>
                  <p:cNvSpPr/>
                  <p:nvPr/>
                </p:nvSpPr>
                <p:spPr>
                  <a:xfrm>
                    <a:off x="3366052" y="27034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Oval 112">
                    <a:extLst>
                      <a:ext uri="{FF2B5EF4-FFF2-40B4-BE49-F238E27FC236}">
                        <a16:creationId xmlns:a16="http://schemas.microsoft.com/office/drawing/2014/main" id="{11CC38C7-671D-4835-B5B5-E45A7F4605E5}"/>
                      </a:ext>
                    </a:extLst>
                  </p:cNvPr>
                  <p:cNvSpPr/>
                  <p:nvPr/>
                </p:nvSpPr>
                <p:spPr>
                  <a:xfrm>
                    <a:off x="3518452" y="28558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Oval 113">
                    <a:extLst>
                      <a:ext uri="{FF2B5EF4-FFF2-40B4-BE49-F238E27FC236}">
                        <a16:creationId xmlns:a16="http://schemas.microsoft.com/office/drawing/2014/main" id="{9A032684-45DC-4A23-B6D4-EBA737C932C6}"/>
                      </a:ext>
                    </a:extLst>
                  </p:cNvPr>
                  <p:cNvSpPr/>
                  <p:nvPr/>
                </p:nvSpPr>
                <p:spPr>
                  <a:xfrm>
                    <a:off x="3670852" y="30082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Oval 114">
                    <a:extLst>
                      <a:ext uri="{FF2B5EF4-FFF2-40B4-BE49-F238E27FC236}">
                        <a16:creationId xmlns:a16="http://schemas.microsoft.com/office/drawing/2014/main" id="{4BD613D5-4E51-43BB-A25B-8D07005B7E60}"/>
                      </a:ext>
                    </a:extLst>
                  </p:cNvPr>
                  <p:cNvSpPr/>
                  <p:nvPr/>
                </p:nvSpPr>
                <p:spPr>
                  <a:xfrm>
                    <a:off x="3823252" y="31606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Oval 115">
                    <a:extLst>
                      <a:ext uri="{FF2B5EF4-FFF2-40B4-BE49-F238E27FC236}">
                        <a16:creationId xmlns:a16="http://schemas.microsoft.com/office/drawing/2014/main" id="{31EBFCDF-FD38-4F30-A7F5-057B39788A98}"/>
                      </a:ext>
                    </a:extLst>
                  </p:cNvPr>
                  <p:cNvSpPr/>
                  <p:nvPr/>
                </p:nvSpPr>
                <p:spPr>
                  <a:xfrm>
                    <a:off x="3975652" y="33130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7" name="Oval 116">
                    <a:extLst>
                      <a:ext uri="{FF2B5EF4-FFF2-40B4-BE49-F238E27FC236}">
                        <a16:creationId xmlns:a16="http://schemas.microsoft.com/office/drawing/2014/main" id="{3364DBAB-20ED-4BF7-AE42-DA4C23EF6A1F}"/>
                      </a:ext>
                    </a:extLst>
                  </p:cNvPr>
                  <p:cNvSpPr/>
                  <p:nvPr/>
                </p:nvSpPr>
                <p:spPr>
                  <a:xfrm>
                    <a:off x="4128052" y="3465443"/>
                    <a:ext cx="137160" cy="13716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Oval 117">
                    <a:extLst>
                      <a:ext uri="{FF2B5EF4-FFF2-40B4-BE49-F238E27FC236}">
                        <a16:creationId xmlns:a16="http://schemas.microsoft.com/office/drawing/2014/main" id="{BB0FBA38-D709-4E26-9130-432772093E2F}"/>
                      </a:ext>
                    </a:extLst>
                  </p:cNvPr>
                  <p:cNvSpPr/>
                  <p:nvPr/>
                </p:nvSpPr>
                <p:spPr>
                  <a:xfrm>
                    <a:off x="4280452" y="3617843"/>
                    <a:ext cx="98738" cy="59290"/>
                  </a:xfrm>
                  <a:prstGeom prst="ellipse">
                    <a:avLst/>
                  </a:prstGeom>
                  <a:grpFill/>
                  <a:ln>
                    <a:solidFill>
                      <a:srgbClr val="F4591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11" name="Rectangle: Rounded Corners 110">
                  <a:extLst>
                    <a:ext uri="{FF2B5EF4-FFF2-40B4-BE49-F238E27FC236}">
                      <a16:creationId xmlns:a16="http://schemas.microsoft.com/office/drawing/2014/main" id="{D4E42432-E160-4EAA-B4B9-13188067DEFC}"/>
                    </a:ext>
                  </a:extLst>
                </p:cNvPr>
                <p:cNvSpPr/>
                <p:nvPr/>
              </p:nvSpPr>
              <p:spPr>
                <a:xfrm rot="2817857">
                  <a:off x="7906976" y="3080990"/>
                  <a:ext cx="907796" cy="920636"/>
                </a:xfrm>
                <a:prstGeom prst="round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51DDB437-75A9-4E5B-99C3-5988A381381D}"/>
                  </a:ext>
                </a:extLst>
              </p:cNvPr>
              <p:cNvSpPr/>
              <p:nvPr/>
            </p:nvSpPr>
            <p:spPr>
              <a:xfrm>
                <a:off x="8452585" y="3120660"/>
                <a:ext cx="139659" cy="15093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79DABEE4-0128-4D92-98D8-48D288797558}"/>
                  </a:ext>
                </a:extLst>
              </p:cNvPr>
              <p:cNvSpPr txBox="1"/>
              <p:nvPr/>
            </p:nvSpPr>
            <p:spPr>
              <a:xfrm rot="19932865">
                <a:off x="8221716" y="3313497"/>
                <a:ext cx="504895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endParaRPr lang="en-US" sz="36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F5E21D7C-A130-499B-90F6-0D02CC412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96547">
              <a:off x="6022383" y="3215116"/>
              <a:ext cx="816612" cy="89622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DCF2AF99-0271-41FA-B0F9-BACB1793B2F5}"/>
              </a:ext>
            </a:extLst>
          </p:cNvPr>
          <p:cNvSpPr txBox="1"/>
          <p:nvPr/>
        </p:nvSpPr>
        <p:spPr>
          <a:xfrm>
            <a:off x="568565" y="1953726"/>
            <a:ext cx="506438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উপস্থাপনায়</a:t>
            </a: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শাহরিণা বিণ সুইটি</a:t>
            </a: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চরমোনাই মাদ্রাসা সরকারি প্রাথমিক বিদ্যালয়</a:t>
            </a:r>
          </a:p>
          <a:p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সদর, বরিশাল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17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2345">
        <p14:gallery dir="l"/>
      </p:transition>
    </mc:Choice>
    <mc:Fallback xmlns="">
      <p:transition spd="slow" advTm="223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6 L 0.79245 -0.072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22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83567 -0.06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84" y="-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7 L 0.87982 -0.0666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84" y="-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0.92526 -0.0453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63" y="-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94323 -0.039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61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73F8220-EBD6-465D-8580-ECF9BAA59B66}"/>
              </a:ext>
            </a:extLst>
          </p:cNvPr>
          <p:cNvSpPr/>
          <p:nvPr/>
        </p:nvSpPr>
        <p:spPr>
          <a:xfrm>
            <a:off x="912536" y="378968"/>
            <a:ext cx="5526156" cy="755373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ছবিগুলো মনোযোগ সহকারে দেখো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A18DB8D-8BF7-4F7D-8496-E32A85CD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48" y="1345357"/>
            <a:ext cx="4672732" cy="22837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5E9116-29FA-4837-AE6F-6E45C6525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7" y="3774104"/>
            <a:ext cx="4672732" cy="266543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C9B719-08A8-403F-A3B7-6176D0A56EC4}"/>
              </a:ext>
            </a:extLst>
          </p:cNvPr>
          <p:cNvGrpSpPr/>
          <p:nvPr/>
        </p:nvGrpSpPr>
        <p:grpSpPr>
          <a:xfrm>
            <a:off x="6017635" y="1345357"/>
            <a:ext cx="5155095" cy="5094181"/>
            <a:chOff x="5632174" y="3813597"/>
            <a:chExt cx="5155095" cy="266543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B14097C-4011-41C0-BB9F-6580AE108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2174" y="3813597"/>
              <a:ext cx="5155095" cy="266543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85F6891-55AE-4F3B-B483-595F26A613FB}"/>
                </a:ext>
              </a:extLst>
            </p:cNvPr>
            <p:cNvSpPr/>
            <p:nvPr/>
          </p:nvSpPr>
          <p:spPr>
            <a:xfrm>
              <a:off x="7606746" y="4428534"/>
              <a:ext cx="1205949" cy="1567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91652523"/>
      </p:ext>
    </p:extLst>
  </p:cSld>
  <p:clrMapOvr>
    <a:masterClrMapping/>
  </p:clrMapOvr>
  <p:transition spd="med" advTm="8393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795988-8E35-4A35-A26B-E59BFF491B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07C03E-B783-4A70-99B3-338ED982A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96" y="927227"/>
            <a:ext cx="5855596" cy="43143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164FEB-36DB-461E-92C1-7D0E30160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601" y="927227"/>
            <a:ext cx="5155095" cy="4413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850245"/>
      </p:ext>
    </p:extLst>
  </p:cSld>
  <p:clrMapOvr>
    <a:masterClrMapping/>
  </p:clrMapOvr>
  <p:transition spd="med" advTm="5259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croll: Vertical 1">
            <a:extLst>
              <a:ext uri="{FF2B5EF4-FFF2-40B4-BE49-F238E27FC236}">
                <a16:creationId xmlns:a16="http://schemas.microsoft.com/office/drawing/2014/main" id="{886E1F96-4C7F-4D2D-A0C3-7C0DBDC7084F}"/>
              </a:ext>
            </a:extLst>
          </p:cNvPr>
          <p:cNvSpPr/>
          <p:nvPr/>
        </p:nvSpPr>
        <p:spPr>
          <a:xfrm>
            <a:off x="1205948" y="609600"/>
            <a:ext cx="1391478" cy="1484243"/>
          </a:xfrm>
          <a:prstGeom prst="verticalScroll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EAD33-7342-47CA-A4E5-7071559F1265}"/>
              </a:ext>
            </a:extLst>
          </p:cNvPr>
          <p:cNvSpPr txBox="1"/>
          <p:nvPr/>
        </p:nvSpPr>
        <p:spPr>
          <a:xfrm>
            <a:off x="3564223" y="732556"/>
            <a:ext cx="482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ছকটি খাতায় আঁক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DDD9DE-91D5-4949-8BF7-6AD7FD40E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968049"/>
              </p:ext>
            </p:extLst>
          </p:nvPr>
        </p:nvGraphicFramePr>
        <p:xfrm>
          <a:off x="2858052" y="1385902"/>
          <a:ext cx="8128000" cy="2965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075033462"/>
                    </a:ext>
                  </a:extLst>
                </a:gridCol>
              </a:tblGrid>
              <a:tr h="749289">
                <a:tc>
                  <a:txBody>
                    <a:bodyPr/>
                    <a:lstStyle/>
                    <a:p>
                      <a:pPr algn="ctr"/>
                      <a:r>
                        <a:rPr lang="bn-IN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প্রাকৃতিক দুর্যোগ মোকাবিলায় কীভাবে প্রস্তুতি নেয়া যায় 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125553"/>
                  </a:ext>
                </a:extLst>
              </a:tr>
              <a:tr h="73861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069339"/>
                  </a:ext>
                </a:extLst>
              </a:tr>
              <a:tr h="73861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361057"/>
                  </a:ext>
                </a:extLst>
              </a:tr>
              <a:tr h="738610">
                <a:tc>
                  <a:txBody>
                    <a:bodyPr/>
                    <a:lstStyle/>
                    <a:p>
                      <a:r>
                        <a:rPr lang="bn-IN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64343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11CA0A8-DBF9-4D6D-BFE9-83871F21E0BF}"/>
              </a:ext>
            </a:extLst>
          </p:cNvPr>
          <p:cNvSpPr txBox="1"/>
          <p:nvPr/>
        </p:nvSpPr>
        <p:spPr>
          <a:xfrm>
            <a:off x="5353878" y="4611274"/>
            <a:ext cx="3935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এখন ছকটি পূরণ কর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5322628"/>
      </p:ext>
    </p:extLst>
  </p:cSld>
  <p:clrMapOvr>
    <a:masterClrMapping/>
  </p:clrMapOvr>
  <p:transition spd="slow" advTm="917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74DE2B-216E-4CE3-AE3F-C3BEE54A1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3" y="922706"/>
            <a:ext cx="10926370" cy="5372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4296F2-6C37-4EBE-A423-DC26432B3336}"/>
              </a:ext>
            </a:extLst>
          </p:cNvPr>
          <p:cNvSpPr txBox="1"/>
          <p:nvPr/>
        </p:nvSpPr>
        <p:spPr>
          <a:xfrm>
            <a:off x="3087757" y="33793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তালিকাটি দেখো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8168322"/>
      </p:ext>
    </p:extLst>
  </p:cSld>
  <p:clrMapOvr>
    <a:masterClrMapping/>
  </p:clrMapOvr>
  <p:transition spd="slow" advTm="819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132523" y="211015"/>
            <a:ext cx="11913704" cy="664698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42B3BBCE-D8D8-49ED-9693-43BDA0E0ADF3}"/>
              </a:ext>
            </a:extLst>
          </p:cNvPr>
          <p:cNvSpPr/>
          <p:nvPr/>
        </p:nvSpPr>
        <p:spPr>
          <a:xfrm>
            <a:off x="881575" y="372088"/>
            <a:ext cx="1391478" cy="1484243"/>
          </a:xfrm>
          <a:prstGeom prst="verticalScroll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EAA89A-F502-4B54-A2BE-C18773A1BE83}"/>
              </a:ext>
            </a:extLst>
          </p:cNvPr>
          <p:cNvSpPr txBox="1"/>
          <p:nvPr/>
        </p:nvSpPr>
        <p:spPr>
          <a:xfrm>
            <a:off x="3392556" y="299798"/>
            <a:ext cx="6374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পদ্মা, মেঘনা ও যমুনা ৩টি দলে ভাগ হও। 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ছকের মতো ছক করো।</a:t>
            </a:r>
          </a:p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দলে আলোচনা করে ছকটি পূরণ করো।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51A9FD-E5B3-4BE9-AA67-4F1A0BE3F6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220645"/>
              </p:ext>
            </p:extLst>
          </p:nvPr>
        </p:nvGraphicFramePr>
        <p:xfrm>
          <a:off x="3763007" y="1620766"/>
          <a:ext cx="8127999" cy="614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7611809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1300556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573817611"/>
                    </a:ext>
                  </a:extLst>
                </a:gridCol>
              </a:tblGrid>
              <a:tr h="614835">
                <a:tc>
                  <a:txBody>
                    <a:bodyPr/>
                    <a:lstStyle/>
                    <a:p>
                      <a:pPr algn="ctr"/>
                      <a:r>
                        <a:rPr lang="bn-IN" dirty="0"/>
                        <a:t>মাস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/>
                        <a:t>দুর্যোগের নাম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/>
                        <a:t>মোকাবিলার উপায়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2774698"/>
                  </a:ext>
                </a:extLst>
              </a:tr>
            </a:tbl>
          </a:graphicData>
        </a:graphic>
      </p:graphicFrame>
      <p:pic>
        <p:nvPicPr>
          <p:cNvPr id="52" name="Picture 51">
            <a:extLst>
              <a:ext uri="{FF2B5EF4-FFF2-40B4-BE49-F238E27FC236}">
                <a16:creationId xmlns:a16="http://schemas.microsoft.com/office/drawing/2014/main" id="{53B4B159-826A-4D5E-A4B1-F67848317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28441" y="1771079"/>
            <a:ext cx="1904480" cy="2787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EB3B25E-1D2B-487B-80A4-F7C6AF6C73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77648" y="3898725"/>
            <a:ext cx="1839987" cy="2787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AE01733-2846-4B73-A197-D5BD33C486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480233"/>
              </p:ext>
            </p:extLst>
          </p:nvPr>
        </p:nvGraphicFramePr>
        <p:xfrm>
          <a:off x="3776801" y="2196000"/>
          <a:ext cx="8127999" cy="4092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4233456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48317529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32584717"/>
                    </a:ext>
                  </a:extLst>
                </a:gridCol>
              </a:tblGrid>
              <a:tr h="1023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836670"/>
                  </a:ext>
                </a:extLst>
              </a:tr>
              <a:tr h="102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9276765"/>
                  </a:ext>
                </a:extLst>
              </a:tr>
              <a:tr h="102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054338"/>
                  </a:ext>
                </a:extLst>
              </a:tr>
              <a:tr h="1023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41887"/>
                  </a:ext>
                </a:extLst>
              </a:tr>
            </a:tbl>
          </a:graphicData>
        </a:graphic>
      </p:graphicFrame>
      <p:grpSp>
        <p:nvGrpSpPr>
          <p:cNvPr id="21" name="Group 20">
            <a:extLst>
              <a:ext uri="{FF2B5EF4-FFF2-40B4-BE49-F238E27FC236}">
                <a16:creationId xmlns:a16="http://schemas.microsoft.com/office/drawing/2014/main" id="{5422A4E7-2798-43C1-AF18-095F29D53D81}"/>
              </a:ext>
            </a:extLst>
          </p:cNvPr>
          <p:cNvGrpSpPr/>
          <p:nvPr/>
        </p:nvGrpSpPr>
        <p:grpSpPr>
          <a:xfrm>
            <a:off x="3797385" y="2196000"/>
            <a:ext cx="8093621" cy="4092187"/>
            <a:chOff x="3797385" y="2212536"/>
            <a:chExt cx="8093621" cy="409218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0FC9024-3506-47F2-BE91-C12A0E0F1820}"/>
                </a:ext>
              </a:extLst>
            </p:cNvPr>
            <p:cNvSpPr/>
            <p:nvPr/>
          </p:nvSpPr>
          <p:spPr>
            <a:xfrm>
              <a:off x="3797385" y="2212536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জানুয়ারি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3860C9-009F-49D5-B4EF-56C0617C8C74}"/>
                </a:ext>
              </a:extLst>
            </p:cNvPr>
            <p:cNvSpPr/>
            <p:nvPr/>
          </p:nvSpPr>
          <p:spPr>
            <a:xfrm>
              <a:off x="6495705" y="2228635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শৈত্যপ্রবাহ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A4DB062-0AA5-4F07-BA9B-FB07302981BA}"/>
                </a:ext>
              </a:extLst>
            </p:cNvPr>
            <p:cNvSpPr/>
            <p:nvPr/>
          </p:nvSpPr>
          <p:spPr>
            <a:xfrm>
              <a:off x="9200814" y="2235601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ঠাণ্ডা পরিহার করা ও শীতের পোশাক পরা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2D4EC9-CBC3-433C-9E45-C11A1E3D7951}"/>
                </a:ext>
              </a:extLst>
            </p:cNvPr>
            <p:cNvSpPr/>
            <p:nvPr/>
          </p:nvSpPr>
          <p:spPr>
            <a:xfrm>
              <a:off x="3799177" y="3234981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এপ্রিল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58E364-06EE-4E44-A491-AEB36E4B7CB6}"/>
                </a:ext>
              </a:extLst>
            </p:cNvPr>
            <p:cNvSpPr/>
            <p:nvPr/>
          </p:nvSpPr>
          <p:spPr>
            <a:xfrm>
              <a:off x="3803051" y="4224754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জুলাই, আগস্ট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97A96C9-97C0-4583-8863-F3733F38CE2A}"/>
                </a:ext>
              </a:extLst>
            </p:cNvPr>
            <p:cNvSpPr/>
            <p:nvPr/>
          </p:nvSpPr>
          <p:spPr>
            <a:xfrm>
              <a:off x="6480788" y="4261978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বজ্রসহ ভারী বৃষ্টিপাত , বন্যা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A37B529-D6DD-4F6C-B852-C42D9B8654E1}"/>
                </a:ext>
              </a:extLst>
            </p:cNvPr>
            <p:cNvSpPr/>
            <p:nvPr/>
          </p:nvSpPr>
          <p:spPr>
            <a:xfrm>
              <a:off x="6481910" y="3240937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কালবৈশাখী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0D973EB-EBCF-452E-8535-7A3844A69914}"/>
                </a:ext>
              </a:extLst>
            </p:cNvPr>
            <p:cNvSpPr/>
            <p:nvPr/>
          </p:nvSpPr>
          <p:spPr>
            <a:xfrm>
              <a:off x="9189771" y="3273916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নিরাপদ আশ্রয়ে থাকা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B1328A-234E-44C9-9208-77EA9C144D82}"/>
                </a:ext>
              </a:extLst>
            </p:cNvPr>
            <p:cNvSpPr/>
            <p:nvPr/>
          </p:nvSpPr>
          <p:spPr>
            <a:xfrm>
              <a:off x="3829522" y="5244218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অক্টোবর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BEAEA0-DCC6-416E-B5F6-5A7C3ADB5424}"/>
                </a:ext>
              </a:extLst>
            </p:cNvPr>
            <p:cNvSpPr/>
            <p:nvPr/>
          </p:nvSpPr>
          <p:spPr>
            <a:xfrm>
              <a:off x="9185897" y="4285456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তালগাছ লাগানো, পানি বেড়ে গেলে আশ্রয় কেন্দ্রে যাওয়া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9A11008-4D41-4201-8282-90C3D204E3EF}"/>
                </a:ext>
              </a:extLst>
            </p:cNvPr>
            <p:cNvSpPr/>
            <p:nvPr/>
          </p:nvSpPr>
          <p:spPr>
            <a:xfrm>
              <a:off x="6527172" y="5273175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ঘূর্ণিঝড়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FA910A-A0CF-4128-8D22-74CB57AF2D6A}"/>
                </a:ext>
              </a:extLst>
            </p:cNvPr>
            <p:cNvSpPr/>
            <p:nvPr/>
          </p:nvSpPr>
          <p:spPr>
            <a:xfrm>
              <a:off x="9200814" y="5292421"/>
              <a:ext cx="2690192" cy="101230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bn-IN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বেশি করে গাছ লাগানো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6262974"/>
      </p:ext>
    </p:extLst>
  </p:cSld>
  <p:clrMapOvr>
    <a:masterClrMapping/>
  </p:clrMapOvr>
  <p:transition spd="slow" advTm="1831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795988-8E35-4A35-A26B-E59BFF491B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C2BED58B-6037-4EE7-881D-79C209B34E96}"/>
              </a:ext>
            </a:extLst>
          </p:cNvPr>
          <p:cNvSpPr/>
          <p:nvPr/>
        </p:nvSpPr>
        <p:spPr>
          <a:xfrm>
            <a:off x="1205947" y="609600"/>
            <a:ext cx="2676939" cy="1484243"/>
          </a:xfrm>
          <a:prstGeom prst="verticalScroll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</a:p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E44D0C-616B-46EC-ADCA-EDB653B52C48}"/>
              </a:ext>
            </a:extLst>
          </p:cNvPr>
          <p:cNvSpPr txBox="1"/>
          <p:nvPr/>
        </p:nvSpPr>
        <p:spPr>
          <a:xfrm>
            <a:off x="4187687" y="954157"/>
            <a:ext cx="5075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প্রত্যেক দল থেকে একজন সামনে এসে দলীয় কাজ উপস্থাপন করবে।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BA2F2D-604A-463A-B31B-BD20513436CD}"/>
              </a:ext>
            </a:extLst>
          </p:cNvPr>
          <p:cNvGrpSpPr/>
          <p:nvPr/>
        </p:nvGrpSpPr>
        <p:grpSpPr>
          <a:xfrm>
            <a:off x="708988" y="2485227"/>
            <a:ext cx="3670853" cy="3418618"/>
            <a:chOff x="708988" y="2485227"/>
            <a:chExt cx="3670853" cy="341861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A94505B-AC12-4949-9B67-C8B6A3F11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35106" y="2359109"/>
              <a:ext cx="3418618" cy="3670853"/>
            </a:xfrm>
            <a:prstGeom prst="rect">
              <a:avLst/>
            </a:prstGeom>
          </p:spPr>
        </p:pic>
        <p:sp>
          <p:nvSpPr>
            <p:cNvPr id="12" name="Flowchart: Alternate Process 11">
              <a:extLst>
                <a:ext uri="{FF2B5EF4-FFF2-40B4-BE49-F238E27FC236}">
                  <a16:creationId xmlns:a16="http://schemas.microsoft.com/office/drawing/2014/main" id="{699610E5-FD6D-4588-85F2-7D9F0F3A8414}"/>
                </a:ext>
              </a:extLst>
            </p:cNvPr>
            <p:cNvSpPr/>
            <p:nvPr/>
          </p:nvSpPr>
          <p:spPr>
            <a:xfrm>
              <a:off x="808383" y="2650435"/>
              <a:ext cx="1457739" cy="410817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পদ্মা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ED391C9-5866-4A5D-AEE4-34A37D392D67}"/>
              </a:ext>
            </a:extLst>
          </p:cNvPr>
          <p:cNvGrpSpPr/>
          <p:nvPr/>
        </p:nvGrpSpPr>
        <p:grpSpPr>
          <a:xfrm>
            <a:off x="4618990" y="2485226"/>
            <a:ext cx="3670853" cy="3418617"/>
            <a:chOff x="4618990" y="2485226"/>
            <a:chExt cx="3670853" cy="341861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95061C8-3571-457C-8EFA-79033128A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745108" y="2359108"/>
              <a:ext cx="3418617" cy="3670853"/>
            </a:xfrm>
            <a:prstGeom prst="rect">
              <a:avLst/>
            </a:prstGeom>
          </p:spPr>
        </p:pic>
        <p:sp>
          <p:nvSpPr>
            <p:cNvPr id="13" name="Flowchart: Alternate Process 12">
              <a:extLst>
                <a:ext uri="{FF2B5EF4-FFF2-40B4-BE49-F238E27FC236}">
                  <a16:creationId xmlns:a16="http://schemas.microsoft.com/office/drawing/2014/main" id="{5936557C-1EF5-4F72-AB76-61E73412B9B8}"/>
                </a:ext>
              </a:extLst>
            </p:cNvPr>
            <p:cNvSpPr/>
            <p:nvPr/>
          </p:nvSpPr>
          <p:spPr>
            <a:xfrm>
              <a:off x="4819757" y="2650435"/>
              <a:ext cx="1533222" cy="410817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মেঘনা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F811B6-8252-4BA0-B85F-3C284C04EC0F}"/>
              </a:ext>
            </a:extLst>
          </p:cNvPr>
          <p:cNvGrpSpPr/>
          <p:nvPr/>
        </p:nvGrpSpPr>
        <p:grpSpPr>
          <a:xfrm>
            <a:off x="8466699" y="2485225"/>
            <a:ext cx="3327736" cy="3418617"/>
            <a:chOff x="8466699" y="2485225"/>
            <a:chExt cx="3327736" cy="341861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016CE3-7377-4387-BB74-C7DC6497E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8421258" y="2530666"/>
              <a:ext cx="3418617" cy="3327736"/>
            </a:xfrm>
            <a:prstGeom prst="rect">
              <a:avLst/>
            </a:prstGeom>
          </p:spPr>
        </p:pic>
        <p:sp>
          <p:nvSpPr>
            <p:cNvPr id="14" name="Flowchart: Alternate Process 13">
              <a:extLst>
                <a:ext uri="{FF2B5EF4-FFF2-40B4-BE49-F238E27FC236}">
                  <a16:creationId xmlns:a16="http://schemas.microsoft.com/office/drawing/2014/main" id="{2E73C25F-93C7-4A9E-B1E0-571A536BE88F}"/>
                </a:ext>
              </a:extLst>
            </p:cNvPr>
            <p:cNvSpPr/>
            <p:nvPr/>
          </p:nvSpPr>
          <p:spPr>
            <a:xfrm>
              <a:off x="8528992" y="2650435"/>
              <a:ext cx="1582418" cy="410817"/>
            </a:xfrm>
            <a:prstGeom prst="flowChartAlternate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6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যমুনা</a:t>
              </a:r>
              <a:endParaRPr lang="en-US" sz="36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40532245"/>
      </p:ext>
    </p:extLst>
  </p:cSld>
  <p:clrMapOvr>
    <a:masterClrMapping/>
  </p:clrMapOvr>
  <p:transition spd="slow" advTm="1109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56761B-89A5-4C51-B203-1AB94CDD2F74}"/>
              </a:ext>
            </a:extLst>
          </p:cNvPr>
          <p:cNvSpPr txBox="1"/>
          <p:nvPr/>
        </p:nvSpPr>
        <p:spPr>
          <a:xfrm>
            <a:off x="1749287" y="2690191"/>
            <a:ext cx="77127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 সাথে সংযোগ</a:t>
            </a:r>
          </a:p>
          <a:p>
            <a:pPr algn="ctr"/>
            <a:r>
              <a:rPr lang="bn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বইয়ের ৮৬ ও ৮৭ পৃষ্ঠা পড়</a:t>
            </a:r>
          </a:p>
          <a:p>
            <a:pPr algn="ctr"/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1062442"/>
      </p:ext>
    </p:extLst>
  </p:cSld>
  <p:clrMapOvr>
    <a:masterClrMapping/>
  </p:clrMapOvr>
  <p:transition spd="slow" advTm="2469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37957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A5F1D13B-454C-42BD-AC13-0BEF1DB69487}"/>
              </a:ext>
            </a:extLst>
          </p:cNvPr>
          <p:cNvSpPr/>
          <p:nvPr/>
        </p:nvSpPr>
        <p:spPr>
          <a:xfrm>
            <a:off x="442084" y="694731"/>
            <a:ext cx="1658387" cy="1200330"/>
          </a:xfrm>
          <a:prstGeom prst="verticalScroll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DB1A7EC-2727-4F46-A4A7-E2CB28FCCBBE}"/>
              </a:ext>
            </a:extLst>
          </p:cNvPr>
          <p:cNvSpPr/>
          <p:nvPr/>
        </p:nvSpPr>
        <p:spPr>
          <a:xfrm>
            <a:off x="5033705" y="3781079"/>
            <a:ext cx="1857746" cy="8229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কৌশল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8AAA19-A9FB-4355-B20B-35139FF61E5D}"/>
              </a:ext>
            </a:extLst>
          </p:cNvPr>
          <p:cNvGrpSpPr/>
          <p:nvPr/>
        </p:nvGrpSpPr>
        <p:grpSpPr>
          <a:xfrm>
            <a:off x="4518991" y="3229711"/>
            <a:ext cx="2806796" cy="1879412"/>
            <a:chOff x="3969236" y="2739442"/>
            <a:chExt cx="3945186" cy="3100534"/>
          </a:xfrm>
        </p:grpSpPr>
        <p:sp>
          <p:nvSpPr>
            <p:cNvPr id="3" name="Arrow: Left 2">
              <a:extLst>
                <a:ext uri="{FF2B5EF4-FFF2-40B4-BE49-F238E27FC236}">
                  <a16:creationId xmlns:a16="http://schemas.microsoft.com/office/drawing/2014/main" id="{5EA01FF3-C99F-48E4-A460-3F0B936C7A34}"/>
                </a:ext>
              </a:extLst>
            </p:cNvPr>
            <p:cNvSpPr/>
            <p:nvPr/>
          </p:nvSpPr>
          <p:spPr>
            <a:xfrm rot="2978576">
              <a:off x="4347580" y="3319379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rrow: Left 8">
              <a:extLst>
                <a:ext uri="{FF2B5EF4-FFF2-40B4-BE49-F238E27FC236}">
                  <a16:creationId xmlns:a16="http://schemas.microsoft.com/office/drawing/2014/main" id="{1A5919EB-CB52-4F7A-BFFD-AC3D47DCEB6D}"/>
                </a:ext>
              </a:extLst>
            </p:cNvPr>
            <p:cNvSpPr/>
            <p:nvPr/>
          </p:nvSpPr>
          <p:spPr>
            <a:xfrm rot="8439850">
              <a:off x="7073511" y="3375746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row: Left 9">
              <a:extLst>
                <a:ext uri="{FF2B5EF4-FFF2-40B4-BE49-F238E27FC236}">
                  <a16:creationId xmlns:a16="http://schemas.microsoft.com/office/drawing/2014/main" id="{AF5BA1CE-9216-44E6-A2F4-86109FA4735E}"/>
                </a:ext>
              </a:extLst>
            </p:cNvPr>
            <p:cNvSpPr/>
            <p:nvPr/>
          </p:nvSpPr>
          <p:spPr>
            <a:xfrm rot="6382748">
              <a:off x="6245000" y="2904631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Left 12">
              <a:extLst>
                <a:ext uri="{FF2B5EF4-FFF2-40B4-BE49-F238E27FC236}">
                  <a16:creationId xmlns:a16="http://schemas.microsoft.com/office/drawing/2014/main" id="{3B9CD010-88CF-4CCA-8803-3D0087FD2D4F}"/>
                </a:ext>
              </a:extLst>
            </p:cNvPr>
            <p:cNvSpPr/>
            <p:nvPr/>
          </p:nvSpPr>
          <p:spPr>
            <a:xfrm rot="4791806">
              <a:off x="5329789" y="2858711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row: Left 13">
              <a:extLst>
                <a:ext uri="{FF2B5EF4-FFF2-40B4-BE49-F238E27FC236}">
                  <a16:creationId xmlns:a16="http://schemas.microsoft.com/office/drawing/2014/main" id="{7F9AF898-BD07-49DF-8E87-9A38B2294D00}"/>
                </a:ext>
              </a:extLst>
            </p:cNvPr>
            <p:cNvSpPr/>
            <p:nvPr/>
          </p:nvSpPr>
          <p:spPr>
            <a:xfrm rot="18737102">
              <a:off x="4294647" y="4823714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row: Left 14">
              <a:extLst>
                <a:ext uri="{FF2B5EF4-FFF2-40B4-BE49-F238E27FC236}">
                  <a16:creationId xmlns:a16="http://schemas.microsoft.com/office/drawing/2014/main" id="{C94B808F-3539-43AD-AB91-DAAD5C70D845}"/>
                </a:ext>
              </a:extLst>
            </p:cNvPr>
            <p:cNvSpPr/>
            <p:nvPr/>
          </p:nvSpPr>
          <p:spPr>
            <a:xfrm rot="1163303">
              <a:off x="3969236" y="3975690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row: Left 15">
              <a:extLst>
                <a:ext uri="{FF2B5EF4-FFF2-40B4-BE49-F238E27FC236}">
                  <a16:creationId xmlns:a16="http://schemas.microsoft.com/office/drawing/2014/main" id="{B9AB73D5-AD38-4D71-8281-46D088959782}"/>
                </a:ext>
              </a:extLst>
            </p:cNvPr>
            <p:cNvSpPr/>
            <p:nvPr/>
          </p:nvSpPr>
          <p:spPr>
            <a:xfrm rot="16200000">
              <a:off x="6177776" y="5442411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row: Left 16">
              <a:extLst>
                <a:ext uri="{FF2B5EF4-FFF2-40B4-BE49-F238E27FC236}">
                  <a16:creationId xmlns:a16="http://schemas.microsoft.com/office/drawing/2014/main" id="{B5A5F0FD-90BC-4430-B77C-33991FF217B8}"/>
                </a:ext>
              </a:extLst>
            </p:cNvPr>
            <p:cNvSpPr/>
            <p:nvPr/>
          </p:nvSpPr>
          <p:spPr>
            <a:xfrm rot="18274322">
              <a:off x="5251871" y="5400299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row: Left 17">
              <a:extLst>
                <a:ext uri="{FF2B5EF4-FFF2-40B4-BE49-F238E27FC236}">
                  <a16:creationId xmlns:a16="http://schemas.microsoft.com/office/drawing/2014/main" id="{245D042C-DFB2-4A10-9518-C24D0A26BEE3}"/>
                </a:ext>
              </a:extLst>
            </p:cNvPr>
            <p:cNvSpPr/>
            <p:nvPr/>
          </p:nvSpPr>
          <p:spPr>
            <a:xfrm rot="14013215">
              <a:off x="7021104" y="5089064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Left 18">
              <a:extLst>
                <a:ext uri="{FF2B5EF4-FFF2-40B4-BE49-F238E27FC236}">
                  <a16:creationId xmlns:a16="http://schemas.microsoft.com/office/drawing/2014/main" id="{AB4EEE5D-D002-4798-8FC3-5697CECB4BA3}"/>
                </a:ext>
              </a:extLst>
            </p:cNvPr>
            <p:cNvSpPr/>
            <p:nvPr/>
          </p:nvSpPr>
          <p:spPr>
            <a:xfrm rot="9780636">
              <a:off x="7397588" y="4249905"/>
              <a:ext cx="516834" cy="278295"/>
            </a:xfrm>
            <a:prstGeom prst="lef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6E05062-65C7-41E7-836A-531317A15658}"/>
              </a:ext>
            </a:extLst>
          </p:cNvPr>
          <p:cNvSpPr txBox="1"/>
          <p:nvPr/>
        </p:nvSpPr>
        <p:spPr>
          <a:xfrm>
            <a:off x="2312784" y="519535"/>
            <a:ext cx="8309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বৈশ্বিক উষ্ণায়নের ফলে পৃথিবীর জলবায়ুর পরিবর্তন হয়েছে। ফলে বিভিন্ন ধরনের দুর্যোগ হচ্ছে। এই পরিস্থিতি থেকে মুক্তির জন্য কিছু কৌশল অবলম্বন করতে হবে।</a:t>
            </a:r>
          </a:p>
          <a:p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0C2A466-A6EC-47C8-A914-32985DCDB47A}"/>
              </a:ext>
            </a:extLst>
          </p:cNvPr>
          <p:cNvSpPr/>
          <p:nvPr/>
        </p:nvSpPr>
        <p:spPr>
          <a:xfrm rot="16200000">
            <a:off x="4698702" y="2110563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বৃক্ষরোপণ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158F136-D31B-4137-95D0-FBCC1055A007}"/>
              </a:ext>
            </a:extLst>
          </p:cNvPr>
          <p:cNvSpPr/>
          <p:nvPr/>
        </p:nvSpPr>
        <p:spPr>
          <a:xfrm rot="16484155">
            <a:off x="5806463" y="2113146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সৌরশক্তি ব্যবহার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A9ABA00-5077-4080-A7B4-38E98DBED9F2}"/>
              </a:ext>
            </a:extLst>
          </p:cNvPr>
          <p:cNvSpPr/>
          <p:nvPr/>
        </p:nvSpPr>
        <p:spPr>
          <a:xfrm rot="14593709">
            <a:off x="3629614" y="2586981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 শক্তি ব্যবহার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E7AD70D-4FD3-46D2-976B-BD49B1FEE8B1}"/>
              </a:ext>
            </a:extLst>
          </p:cNvPr>
          <p:cNvSpPr/>
          <p:nvPr/>
        </p:nvSpPr>
        <p:spPr>
          <a:xfrm rot="18599198">
            <a:off x="6869386" y="2733173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 ঘর তৈরি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82DA5F7-C8E5-45EA-B58C-109E098754AE}"/>
              </a:ext>
            </a:extLst>
          </p:cNvPr>
          <p:cNvSpPr/>
          <p:nvPr/>
        </p:nvSpPr>
        <p:spPr>
          <a:xfrm rot="20081202">
            <a:off x="7368956" y="3825956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আশ্রয়কেন্দ্র স্থাপন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F61E6C1-B677-4E2F-9A51-8AAF38225663}"/>
              </a:ext>
            </a:extLst>
          </p:cNvPr>
          <p:cNvSpPr/>
          <p:nvPr/>
        </p:nvSpPr>
        <p:spPr>
          <a:xfrm rot="1974468">
            <a:off x="6888987" y="5099504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 ঘর তৈরি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4128F57-0705-4D2F-8C14-D4F88E962FED}"/>
              </a:ext>
            </a:extLst>
          </p:cNvPr>
          <p:cNvSpPr/>
          <p:nvPr/>
        </p:nvSpPr>
        <p:spPr>
          <a:xfrm rot="17544660">
            <a:off x="5340556" y="5604098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 না কাটা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32037EB-FA39-4F76-9AC0-F288B8D7B205}"/>
              </a:ext>
            </a:extLst>
          </p:cNvPr>
          <p:cNvSpPr/>
          <p:nvPr/>
        </p:nvSpPr>
        <p:spPr>
          <a:xfrm rot="19085621">
            <a:off x="4232504" y="5299883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সচেতন হওয়া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96F92DC-37A3-4F0B-9CDA-681AC31716DB}"/>
              </a:ext>
            </a:extLst>
          </p:cNvPr>
          <p:cNvSpPr/>
          <p:nvPr/>
        </p:nvSpPr>
        <p:spPr>
          <a:xfrm rot="20347080">
            <a:off x="3419376" y="4786596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উপকূলীয় বন সৃষ্টি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2F4C7DE-CFCC-4383-8016-9B844EAC79B5}"/>
              </a:ext>
            </a:extLst>
          </p:cNvPr>
          <p:cNvSpPr/>
          <p:nvPr/>
        </p:nvSpPr>
        <p:spPr>
          <a:xfrm rot="343531">
            <a:off x="2939832" y="3771418"/>
            <a:ext cx="1471013" cy="532269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সৌরশক্তি চালিত গাড়ি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8195619"/>
      </p:ext>
    </p:extLst>
  </p:cSld>
  <p:clrMapOvr>
    <a:masterClrMapping/>
  </p:clrMapOvr>
  <p:transition spd="slow" advTm="2192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20" grpId="0"/>
      <p:bldP spid="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1FB7C8-5070-496B-AF4E-C21CC622AEAE}"/>
              </a:ext>
            </a:extLst>
          </p:cNvPr>
          <p:cNvSpPr/>
          <p:nvPr/>
        </p:nvSpPr>
        <p:spPr>
          <a:xfrm>
            <a:off x="3986661" y="697192"/>
            <a:ext cx="4704522" cy="144448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BC013E-3E45-42F2-898F-350AD3C1268E}"/>
              </a:ext>
            </a:extLst>
          </p:cNvPr>
          <p:cNvSpPr txBox="1"/>
          <p:nvPr/>
        </p:nvSpPr>
        <p:spPr>
          <a:xfrm>
            <a:off x="2133600" y="2981739"/>
            <a:ext cx="90644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আমরা কী কী ধরণের প্রাকৃতিক দুর্যোগের সম্মুখীন হই 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 দুর্যোগ মোকাবিলা করার জন্য পূর্বপ্রস্তুতি হিসেব ভালো উপায়গুলো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1718139"/>
      </p:ext>
    </p:extLst>
  </p:cSld>
  <p:clrMapOvr>
    <a:masterClrMapping/>
  </p:clrMapOvr>
  <p:transition spd="slow" advTm="458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3EF85C1-FE77-4F80-ACBA-668A9AF19D04}"/>
              </a:ext>
            </a:extLst>
          </p:cNvPr>
          <p:cNvSpPr/>
          <p:nvPr/>
        </p:nvSpPr>
        <p:spPr>
          <a:xfrm>
            <a:off x="3074504" y="583096"/>
            <a:ext cx="4704522" cy="144448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</a:t>
            </a: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IN" sz="60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 কাজ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1B2D53-3938-4C46-999F-5EE98DE1FA00}"/>
              </a:ext>
            </a:extLst>
          </p:cNvPr>
          <p:cNvSpPr txBox="1"/>
          <p:nvPr/>
        </p:nvSpPr>
        <p:spPr>
          <a:xfrm>
            <a:off x="728870" y="2637183"/>
            <a:ext cx="105752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একসপ্তাহ পরে ঘূর্ণ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ঝড় হতে পারে এমন খবর শুনে তোমার করণীয় কাজ কী তা ৫ টি বাক্যে লিখ।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679240"/>
      </p:ext>
    </p:extLst>
  </p:cSld>
  <p:clrMapOvr>
    <a:masterClrMapping/>
  </p:clrMapOvr>
  <p:transition spd="slow" advTm="1083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FC5EC6-B4A3-4A4B-98AC-AFC84B2198BF}"/>
              </a:ext>
            </a:extLst>
          </p:cNvPr>
          <p:cNvSpPr txBox="1"/>
          <p:nvPr/>
        </p:nvSpPr>
        <p:spPr>
          <a:xfrm>
            <a:off x="3629668" y="1880887"/>
            <a:ext cx="63783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পঞ্চম</a:t>
            </a:r>
          </a:p>
          <a:p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বিজ্ঞান</a:t>
            </a:r>
          </a:p>
          <a:p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১২</a:t>
            </a:r>
          </a:p>
          <a:p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পৃথিবী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বিভিন্ন দেশের জলবায়ু ----পূর্ব 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  </a:t>
            </a:r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প্রস্তুতি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থাকা প্রয়োজন।</a:t>
            </a:r>
          </a:p>
          <a:p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 নং ৮৬,৮৭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91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014">
        <p14:gallery dir="l"/>
      </p:transition>
    </mc:Choice>
    <mc:Fallback xmlns="">
      <p:transition spd="slow" advTm="40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195876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EAB01D-4C65-42AF-B41C-E5E8208F8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70" y="784748"/>
            <a:ext cx="6003236" cy="45691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28F73B-EFBD-4917-8330-277BE2211EF6}"/>
              </a:ext>
            </a:extLst>
          </p:cNvPr>
          <p:cNvSpPr txBox="1"/>
          <p:nvPr/>
        </p:nvSpPr>
        <p:spPr>
          <a:xfrm>
            <a:off x="6496732" y="1469394"/>
            <a:ext cx="37869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মিলে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লাগাই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পরিবেশ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বাঁচাই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EE1F4-AE33-4EA4-B101-80BAF247878A}"/>
              </a:ext>
            </a:extLst>
          </p:cNvPr>
          <p:cNvSpPr txBox="1"/>
          <p:nvPr/>
        </p:nvSpPr>
        <p:spPr>
          <a:xfrm rot="19604010">
            <a:off x="7696052" y="4548777"/>
            <a:ext cx="47840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15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15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313048"/>
      </p:ext>
    </p:extLst>
  </p:cSld>
  <p:clrMapOvr>
    <a:masterClrMapping/>
  </p:clrMapOvr>
  <p:transition spd="slow" advTm="1066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7357" y="326022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1A3F6CB-7373-4745-A5B3-910FADAE9226}"/>
              </a:ext>
            </a:extLst>
          </p:cNvPr>
          <p:cNvGrpSpPr/>
          <p:nvPr/>
        </p:nvGrpSpPr>
        <p:grpSpPr>
          <a:xfrm>
            <a:off x="1463038" y="1031040"/>
            <a:ext cx="9734843" cy="2954655"/>
            <a:chOff x="1463038" y="1031040"/>
            <a:chExt cx="9734843" cy="2954655"/>
          </a:xfrm>
        </p:grpSpPr>
        <p:sp>
          <p:nvSpPr>
            <p:cNvPr id="3" name="Flowchart: Off-page Connector 2">
              <a:extLst>
                <a:ext uri="{FF2B5EF4-FFF2-40B4-BE49-F238E27FC236}">
                  <a16:creationId xmlns:a16="http://schemas.microsoft.com/office/drawing/2014/main" id="{E70CCC57-7C44-4F62-8868-3982D6887E2A}"/>
                </a:ext>
              </a:extLst>
            </p:cNvPr>
            <p:cNvSpPr/>
            <p:nvPr/>
          </p:nvSpPr>
          <p:spPr>
            <a:xfrm>
              <a:off x="4923691" y="1031040"/>
              <a:ext cx="2813539" cy="1065045"/>
            </a:xfrm>
            <a:prstGeom prst="flowChartOffpage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3F6304-EA23-4D7C-A1AA-FB1C33168141}"/>
                </a:ext>
              </a:extLst>
            </p:cNvPr>
            <p:cNvSpPr txBox="1"/>
            <p:nvPr/>
          </p:nvSpPr>
          <p:spPr>
            <a:xfrm>
              <a:off x="1463038" y="1031040"/>
              <a:ext cx="9734843" cy="2954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66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</a:p>
            <a:p>
              <a:endParaRPr lang="bn-IN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bn-IN" sz="4000" dirty="0">
                  <a:latin typeface="NikoshBAN" panose="02000000000000000000" pitchFamily="2" charset="0"/>
                  <a:cs typeface="NikoshBAN" panose="02000000000000000000" pitchFamily="2" charset="0"/>
                </a:rPr>
                <a:t>১৪.১.৪ জলবায়ু পরিবর্তনের ফলে সৃষ্ট প্রতিকূল পরিস্থিতিতে 	 	  অভিযোজনের কৌশল নির্বাচন করতে পারবে। 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7800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829">
        <p14:gallery dir="l"/>
      </p:transition>
    </mc:Choice>
    <mc:Fallback xmlns="">
      <p:transition spd="slow" advTm="2829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245FD8-9717-486C-8C1A-BD2AAC6FCC1C}"/>
              </a:ext>
            </a:extLst>
          </p:cNvPr>
          <p:cNvSpPr txBox="1"/>
          <p:nvPr/>
        </p:nvSpPr>
        <p:spPr>
          <a:xfrm>
            <a:off x="1828800" y="321141"/>
            <a:ext cx="719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1E31FD-4DFC-445F-BBFA-04E268627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4" y="1448989"/>
            <a:ext cx="4951420" cy="22628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26A17E-1CFE-4C3A-961F-39CA09D2E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096" y="1424370"/>
            <a:ext cx="4532243" cy="2262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807B95-494E-4816-BA9B-578562E1C9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5" y="3818382"/>
            <a:ext cx="4951420" cy="23836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BD2C225-A932-4152-9168-955297F2F99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096" y="3818382"/>
            <a:ext cx="4532243" cy="25095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92449135"/>
      </p:ext>
    </p:extLst>
  </p:cSld>
  <p:clrMapOvr>
    <a:masterClrMapping/>
  </p:clrMapOvr>
  <p:transition spd="med" advTm="1343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3" name="Flowchart: Sequential Access Storage 2">
            <a:extLst>
              <a:ext uri="{FF2B5EF4-FFF2-40B4-BE49-F238E27FC236}">
                <a16:creationId xmlns:a16="http://schemas.microsoft.com/office/drawing/2014/main" id="{733FD732-AB93-4962-B23A-75DB4A0A973C}"/>
              </a:ext>
            </a:extLst>
          </p:cNvPr>
          <p:cNvSpPr/>
          <p:nvPr/>
        </p:nvSpPr>
        <p:spPr>
          <a:xfrm>
            <a:off x="661946" y="317643"/>
            <a:ext cx="2576019" cy="1432688"/>
          </a:xfrm>
          <a:prstGeom prst="flowChartMagneticTap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 নিয়ে কথা বলি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91989C-60D4-4E27-A25D-E74C0B716F63}"/>
              </a:ext>
            </a:extLst>
          </p:cNvPr>
          <p:cNvSpPr txBox="1"/>
          <p:nvPr/>
        </p:nvSpPr>
        <p:spPr>
          <a:xfrm>
            <a:off x="3162835" y="2435046"/>
            <a:ext cx="5185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ঝড়, বন্যা। ঘর বাড়ি ভেঙ্গে গেছে।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FD21D7-9D44-4EF4-8944-94955D3BE733}"/>
              </a:ext>
            </a:extLst>
          </p:cNvPr>
          <p:cNvGrpSpPr/>
          <p:nvPr/>
        </p:nvGrpSpPr>
        <p:grpSpPr>
          <a:xfrm>
            <a:off x="3072771" y="1840030"/>
            <a:ext cx="6914985" cy="584775"/>
            <a:chOff x="462093" y="1786137"/>
            <a:chExt cx="6914985" cy="58477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3A6708A-8145-4E01-86BB-3EADB0692DCE}"/>
                </a:ext>
              </a:extLst>
            </p:cNvPr>
            <p:cNvSpPr txBox="1"/>
            <p:nvPr/>
          </p:nvSpPr>
          <p:spPr>
            <a:xfrm>
              <a:off x="644973" y="1786137"/>
              <a:ext cx="67321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ছবিগুলোতে কী কী দেখতে পেলে ?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DB4030E3-FA2E-4BA9-B424-708C0EB4D80B}"/>
                </a:ext>
              </a:extLst>
            </p:cNvPr>
            <p:cNvSpPr/>
            <p:nvPr/>
          </p:nvSpPr>
          <p:spPr>
            <a:xfrm>
              <a:off x="462093" y="1987084"/>
              <a:ext cx="182880" cy="182880"/>
            </a:xfrm>
            <a:prstGeom prst="star5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5BD29A5-E416-486D-B79B-B46CA314BEA1}"/>
              </a:ext>
            </a:extLst>
          </p:cNvPr>
          <p:cNvSpPr txBox="1"/>
          <p:nvPr/>
        </p:nvSpPr>
        <p:spPr>
          <a:xfrm>
            <a:off x="3055085" y="3466528"/>
            <a:ext cx="8792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অনেক ক্ষতি হয়। তাদের ঘর বাড়ি ভেঙ্গে যায়। অনেক মানুষ মারাও যায়।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D11D98-C606-436E-9D83-060E681091D0}"/>
              </a:ext>
            </a:extLst>
          </p:cNvPr>
          <p:cNvGrpSpPr/>
          <p:nvPr/>
        </p:nvGrpSpPr>
        <p:grpSpPr>
          <a:xfrm>
            <a:off x="3055085" y="2996165"/>
            <a:ext cx="6932671" cy="1719175"/>
            <a:chOff x="2990990" y="2926920"/>
            <a:chExt cx="6932671" cy="1719175"/>
          </a:xfrm>
        </p:grpSpPr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592A6D2C-8C78-4A50-BA3D-18BC9F1176BD}"/>
                </a:ext>
              </a:extLst>
            </p:cNvPr>
            <p:cNvSpPr/>
            <p:nvPr/>
          </p:nvSpPr>
          <p:spPr>
            <a:xfrm>
              <a:off x="2990990" y="4463215"/>
              <a:ext cx="182880" cy="182880"/>
            </a:xfrm>
            <a:prstGeom prst="star5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DDFCC6C-1EE0-4128-92A2-CD9A8282FD77}"/>
                </a:ext>
              </a:extLst>
            </p:cNvPr>
            <p:cNvGrpSpPr/>
            <p:nvPr/>
          </p:nvGrpSpPr>
          <p:grpSpPr>
            <a:xfrm>
              <a:off x="3055085" y="2926920"/>
              <a:ext cx="6868576" cy="584775"/>
              <a:chOff x="3055085" y="2926920"/>
              <a:chExt cx="6868576" cy="584775"/>
            </a:xfrm>
          </p:grpSpPr>
          <p:sp>
            <p:nvSpPr>
              <p:cNvPr id="8" name="Star: 5 Points 7">
                <a:extLst>
                  <a:ext uri="{FF2B5EF4-FFF2-40B4-BE49-F238E27FC236}">
                    <a16:creationId xmlns:a16="http://schemas.microsoft.com/office/drawing/2014/main" id="{7C2CEEAE-E2F1-4D30-BD87-4A7B5CFAE644}"/>
                  </a:ext>
                </a:extLst>
              </p:cNvPr>
              <p:cNvSpPr/>
              <p:nvPr/>
            </p:nvSpPr>
            <p:spPr>
              <a:xfrm>
                <a:off x="3055085" y="3113845"/>
                <a:ext cx="182880" cy="182880"/>
              </a:xfrm>
              <a:prstGeom prst="star5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F2D89EF-5828-4B77-9BE6-BB15E6B6CA9D}"/>
                  </a:ext>
                </a:extLst>
              </p:cNvPr>
              <p:cNvSpPr txBox="1"/>
              <p:nvPr/>
            </p:nvSpPr>
            <p:spPr>
              <a:xfrm>
                <a:off x="3191556" y="2926920"/>
                <a:ext cx="67321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 সময় সেখানকার মানুষদের কী সমস্যা হয় ?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6981C86-B440-4B35-8F91-F57FB8314536}"/>
              </a:ext>
            </a:extLst>
          </p:cNvPr>
          <p:cNvSpPr txBox="1"/>
          <p:nvPr/>
        </p:nvSpPr>
        <p:spPr>
          <a:xfrm>
            <a:off x="3302060" y="4745719"/>
            <a:ext cx="68235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আমার মনে হয় ,আমাদের যে কোন অবস্হায় মানুষকে সাহায্য করতে হবে।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F49368-5B1C-437E-BF6D-9549AF1DDBE1}"/>
              </a:ext>
            </a:extLst>
          </p:cNvPr>
          <p:cNvSpPr txBox="1"/>
          <p:nvPr/>
        </p:nvSpPr>
        <p:spPr>
          <a:xfrm>
            <a:off x="3055085" y="5637876"/>
            <a:ext cx="8958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 হিসেবে  এমন প্রতিকূল অবস্হায় আমাদের কিছু করণীয় আছে।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AF02B7-7FA7-4000-B758-7FFA427CABFD}"/>
              </a:ext>
            </a:extLst>
          </p:cNvPr>
          <p:cNvSpPr txBox="1"/>
          <p:nvPr/>
        </p:nvSpPr>
        <p:spPr>
          <a:xfrm>
            <a:off x="3237965" y="4337569"/>
            <a:ext cx="6517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7056464"/>
      </p:ext>
    </p:extLst>
  </p:cSld>
  <p:clrMapOvr>
    <a:masterClrMapping/>
  </p:clrMapOvr>
  <p:transition spd="med" advTm="1185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29772" y="23563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FD3038-3FD9-4737-A40C-6FC95489ADAC}"/>
              </a:ext>
            </a:extLst>
          </p:cNvPr>
          <p:cNvSpPr txBox="1"/>
          <p:nvPr/>
        </p:nvSpPr>
        <p:spPr>
          <a:xfrm>
            <a:off x="3843131" y="1328711"/>
            <a:ext cx="42937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6600" b="1" u="sng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C01A97-7FCB-4CA1-9436-EBB6A61F9873}"/>
              </a:ext>
            </a:extLst>
          </p:cNvPr>
          <p:cNvSpPr txBox="1"/>
          <p:nvPr/>
        </p:nvSpPr>
        <p:spPr>
          <a:xfrm>
            <a:off x="2209947" y="3114286"/>
            <a:ext cx="8613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জলবায়ু পরিবর্তন এবং আমাদের করণীয়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0353516"/>
      </p:ext>
    </p:extLst>
  </p:cSld>
  <p:clrMapOvr>
    <a:masterClrMapping/>
  </p:clrMapOvr>
  <p:transition spd="med" advTm="1793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8A46CF0-65C4-436C-805E-89F96DCC1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898" y="1188945"/>
            <a:ext cx="5337639" cy="4554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ECC69F-928E-4037-A9E1-6E93A83E0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63" y="1188945"/>
            <a:ext cx="5575915" cy="4666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FB1CB8-E218-48EB-9D40-1B34528B3A41}"/>
              </a:ext>
            </a:extLst>
          </p:cNvPr>
          <p:cNvSpPr txBox="1"/>
          <p:nvPr/>
        </p:nvSpPr>
        <p:spPr>
          <a:xfrm>
            <a:off x="1835410" y="226663"/>
            <a:ext cx="7195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আরো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bn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0621684"/>
      </p:ext>
    </p:extLst>
  </p:cSld>
  <p:clrMapOvr>
    <a:masterClrMapping/>
  </p:clrMapOvr>
  <p:transition spd="med" advTm="6726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197763"/>
            <a:ext cx="11732455" cy="638673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D74C1B-7E5E-4627-8ED6-ED0284671E9A}"/>
              </a:ext>
            </a:extLst>
          </p:cNvPr>
          <p:cNvSpPr txBox="1"/>
          <p:nvPr/>
        </p:nvSpPr>
        <p:spPr>
          <a:xfrm>
            <a:off x="1255594" y="2202217"/>
            <a:ext cx="7246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হ্যাঁ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B731A6-14E7-4278-B50F-146BA8B7CB23}"/>
              </a:ext>
            </a:extLst>
          </p:cNvPr>
          <p:cNvSpPr txBox="1"/>
          <p:nvPr/>
        </p:nvSpPr>
        <p:spPr>
          <a:xfrm>
            <a:off x="1228299" y="3307497"/>
            <a:ext cx="76836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পানি বেড়ে যায় । ঘরবাড়ি তলিয়ে যায়। স্কুলে আসা যায় না। ফসলের জমি পানিতে ডুবে যায়।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696098-8ED7-419D-B265-7C3D7B92A464}"/>
              </a:ext>
            </a:extLst>
          </p:cNvPr>
          <p:cNvSpPr txBox="1"/>
          <p:nvPr/>
        </p:nvSpPr>
        <p:spPr>
          <a:xfrm>
            <a:off x="1228299" y="5280340"/>
            <a:ext cx="8372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মাঝে মাঝে আমাদের বাড়ি ঘর ডুবে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bn-IN" sz="3200">
                <a:latin typeface="NikoshBAN" panose="02000000000000000000" pitchFamily="2" charset="0"/>
                <a:cs typeface="NikoshBAN" panose="02000000000000000000" pitchFamily="2" charset="0"/>
              </a:rPr>
              <a:t>সাইক্লোন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সেন্টারে যাই।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3E90104-CB0C-4D52-9594-3A2808B365F0}"/>
              </a:ext>
            </a:extLst>
          </p:cNvPr>
          <p:cNvGrpSpPr/>
          <p:nvPr/>
        </p:nvGrpSpPr>
        <p:grpSpPr>
          <a:xfrm>
            <a:off x="1035200" y="1601375"/>
            <a:ext cx="7999618" cy="584775"/>
            <a:chOff x="1035200" y="1601375"/>
            <a:chExt cx="7999618" cy="58477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0E7CE09-6E41-4B32-9441-3A81D8C964C8}"/>
                </a:ext>
              </a:extLst>
            </p:cNvPr>
            <p:cNvSpPr txBox="1"/>
            <p:nvPr/>
          </p:nvSpPr>
          <p:spPr>
            <a:xfrm>
              <a:off x="1255594" y="1601375"/>
              <a:ext cx="777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তোমরা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ব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ন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য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দেখেছো ?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6F077BDA-941F-4E0B-911B-5982449EC9CF}"/>
                </a:ext>
              </a:extLst>
            </p:cNvPr>
            <p:cNvSpPr/>
            <p:nvPr/>
          </p:nvSpPr>
          <p:spPr>
            <a:xfrm>
              <a:off x="1035200" y="1709774"/>
              <a:ext cx="193099" cy="214560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A7E0C4-3FBF-4C4F-8F58-81E72138997B}"/>
              </a:ext>
            </a:extLst>
          </p:cNvPr>
          <p:cNvGrpSpPr/>
          <p:nvPr/>
        </p:nvGrpSpPr>
        <p:grpSpPr>
          <a:xfrm>
            <a:off x="1021551" y="2754857"/>
            <a:ext cx="8006443" cy="2372317"/>
            <a:chOff x="1021551" y="2754857"/>
            <a:chExt cx="8006443" cy="23723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93B600-BD97-4148-9819-CC6192CB641F}"/>
                </a:ext>
              </a:extLst>
            </p:cNvPr>
            <p:cNvSpPr txBox="1"/>
            <p:nvPr/>
          </p:nvSpPr>
          <p:spPr>
            <a:xfrm>
              <a:off x="1248770" y="4542399"/>
              <a:ext cx="777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তোমরা কী কর ?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589D7AA-EB3F-46BE-8ED6-A223EC17D10D}"/>
                </a:ext>
              </a:extLst>
            </p:cNvPr>
            <p:cNvGrpSpPr/>
            <p:nvPr/>
          </p:nvGrpSpPr>
          <p:grpSpPr>
            <a:xfrm>
              <a:off x="1021551" y="2754857"/>
              <a:ext cx="7863141" cy="584775"/>
              <a:chOff x="1021551" y="2754857"/>
              <a:chExt cx="7863141" cy="58477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28F842-BCDE-4767-B280-DA8404CF6697}"/>
                  </a:ext>
                </a:extLst>
              </p:cNvPr>
              <p:cNvSpPr txBox="1"/>
              <p:nvPr/>
            </p:nvSpPr>
            <p:spPr>
              <a:xfrm>
                <a:off x="1255594" y="2754857"/>
                <a:ext cx="76290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 সময় কী হয় ?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2" name="Diamond 11">
                <a:extLst>
                  <a:ext uri="{FF2B5EF4-FFF2-40B4-BE49-F238E27FC236}">
                    <a16:creationId xmlns:a16="http://schemas.microsoft.com/office/drawing/2014/main" id="{E9E5A24A-72FD-4647-9D61-C046D28090F2}"/>
                  </a:ext>
                </a:extLst>
              </p:cNvPr>
              <p:cNvSpPr/>
              <p:nvPr/>
            </p:nvSpPr>
            <p:spPr>
              <a:xfrm>
                <a:off x="1021551" y="2939964"/>
                <a:ext cx="193099" cy="214560"/>
              </a:xfrm>
              <a:prstGeom prst="diamond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965EFE73-B964-4AA1-8459-C45185C1E9EA}"/>
                </a:ext>
              </a:extLst>
            </p:cNvPr>
            <p:cNvSpPr/>
            <p:nvPr/>
          </p:nvSpPr>
          <p:spPr>
            <a:xfrm>
              <a:off x="1055671" y="4727506"/>
              <a:ext cx="193099" cy="214560"/>
            </a:xfrm>
            <a:prstGeom prst="diamon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lowchart: Sequential Access Storage 13">
            <a:extLst>
              <a:ext uri="{FF2B5EF4-FFF2-40B4-BE49-F238E27FC236}">
                <a16:creationId xmlns:a16="http://schemas.microsoft.com/office/drawing/2014/main" id="{81A843D1-3C69-4BC6-A4CD-B84CBAED2BEE}"/>
              </a:ext>
            </a:extLst>
          </p:cNvPr>
          <p:cNvSpPr/>
          <p:nvPr/>
        </p:nvSpPr>
        <p:spPr>
          <a:xfrm>
            <a:off x="3210715" y="402919"/>
            <a:ext cx="548640" cy="54864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Sequential Access Storage 14">
            <a:extLst>
              <a:ext uri="{FF2B5EF4-FFF2-40B4-BE49-F238E27FC236}">
                <a16:creationId xmlns:a16="http://schemas.microsoft.com/office/drawing/2014/main" id="{800D5893-DCBB-45C1-BF71-EBDEEFE83C77}"/>
              </a:ext>
            </a:extLst>
          </p:cNvPr>
          <p:cNvSpPr/>
          <p:nvPr/>
        </p:nvSpPr>
        <p:spPr>
          <a:xfrm rot="10640689">
            <a:off x="4011621" y="760204"/>
            <a:ext cx="548640" cy="548640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8751A9-871C-465F-B218-A5914FA62C44}"/>
              </a:ext>
            </a:extLst>
          </p:cNvPr>
          <p:cNvSpPr txBox="1"/>
          <p:nvPr/>
        </p:nvSpPr>
        <p:spPr>
          <a:xfrm>
            <a:off x="4753025" y="450825"/>
            <a:ext cx="3178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9862501"/>
      </p:ext>
    </p:extLst>
  </p:cSld>
  <p:clrMapOvr>
    <a:masterClrMapping/>
  </p:clrMapOvr>
  <p:transition spd="med" advTm="9325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85ED04-F36F-4D93-8A5C-3852782F0893}"/>
              </a:ext>
            </a:extLst>
          </p:cNvPr>
          <p:cNvSpPr/>
          <p:nvPr/>
        </p:nvSpPr>
        <p:spPr>
          <a:xfrm>
            <a:off x="239151" y="211015"/>
            <a:ext cx="11732455" cy="63867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CC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B211F919-7072-4EA2-B08A-B1DAE99B27E1}"/>
              </a:ext>
            </a:extLst>
          </p:cNvPr>
          <p:cNvSpPr/>
          <p:nvPr/>
        </p:nvSpPr>
        <p:spPr>
          <a:xfrm>
            <a:off x="2688610" y="260252"/>
            <a:ext cx="5909480" cy="242930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তাহলে এসব দূর্যোগ মোকাবেলায় আমাদের করণীয় কী 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E3527619-4211-4D3D-B8C3-DABF709D9519}"/>
              </a:ext>
            </a:extLst>
          </p:cNvPr>
          <p:cNvSpPr/>
          <p:nvPr/>
        </p:nvSpPr>
        <p:spPr>
          <a:xfrm>
            <a:off x="5336589" y="3343806"/>
            <a:ext cx="3562065" cy="580765"/>
          </a:xfrm>
          <a:prstGeom prst="wedgeRectCallou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3E7C45E5-004D-4885-8A4F-80F6BD7B3707}"/>
              </a:ext>
            </a:extLst>
          </p:cNvPr>
          <p:cNvSpPr/>
          <p:nvPr/>
        </p:nvSpPr>
        <p:spPr>
          <a:xfrm>
            <a:off x="2019869" y="4435522"/>
            <a:ext cx="8161361" cy="1228299"/>
          </a:xfrm>
          <a:prstGeom prst="flowChartAlternateProcess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 জলবায়ু পরিবর্তনের সাথে খাপ খাওয়াতে পারি 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8737112"/>
      </p:ext>
    </p:extLst>
  </p:cSld>
  <p:clrMapOvr>
    <a:masterClrMapping/>
  </p:clrMapOvr>
  <p:transition spd="med" advTm="7749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4.5|2.5|3.3|3.4|3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6|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2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8|1.7|2.3|1.2|4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3|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4|2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1.6|2.7|1.4|1.6|1.9|1.1|1|1.1|1|0.8|0.9|0.9|0.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5|3.7|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7|2.5|2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6|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5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432</Words>
  <Application>Microsoft Office PowerPoint</Application>
  <PresentationFormat>Widescreen</PresentationFormat>
  <Paragraphs>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Wingdings</vt:lpstr>
      <vt:lpstr>নিকওসহবান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Shahrina Bin Sweety</dc:creator>
  <cp:lastModifiedBy>Shahrina Bin Sweety</cp:lastModifiedBy>
  <cp:revision>125</cp:revision>
  <dcterms:created xsi:type="dcterms:W3CDTF">2019-07-28T14:21:11Z</dcterms:created>
  <dcterms:modified xsi:type="dcterms:W3CDTF">2019-09-18T04:52:59Z</dcterms:modified>
</cp:coreProperties>
</file>