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322" r:id="rId2"/>
    <p:sldId id="293" r:id="rId3"/>
    <p:sldId id="258" r:id="rId4"/>
    <p:sldId id="283" r:id="rId5"/>
    <p:sldId id="300" r:id="rId6"/>
    <p:sldId id="308" r:id="rId7"/>
    <p:sldId id="309" r:id="rId8"/>
    <p:sldId id="301" r:id="rId9"/>
    <p:sldId id="295" r:id="rId10"/>
    <p:sldId id="273" r:id="rId11"/>
    <p:sldId id="319" r:id="rId12"/>
    <p:sldId id="310" r:id="rId13"/>
    <p:sldId id="315" r:id="rId14"/>
    <p:sldId id="316" r:id="rId15"/>
    <p:sldId id="320" r:id="rId16"/>
    <p:sldId id="321" r:id="rId17"/>
    <p:sldId id="288" r:id="rId18"/>
    <p:sldId id="289" r:id="rId19"/>
    <p:sldId id="29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6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93284-EA53-4D9F-9EBD-FD067B12762B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C3A13-A6FB-47E7-AC8F-CF1D55609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CC3A13-A6FB-47E7-AC8F-CF1D55609A8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4.gif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20.jpeg"/><Relationship Id="rId5" Type="http://schemas.openxmlformats.org/officeDocument/2006/relationships/image" Target="../media/image24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36.jpe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8.jpeg"/><Relationship Id="rId5" Type="http://schemas.openxmlformats.org/officeDocument/2006/relationships/image" Target="../media/image14.jpeg"/><Relationship Id="rId4" Type="http://schemas.openxmlformats.org/officeDocument/2006/relationships/image" Target="../media/image37.jpeg"/><Relationship Id="rId9" Type="http://schemas.openxmlformats.org/officeDocument/2006/relationships/image" Target="../media/image34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9.jpe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20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24.jpeg"/><Relationship Id="rId5" Type="http://schemas.openxmlformats.org/officeDocument/2006/relationships/image" Target="../media/image35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45B4786F-CA77-4B75-8188-993B63828748}"/>
              </a:ext>
            </a:extLst>
          </p:cNvPr>
          <p:cNvSpPr/>
          <p:nvPr/>
        </p:nvSpPr>
        <p:spPr>
          <a:xfrm>
            <a:off x="0" y="-4689"/>
            <a:ext cx="9136966" cy="6857999"/>
          </a:xfrm>
          <a:prstGeom prst="fram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03DCE0-5AF8-414E-BC18-B0DFB34A797C}"/>
              </a:ext>
            </a:extLst>
          </p:cNvPr>
          <p:cNvSpPr txBox="1"/>
          <p:nvPr/>
        </p:nvSpPr>
        <p:spPr>
          <a:xfrm>
            <a:off x="1253783" y="223911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solidFill>
                  <a:srgbClr val="FF0000"/>
                </a:solidFill>
                <a:latin typeface="নিকওসহবয়ন"/>
              </a:rPr>
              <a:t>সবাইকে আমার ক্লাসে স্বাগতম</a:t>
            </a:r>
            <a:endParaRPr lang="en-US" sz="3200" b="1" dirty="0">
              <a:solidFill>
                <a:srgbClr val="FF0000"/>
              </a:solidFill>
              <a:latin typeface="নিকওসহবয়ন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D4054C-DE83-4871-B869-696015EA74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5983597"/>
            <a:ext cx="704850" cy="784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8D6727-FF65-46B0-ABE4-9C90D8C958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1" y="90356"/>
            <a:ext cx="704850" cy="7840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B13373A-7B29-4546-8193-9CCA6735D0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773" y="90356"/>
            <a:ext cx="704850" cy="7840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51E1A40-BE94-4562-B538-7AFE9471E5C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5983597"/>
            <a:ext cx="704850" cy="7840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184BFC-FC23-4E41-8A6F-0C5FD705F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037286"/>
            <a:ext cx="5867400" cy="46777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8787">
        <p15:prstTrans prst="peelOff"/>
      </p:transition>
    </mc:Choice>
    <mc:Fallback xmlns="">
      <p:transition spd="slow" advTm="878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/>
          <p:cNvCxnSpPr/>
          <p:nvPr/>
        </p:nvCxnSpPr>
        <p:spPr>
          <a:xfrm rot="5400000">
            <a:off x="-3085306" y="3694906"/>
            <a:ext cx="6324600" cy="1588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0800000">
            <a:off x="76200" y="6781800"/>
            <a:ext cx="7620000" cy="1588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-2361406" y="4114800"/>
            <a:ext cx="5180806" cy="79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0800000">
            <a:off x="228600" y="6629400"/>
            <a:ext cx="5638800" cy="1588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590800" y="5486400"/>
            <a:ext cx="3057247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২০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Frame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286000" y="457200"/>
            <a:ext cx="3733800" cy="4718756"/>
            <a:chOff x="304800" y="381000"/>
            <a:chExt cx="3733800" cy="4718756"/>
          </a:xfrm>
        </p:grpSpPr>
        <p:pic>
          <p:nvPicPr>
            <p:cNvPr id="6146" name="Picture 2" descr="C:\Users\NAGPS\Downloads\mudra\20 3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1000" y="381000"/>
              <a:ext cx="3581400" cy="29718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9" name="Picture 5" descr="C:\Users\NAGPS\Downloads\mudra\19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04800" y="3429000"/>
              <a:ext cx="3733800" cy="1670756"/>
            </a:xfrm>
            <a:prstGeom prst="rect">
              <a:avLst/>
            </a:prstGeom>
            <a:noFill/>
          </p:spPr>
        </p:pic>
      </p:grpSp>
      <p:sp>
        <p:nvSpPr>
          <p:cNvPr id="37" name="Oval 36"/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310">
        <p15:prstTrans prst="peelOff"/>
      </p:transition>
    </mc:Choice>
    <mc:Fallback xmlns="">
      <p:transition spd="slow" advTm="53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28800" y="381000"/>
            <a:ext cx="4572000" cy="4648200"/>
            <a:chOff x="4267200" y="304800"/>
            <a:chExt cx="4572000" cy="3352800"/>
          </a:xfrm>
        </p:grpSpPr>
        <p:pic>
          <p:nvPicPr>
            <p:cNvPr id="3" name="Picture 2" descr="C:\Users\NAGPS\Downloads\mudra\$_3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67200" y="380999"/>
              <a:ext cx="2209800" cy="2041855"/>
            </a:xfrm>
            <a:prstGeom prst="rect">
              <a:avLst/>
            </a:prstGeom>
            <a:noFill/>
          </p:spPr>
        </p:pic>
        <p:pic>
          <p:nvPicPr>
            <p:cNvPr id="4" name="Picture 5" descr="C:\Users\NAGPS\Downloads\mudra\2012Bangladesh50takaA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53201" y="1295400"/>
              <a:ext cx="2285999" cy="1143000"/>
            </a:xfrm>
            <a:prstGeom prst="rect">
              <a:avLst/>
            </a:prstGeom>
            <a:noFill/>
          </p:spPr>
        </p:pic>
        <p:pic>
          <p:nvPicPr>
            <p:cNvPr id="5" name="Picture 10" descr="C:\Users\NAGPS\Downloads\mudra\bangladesh_bb_50_taka_2015.00.00_b351e_p56_3997200_r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553200" y="304800"/>
              <a:ext cx="2264022" cy="1001950"/>
            </a:xfrm>
            <a:prstGeom prst="rect">
              <a:avLst/>
            </a:prstGeom>
            <a:noFill/>
          </p:spPr>
        </p:pic>
        <p:pic>
          <p:nvPicPr>
            <p:cNvPr id="6" name="Picture 9" descr="C:\Users\NAGPS\Downloads\mudra\455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267200" y="2514600"/>
              <a:ext cx="2286000" cy="1114425"/>
            </a:xfrm>
            <a:prstGeom prst="rect">
              <a:avLst/>
            </a:prstGeom>
            <a:noFill/>
          </p:spPr>
        </p:pic>
        <p:pic>
          <p:nvPicPr>
            <p:cNvPr id="7" name="Picture 8" descr="C:\Users\NAGPS\Downloads\mudra\433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594856" y="2514600"/>
              <a:ext cx="2244344" cy="1143000"/>
            </a:xfrm>
            <a:prstGeom prst="rect">
              <a:avLst/>
            </a:prstGeom>
            <a:noFill/>
          </p:spPr>
        </p:pic>
      </p:grpSp>
      <p:sp>
        <p:nvSpPr>
          <p:cNvPr id="8" name="Rectangle 7"/>
          <p:cNvSpPr/>
          <p:nvPr/>
        </p:nvSpPr>
        <p:spPr>
          <a:xfrm>
            <a:off x="2590800" y="5562600"/>
            <a:ext cx="3070071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৫০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rame 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A8A67AC-2574-4D31-BE60-1A66C10006A7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649">
        <p15:prstTrans prst="peelOff"/>
      </p:transition>
    </mc:Choice>
    <mc:Fallback xmlns="">
      <p:transition spd="slow" advTm="106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Users\NAGPS\Downloads\mudra\s-l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2119423"/>
            <a:ext cx="3200400" cy="2528777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143000" y="5334000"/>
            <a:ext cx="3308919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১০০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NAGPS\Downloads\mudra\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1" y="381000"/>
            <a:ext cx="3200400" cy="1524000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4800600" y="457200"/>
            <a:ext cx="3344770" cy="3043269"/>
            <a:chOff x="4800600" y="457200"/>
            <a:chExt cx="3344770" cy="3043269"/>
          </a:xfrm>
        </p:grpSpPr>
        <p:pic>
          <p:nvPicPr>
            <p:cNvPr id="11268" name="Picture 4" descr="C:\Users\NAGPS\Downloads\mudra\Bangladesh-Taka-100-2b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00600" y="457200"/>
              <a:ext cx="3344770" cy="1519269"/>
            </a:xfrm>
            <a:prstGeom prst="rect">
              <a:avLst/>
            </a:prstGeom>
            <a:noFill/>
          </p:spPr>
        </p:pic>
        <p:pic>
          <p:nvPicPr>
            <p:cNvPr id="1027" name="Picture 3" descr="C:\Users\NAGPS\Downloads\mudra\4003442728_23bd61fdd0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800600" y="1976469"/>
              <a:ext cx="3337487" cy="1524000"/>
            </a:xfrm>
            <a:prstGeom prst="rect">
              <a:avLst/>
            </a:prstGeom>
            <a:noFill/>
          </p:spPr>
        </p:pic>
      </p:grpSp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2E9BC2-A543-4D06-92C2-2DB4B0088ED5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107">
        <p15:prstTrans prst="peelOff"/>
      </p:transition>
    </mc:Choice>
    <mc:Fallback xmlns="">
      <p:transition spd="slow" advTm="1010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NAGPS\Downloads\mudra\tk50o5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9764" y="3323560"/>
            <a:ext cx="2053436" cy="1019840"/>
          </a:xfrm>
          <a:prstGeom prst="rect">
            <a:avLst/>
          </a:prstGeom>
          <a:noFill/>
        </p:spPr>
      </p:pic>
      <p:pic>
        <p:nvPicPr>
          <p:cNvPr id="4" name="Picture 4" descr="C:\Users\NAGPS\Downloads\mudra\Bangladesh-Taka-100-2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466560"/>
            <a:ext cx="2049370" cy="930869"/>
          </a:xfrm>
          <a:prstGeom prst="rect">
            <a:avLst/>
          </a:prstGeom>
          <a:noFill/>
        </p:spPr>
      </p:pic>
      <p:pic>
        <p:nvPicPr>
          <p:cNvPr id="5" name="Picture 5" descr="C:\Users\NAGPS\Downloads\mudra\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2028160"/>
            <a:ext cx="2057400" cy="1219200"/>
          </a:xfrm>
          <a:prstGeom prst="rect">
            <a:avLst/>
          </a:prstGeom>
          <a:noFill/>
        </p:spPr>
      </p:pic>
      <p:grpSp>
        <p:nvGrpSpPr>
          <p:cNvPr id="15" name="Group 14"/>
          <p:cNvGrpSpPr/>
          <p:nvPr/>
        </p:nvGrpSpPr>
        <p:grpSpPr>
          <a:xfrm>
            <a:off x="4424490" y="1951960"/>
            <a:ext cx="2204910" cy="1066800"/>
            <a:chOff x="3733801" y="1905000"/>
            <a:chExt cx="2204910" cy="1066800"/>
          </a:xfrm>
        </p:grpSpPr>
        <p:pic>
          <p:nvPicPr>
            <p:cNvPr id="8" name="Picture 4" descr="C:\Users\NAGPS\Downloads\mudra\10_Bangladeshi_taka_Obs_2011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733801" y="1905000"/>
              <a:ext cx="1595310" cy="838200"/>
            </a:xfrm>
            <a:prstGeom prst="rect">
              <a:avLst/>
            </a:prstGeom>
            <a:noFill/>
          </p:spPr>
        </p:pic>
        <p:pic>
          <p:nvPicPr>
            <p:cNvPr id="9" name="Picture 4" descr="C:\Users\NAGPS\Downloads\mudra\10_Bangladeshi_taka_Obs_2011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43401" y="2133600"/>
              <a:ext cx="1595310" cy="838200"/>
            </a:xfrm>
            <a:prstGeom prst="rect">
              <a:avLst/>
            </a:prstGeom>
            <a:noFill/>
          </p:spPr>
        </p:pic>
      </p:grpSp>
      <p:grpSp>
        <p:nvGrpSpPr>
          <p:cNvPr id="16" name="Group 15"/>
          <p:cNvGrpSpPr/>
          <p:nvPr/>
        </p:nvGrpSpPr>
        <p:grpSpPr>
          <a:xfrm>
            <a:off x="4656994" y="3018760"/>
            <a:ext cx="2963006" cy="1542163"/>
            <a:chOff x="3742594" y="3112478"/>
            <a:chExt cx="2963006" cy="1542163"/>
          </a:xfrm>
        </p:grpSpPr>
        <p:pic>
          <p:nvPicPr>
            <p:cNvPr id="10" name="Picture 5" descr="C:\Users\NAGPS\Downloads\mudra\19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85594" y="3112478"/>
              <a:ext cx="1820006" cy="1078522"/>
            </a:xfrm>
            <a:prstGeom prst="rect">
              <a:avLst/>
            </a:prstGeom>
            <a:noFill/>
          </p:spPr>
        </p:pic>
        <p:pic>
          <p:nvPicPr>
            <p:cNvPr id="11" name="Picture 5" descr="C:\Users\NAGPS\Downloads\mudra\19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75994" y="3417278"/>
              <a:ext cx="1820006" cy="1078522"/>
            </a:xfrm>
            <a:prstGeom prst="rect">
              <a:avLst/>
            </a:prstGeom>
            <a:noFill/>
          </p:spPr>
        </p:pic>
        <p:pic>
          <p:nvPicPr>
            <p:cNvPr id="12" name="Picture 4" descr="C:\Users\NAGPS\Downloads\mudra\10_Bangladeshi_taka_Obs_2011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742594" y="3733800"/>
              <a:ext cx="1752598" cy="920841"/>
            </a:xfrm>
            <a:prstGeom prst="rect">
              <a:avLst/>
            </a:prstGeom>
            <a:noFill/>
          </p:spPr>
        </p:pic>
      </p:grpSp>
      <p:grpSp>
        <p:nvGrpSpPr>
          <p:cNvPr id="17" name="Group 16"/>
          <p:cNvGrpSpPr/>
          <p:nvPr/>
        </p:nvGrpSpPr>
        <p:grpSpPr>
          <a:xfrm>
            <a:off x="4728364" y="4618960"/>
            <a:ext cx="2510636" cy="1248440"/>
            <a:chOff x="3733800" y="4724400"/>
            <a:chExt cx="2510636" cy="1248440"/>
          </a:xfrm>
        </p:grpSpPr>
        <p:pic>
          <p:nvPicPr>
            <p:cNvPr id="13" name="Picture 3" descr="C:\Users\NAGPS\Downloads\mudra\tk50o5o.gi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33800" y="4724400"/>
              <a:ext cx="2053436" cy="1019840"/>
            </a:xfrm>
            <a:prstGeom prst="rect">
              <a:avLst/>
            </a:prstGeom>
            <a:noFill/>
          </p:spPr>
        </p:pic>
        <p:pic>
          <p:nvPicPr>
            <p:cNvPr id="14" name="Picture 3" descr="C:\Users\NAGPS\Downloads\mudra\tk50o5o.gi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91000" y="4953000"/>
              <a:ext cx="2053436" cy="1019840"/>
            </a:xfrm>
            <a:prstGeom prst="rect">
              <a:avLst/>
            </a:prstGeom>
            <a:noFill/>
          </p:spPr>
        </p:pic>
      </p:grpSp>
      <p:pic>
        <p:nvPicPr>
          <p:cNvPr id="3" name="Picture 4" descr="C:\Users\NAGPS\Downloads\mudra\10_Bangladeshi_taka_Obs_20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" y="885160"/>
            <a:ext cx="1981199" cy="1040952"/>
          </a:xfrm>
          <a:prstGeom prst="rect">
            <a:avLst/>
          </a:prstGeom>
          <a:noFill/>
        </p:spPr>
      </p:pic>
      <p:grpSp>
        <p:nvGrpSpPr>
          <p:cNvPr id="19" name="Group 18"/>
          <p:cNvGrpSpPr/>
          <p:nvPr/>
        </p:nvGrpSpPr>
        <p:grpSpPr>
          <a:xfrm>
            <a:off x="4438135" y="838200"/>
            <a:ext cx="1886465" cy="1143000"/>
            <a:chOff x="3810000" y="609600"/>
            <a:chExt cx="1886465" cy="1143000"/>
          </a:xfrm>
        </p:grpSpPr>
        <p:pic>
          <p:nvPicPr>
            <p:cNvPr id="6" name="Picture 5" descr="g53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10000" y="609600"/>
              <a:ext cx="895865" cy="1143000"/>
            </a:xfrm>
            <a:prstGeom prst="rect">
              <a:avLst/>
            </a:prstGeom>
          </p:spPr>
        </p:pic>
        <p:pic>
          <p:nvPicPr>
            <p:cNvPr id="7" name="Picture 6" descr="g53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00600" y="609600"/>
              <a:ext cx="895865" cy="1143000"/>
            </a:xfrm>
            <a:prstGeom prst="rect">
              <a:avLst/>
            </a:prstGeom>
          </p:spPr>
        </p:pic>
      </p:grpSp>
      <p:sp>
        <p:nvSpPr>
          <p:cNvPr id="18" name="Left-Right Arrow 17"/>
          <p:cNvSpPr/>
          <p:nvPr/>
        </p:nvSpPr>
        <p:spPr>
          <a:xfrm>
            <a:off x="2895600" y="1113760"/>
            <a:ext cx="1447800" cy="533400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১০=৫+৫</a:t>
            </a:r>
          </a:p>
        </p:txBody>
      </p:sp>
      <p:sp>
        <p:nvSpPr>
          <p:cNvPr id="20" name="Left-Right Arrow 19"/>
          <p:cNvSpPr/>
          <p:nvPr/>
        </p:nvSpPr>
        <p:spPr>
          <a:xfrm>
            <a:off x="2819400" y="2180560"/>
            <a:ext cx="1600200" cy="685800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২০=১০+১০</a:t>
            </a:r>
          </a:p>
        </p:txBody>
      </p:sp>
      <p:sp>
        <p:nvSpPr>
          <p:cNvPr id="21" name="Left-Right Arrow 20"/>
          <p:cNvSpPr/>
          <p:nvPr/>
        </p:nvSpPr>
        <p:spPr>
          <a:xfrm>
            <a:off x="2667000" y="3628360"/>
            <a:ext cx="1981200" cy="762000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৫০=২০+২০+১০</a:t>
            </a:r>
          </a:p>
        </p:txBody>
      </p:sp>
      <p:sp>
        <p:nvSpPr>
          <p:cNvPr id="22" name="Left-Right Arrow 21"/>
          <p:cNvSpPr/>
          <p:nvPr/>
        </p:nvSpPr>
        <p:spPr>
          <a:xfrm>
            <a:off x="2819400" y="4618960"/>
            <a:ext cx="1905000" cy="762000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১০০=৫০+৫০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5906869"/>
            <a:ext cx="74676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১০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= ৫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মুদ্রা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নোট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85800" y="5906869"/>
            <a:ext cx="74676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২০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= ১০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নোট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" y="5983069"/>
            <a:ext cx="746760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৫০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= ২০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১০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১টি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81000" y="5895300"/>
            <a:ext cx="7620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১০০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= ৫০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নোট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38400" y="228600"/>
            <a:ext cx="31242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বিনিময়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Frame 3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2" name="Picture 3" descr="C:\Users\NAGPS\Downloads\mudra\2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34200" y="685800"/>
            <a:ext cx="1447800" cy="838200"/>
          </a:xfrm>
          <a:prstGeom prst="rect">
            <a:avLst/>
          </a:prstGeom>
          <a:noFill/>
        </p:spPr>
      </p:pic>
      <p:pic>
        <p:nvPicPr>
          <p:cNvPr id="33" name="Picture 3" descr="C:\Users\NAGPS\Downloads\mudra\2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62800" y="990600"/>
            <a:ext cx="1447800" cy="838200"/>
          </a:xfrm>
          <a:prstGeom prst="rect">
            <a:avLst/>
          </a:prstGeom>
          <a:noFill/>
        </p:spPr>
      </p:pic>
      <p:cxnSp>
        <p:nvCxnSpPr>
          <p:cNvPr id="35" name="Straight Connector 34"/>
          <p:cNvCxnSpPr/>
          <p:nvPr/>
        </p:nvCxnSpPr>
        <p:spPr>
          <a:xfrm rot="5400000">
            <a:off x="5943997" y="1218803"/>
            <a:ext cx="1371600" cy="79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C54FC5E0-4920-41BD-9934-8F65384E7A81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9133">
        <p15:prstTrans prst="peelOff"/>
      </p:transition>
    </mc:Choice>
    <mc:Fallback xmlns="">
      <p:transition spd="slow" advTm="691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3200400"/>
            <a:ext cx="8534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সোনালী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দলঃ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৫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জিনিস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কিনলে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৫০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১০    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                 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৫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লাগবে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?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385137"/>
            <a:ext cx="7924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রূপালী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দলঃ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২০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৩টি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১০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৫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                   ১টি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rame 5"/>
          <p:cNvSpPr/>
          <p:nvPr/>
        </p:nvSpPr>
        <p:spPr>
          <a:xfrm>
            <a:off x="-61456" y="-90268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138656" y="260294"/>
            <a:ext cx="609600" cy="5334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153400" y="5715000"/>
            <a:ext cx="609600" cy="5334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1000" y="5943600"/>
            <a:ext cx="609600" cy="5334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3557" y="339697"/>
            <a:ext cx="609600" cy="5334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095500" y="526994"/>
            <a:ext cx="4191000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170" name="Picture 2" descr="C:\Users\NAGPS\Downloads\mudra\7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114800"/>
            <a:ext cx="1817818" cy="1209675"/>
          </a:xfrm>
          <a:prstGeom prst="rect">
            <a:avLst/>
          </a:prstGeom>
          <a:noFill/>
        </p:spPr>
      </p:pic>
      <p:pic>
        <p:nvPicPr>
          <p:cNvPr id="7171" name="Picture 3" descr="C:\Users\NAGPS\Downloads\mudra\149761197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1752600"/>
            <a:ext cx="1908464" cy="1447800"/>
          </a:xfrm>
          <a:prstGeom prst="rect">
            <a:avLst/>
          </a:prstGeom>
          <a:noFill/>
        </p:spPr>
      </p:pic>
      <p:pic>
        <p:nvPicPr>
          <p:cNvPr id="14" name="Picture 3" descr="C:\Users\NAGPS\Downloads\mudra\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4594679"/>
            <a:ext cx="1295400" cy="663121"/>
          </a:xfrm>
          <a:prstGeom prst="rect">
            <a:avLst/>
          </a:prstGeom>
          <a:noFill/>
        </p:spPr>
      </p:pic>
      <p:pic>
        <p:nvPicPr>
          <p:cNvPr id="15" name="Picture 4" descr="C:\Users\NAGPS\Downloads\mudra\10_Bangladeshi_taka_Obs_20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1000" y="4648200"/>
            <a:ext cx="1160225" cy="609600"/>
          </a:xfrm>
          <a:prstGeom prst="rect">
            <a:avLst/>
          </a:prstGeom>
          <a:noFill/>
        </p:spPr>
      </p:pic>
      <p:pic>
        <p:nvPicPr>
          <p:cNvPr id="16" name="Picture 5" descr="C:\Users\NAGPS\Downloads\mudra\1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62200" y="4495800"/>
            <a:ext cx="1028700" cy="609600"/>
          </a:xfrm>
          <a:prstGeom prst="rect">
            <a:avLst/>
          </a:prstGeom>
          <a:noFill/>
        </p:spPr>
      </p:pic>
      <p:pic>
        <p:nvPicPr>
          <p:cNvPr id="20" name="Picture 4" descr="C:\Users\NAGPS\Downloads\mudra\10_Bangladeshi_taka_Obs_201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10544" y="2286000"/>
            <a:ext cx="1450281" cy="762000"/>
          </a:xfrm>
          <a:prstGeom prst="rect">
            <a:avLst/>
          </a:prstGeom>
          <a:noFill/>
        </p:spPr>
      </p:pic>
      <p:pic>
        <p:nvPicPr>
          <p:cNvPr id="21" name="Picture 3" descr="C:\Users\NAGPS\Downloads\mudra\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2286000"/>
            <a:ext cx="1447800" cy="741135"/>
          </a:xfrm>
          <a:prstGeom prst="rect">
            <a:avLst/>
          </a:prstGeom>
          <a:noFill/>
        </p:spPr>
      </p:pic>
      <p:pic>
        <p:nvPicPr>
          <p:cNvPr id="22" name="Picture 3" descr="C:\Users\NAGPS\Downloads\mudra\tk50o5o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43200" y="2286000"/>
            <a:ext cx="1380850" cy="685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4009">
        <p15:prstTrans prst="peelOff"/>
      </p:transition>
    </mc:Choice>
    <mc:Fallback xmlns="">
      <p:transition spd="slow" advTm="140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NAGPS\Downloads\Flower\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648200"/>
            <a:ext cx="1676400" cy="1952625"/>
          </a:xfrm>
          <a:prstGeom prst="rect">
            <a:avLst/>
          </a:prstGeom>
          <a:noFill/>
        </p:spPr>
      </p:pic>
      <p:pic>
        <p:nvPicPr>
          <p:cNvPr id="4099" name="Picture 3" descr="C:\Users\NAGPS\Downloads\Flower\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 flipH="1">
            <a:off x="304800" y="304800"/>
            <a:ext cx="2105025" cy="1952625"/>
          </a:xfrm>
          <a:prstGeom prst="rect">
            <a:avLst/>
          </a:prstGeom>
          <a:noFill/>
        </p:spPr>
      </p:pic>
      <p:pic>
        <p:nvPicPr>
          <p:cNvPr id="4098" name="Picture 2" descr="C:\Users\NAGPS\Downloads\Flower\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6496050" y="304800"/>
            <a:ext cx="2343150" cy="1952625"/>
          </a:xfrm>
          <a:prstGeom prst="rect">
            <a:avLst/>
          </a:prstGeom>
          <a:noFill/>
        </p:spPr>
      </p:pic>
      <p:grpSp>
        <p:nvGrpSpPr>
          <p:cNvPr id="2" name="Group 1"/>
          <p:cNvGrpSpPr/>
          <p:nvPr/>
        </p:nvGrpSpPr>
        <p:grpSpPr>
          <a:xfrm>
            <a:off x="1789460" y="3113782"/>
            <a:ext cx="1905000" cy="2362200"/>
            <a:chOff x="304799" y="381000"/>
            <a:chExt cx="3733801" cy="4876048"/>
          </a:xfrm>
        </p:grpSpPr>
        <p:pic>
          <p:nvPicPr>
            <p:cNvPr id="3" name="Picture 2" descr="C:\Users\NAGPS\Downloads\mudra\20 3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1000" y="381000"/>
              <a:ext cx="3581400" cy="29718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" name="Picture 5" descr="C:\Users\NAGPS\Downloads\mudra\19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04799" y="3429001"/>
              <a:ext cx="3733801" cy="1828047"/>
            </a:xfrm>
            <a:prstGeom prst="rect">
              <a:avLst/>
            </a:prstGeom>
            <a:noFill/>
          </p:spPr>
        </p:pic>
      </p:grpSp>
      <p:sp>
        <p:nvSpPr>
          <p:cNvPr id="5" name="TextBox 4"/>
          <p:cNvSpPr txBox="1"/>
          <p:nvPr/>
        </p:nvSpPr>
        <p:spPr>
          <a:xfrm>
            <a:off x="685800" y="1665982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ঈদের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মালিহা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নোটগুলো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উপহাহার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পেল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টাকা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উপহার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? </a:t>
            </a:r>
          </a:p>
        </p:txBody>
      </p:sp>
      <p:pic>
        <p:nvPicPr>
          <p:cNvPr id="6" name="Picture 4" descr="C:\Users\NAGPS\Downloads\mudra\10_Bangladeshi_taka_Obs_20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04259" y="2975489"/>
            <a:ext cx="1450281" cy="762000"/>
          </a:xfrm>
          <a:prstGeom prst="rect">
            <a:avLst/>
          </a:prstGeom>
          <a:noFill/>
        </p:spPr>
      </p:pic>
      <p:pic>
        <p:nvPicPr>
          <p:cNvPr id="7" name="Picture 3" descr="C:\Users\NAGPS\Downloads\mudra\2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67400" y="3955695"/>
            <a:ext cx="1447800" cy="838200"/>
          </a:xfrm>
          <a:prstGeom prst="rect">
            <a:avLst/>
          </a:prstGeom>
          <a:noFill/>
        </p:spPr>
      </p:pic>
      <p:pic>
        <p:nvPicPr>
          <p:cNvPr id="8" name="Picture 3" descr="C:\Users\NAGPS\Downloads\mudra\002 taka f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78468" y="4912580"/>
            <a:ext cx="1447800" cy="84490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524000" y="5906869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২০ + ২০ + ২০ + ১০ + ৫ + 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0" y="590686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=  ৭৭টাকা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0" y="533400"/>
            <a:ext cx="4191000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rame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0A24AF7-AE24-44CE-99F0-68097D548A0C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advTm="37928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76800" y="4426803"/>
            <a:ext cx="327660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১০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76800" y="5469931"/>
            <a:ext cx="3276600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২০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76800" y="2445603"/>
            <a:ext cx="32766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৫০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6800" y="3436203"/>
            <a:ext cx="3308919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১০০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7200" y="2362200"/>
            <a:ext cx="2057400" cy="4191000"/>
            <a:chOff x="6248400" y="1371600"/>
            <a:chExt cx="2057400" cy="4436069"/>
          </a:xfrm>
        </p:grpSpPr>
        <p:pic>
          <p:nvPicPr>
            <p:cNvPr id="7" name="Picture 3" descr="C:\Users\NAGPS\Downloads\mudra\tk50o5o.gi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48400" y="3704560"/>
              <a:ext cx="2053436" cy="1019840"/>
            </a:xfrm>
            <a:prstGeom prst="rect">
              <a:avLst/>
            </a:prstGeom>
            <a:noFill/>
          </p:spPr>
        </p:pic>
        <p:pic>
          <p:nvPicPr>
            <p:cNvPr id="8" name="Picture 4" descr="C:\Users\NAGPS\Downloads\mudra\10_Bangladeshi_taka_Obs_2011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324600" y="1371600"/>
              <a:ext cx="1981199" cy="1040952"/>
            </a:xfrm>
            <a:prstGeom prst="rect">
              <a:avLst/>
            </a:prstGeom>
            <a:noFill/>
          </p:spPr>
        </p:pic>
        <p:pic>
          <p:nvPicPr>
            <p:cNvPr id="9" name="Picture 4" descr="C:\Users\NAGPS\Downloads\mudra\Bangladesh-Taka-100-2b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48400" y="4876800"/>
              <a:ext cx="2049370" cy="930869"/>
            </a:xfrm>
            <a:prstGeom prst="rect">
              <a:avLst/>
            </a:prstGeom>
            <a:noFill/>
          </p:spPr>
        </p:pic>
        <p:pic>
          <p:nvPicPr>
            <p:cNvPr id="10" name="Picture 5" descr="C:\Users\NAGPS\Downloads\mudra\19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248400" y="2438400"/>
              <a:ext cx="2057400" cy="1219200"/>
            </a:xfrm>
            <a:prstGeom prst="rect">
              <a:avLst/>
            </a:prstGeom>
            <a:noFill/>
          </p:spPr>
        </p:pic>
      </p:grpSp>
      <p:sp>
        <p:nvSpPr>
          <p:cNvPr id="11" name="TextBox 10"/>
          <p:cNvSpPr txBox="1"/>
          <p:nvPr/>
        </p:nvSpPr>
        <p:spPr>
          <a:xfrm>
            <a:off x="609600" y="1440359"/>
            <a:ext cx="5257800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4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4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4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4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2" name="Frame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16200000" flipH="1">
            <a:off x="2590800" y="2650531"/>
            <a:ext cx="2209800" cy="22098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590800" y="3945931"/>
            <a:ext cx="2209800" cy="19812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2438400" y="2879131"/>
            <a:ext cx="2438400" cy="21336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 flipH="1" flipV="1">
            <a:off x="2328218" y="3903713"/>
            <a:ext cx="2506366" cy="2133601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1447800" y="304800"/>
            <a:ext cx="5638800" cy="914400"/>
            <a:chOff x="228600" y="152400"/>
            <a:chExt cx="5638800" cy="1600200"/>
          </a:xfrm>
        </p:grpSpPr>
        <p:sp>
          <p:nvSpPr>
            <p:cNvPr id="18" name="Rounded Rectangle 17"/>
            <p:cNvSpPr/>
            <p:nvPr/>
          </p:nvSpPr>
          <p:spPr>
            <a:xfrm>
              <a:off x="228600" y="152400"/>
              <a:ext cx="5638800" cy="1600200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5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মৌখিক</a:t>
              </a:r>
              <a:r>
                <a:rPr lang="en-US" sz="5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মূল্যায়ণ</a:t>
              </a:r>
              <a:endPara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457200" y="685800"/>
              <a:ext cx="609600" cy="6096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4953000" y="685800"/>
              <a:ext cx="609600" cy="6096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270CA8F1-4C09-4C55-B21E-9DB7A0724D32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282">
        <p15:prstTrans prst="peelOff"/>
      </p:transition>
    </mc:Choice>
    <mc:Fallback xmlns="">
      <p:transition spd="slow" advTm="322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-1828800" y="4495800"/>
            <a:ext cx="4267200" cy="1588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-2475706" y="4152106"/>
            <a:ext cx="5257800" cy="1588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2400" y="6629400"/>
            <a:ext cx="5410200" cy="1588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8153400" y="5715000"/>
            <a:ext cx="609600" cy="6858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rot="10800000">
            <a:off x="152400" y="6781800"/>
            <a:ext cx="5410200" cy="1588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219200" y="304800"/>
            <a:ext cx="5562600" cy="1600200"/>
            <a:chOff x="228600" y="152400"/>
            <a:chExt cx="5029200" cy="1600200"/>
          </a:xfrm>
        </p:grpSpPr>
        <p:sp>
          <p:nvSpPr>
            <p:cNvPr id="2" name="Rounded Rectangle 1"/>
            <p:cNvSpPr/>
            <p:nvPr/>
          </p:nvSpPr>
          <p:spPr>
            <a:xfrm>
              <a:off x="228600" y="152400"/>
              <a:ext cx="5029200" cy="16002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লিখিত</a:t>
              </a:r>
              <a:r>
                <a:rPr lang="en-US" sz="5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মূল্যায়ণ</a:t>
              </a:r>
              <a:endPara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457200" y="685800"/>
              <a:ext cx="609600" cy="609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4441520" y="609600"/>
              <a:ext cx="609600" cy="609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33400" y="3834825"/>
            <a:ext cx="5791200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১। ২টি ১০ </a:t>
            </a:r>
            <a:r>
              <a:rPr lang="en-US" sz="3200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নোটে</a:t>
            </a:r>
            <a:r>
              <a:rPr lang="en-US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টাকা</a:t>
            </a:r>
            <a:r>
              <a:rPr lang="en-US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3400" y="4697850"/>
            <a:ext cx="5867400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২। ৫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৫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নোটে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টাকা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33400" y="5587425"/>
            <a:ext cx="60198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৩। ৫০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নোটে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১০০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টাকা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24" name="Frame 2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3400" y="2615625"/>
            <a:ext cx="3124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লিখঃ</a:t>
            </a:r>
            <a:endParaRPr lang="en-US" sz="32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BCA4A5F-DBD7-4AD6-BBF6-828E771BEF4B}"/>
              </a:ext>
            </a:extLst>
          </p:cNvPr>
          <p:cNvSpPr/>
          <p:nvPr/>
        </p:nvSpPr>
        <p:spPr>
          <a:xfrm>
            <a:off x="8153400" y="5715000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4459">
        <p15:prstTrans prst="peelOff"/>
      </p:transition>
    </mc:Choice>
    <mc:Fallback xmlns="">
      <p:transition spd="slow" advTm="144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3657600"/>
            <a:ext cx="8839200" cy="304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-3009106" y="3313906"/>
            <a:ext cx="6477000" cy="1588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76658" y="4711005"/>
            <a:ext cx="5976542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ইভা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৩২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হালি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ডিম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৩০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প্যাকেট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চানাচুর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৬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বিস্কুট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কিনল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বাজারে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টাকা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?</a:t>
            </a:r>
            <a:endParaRPr lang="en-US" sz="2800" dirty="0"/>
          </a:p>
        </p:txBody>
      </p:sp>
      <p:sp>
        <p:nvSpPr>
          <p:cNvPr id="12" name="Rounded Rectangle 11"/>
          <p:cNvSpPr/>
          <p:nvPr/>
        </p:nvSpPr>
        <p:spPr>
          <a:xfrm>
            <a:off x="304800" y="2209800"/>
            <a:ext cx="5486400" cy="1447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6600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600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9">
            <a:hlinkClick r:id="" action="ppaction://hlinkshowjump?jump=firstslide">
              <a:snd r:embed="rId3" name="arrow.wav"/>
            </a:hlinkClick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59" y="228600"/>
            <a:ext cx="2647156" cy="264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ame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34423CF-1518-4292-8B8C-568E54F3C06D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942">
        <p15:prstTrans prst="peelOff"/>
      </p:transition>
    </mc:Choice>
    <mc:Fallback xmlns="">
      <p:transition spd="slow" advTm="109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BB45E3-762E-410C-81D1-1CB47EE5C2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8686800" cy="6324600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256113" y="280182"/>
            <a:ext cx="4284236" cy="2464487"/>
            <a:chOff x="-256113" y="357273"/>
            <a:chExt cx="4284236" cy="2375408"/>
          </a:xfrm>
        </p:grpSpPr>
        <p:sp>
          <p:nvSpPr>
            <p:cNvPr id="3" name="TextBox 2"/>
            <p:cNvSpPr txBox="1"/>
            <p:nvPr/>
          </p:nvSpPr>
          <p:spPr>
            <a:xfrm>
              <a:off x="-256113" y="357273"/>
              <a:ext cx="4256723" cy="132344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 err="1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ধন্যবাদ</a:t>
              </a:r>
              <a:endParaRPr lang="en-US" sz="80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-228600" y="1409241"/>
              <a:ext cx="4256723" cy="132344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 err="1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সবাইকে</a:t>
              </a:r>
              <a:endParaRPr lang="en-US" sz="80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C6E4AFE-5AB1-472B-949B-02362EEF372A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8802">
        <p15:prstTrans prst="peelOff"/>
      </p:transition>
    </mc:Choice>
    <mc:Fallback xmlns="">
      <p:transition spd="slow" advTm="188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533400"/>
            <a:ext cx="5715000" cy="110799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352800" y="2362200"/>
            <a:ext cx="4800600" cy="2862322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just">
              <a:buFont typeface="Arial" charset="0"/>
              <a:buChar char="•"/>
            </a:pPr>
            <a:r>
              <a:rPr lang="en-US" sz="48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শাহরিণা</a:t>
            </a:r>
            <a:r>
              <a:rPr lang="en-US" sz="4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বিণ</a:t>
            </a:r>
            <a:r>
              <a:rPr lang="en-US" sz="4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সুইটি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Font typeface="Arial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Font typeface="Arial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চরমোনাই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স: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প্রা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Font typeface="Arial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-152400" y="0"/>
            <a:ext cx="9372600" cy="6858000"/>
          </a:xfrm>
          <a:prstGeom prst="frame">
            <a:avLst>
              <a:gd name="adj1" fmla="val 3469"/>
            </a:avLst>
          </a:prstGeom>
          <a:solidFill>
            <a:schemeClr val="accent4"/>
          </a:solidFill>
          <a:ln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BF502E-7460-436E-9480-FFFD456A07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60" y="2150455"/>
            <a:ext cx="2356681" cy="328581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FDEBA81-C9DF-497D-91E6-D5CF0CACB55D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730">
        <p15:prstTrans prst="curtains"/>
      </p:transition>
    </mc:Choice>
    <mc:Fallback xmlns="">
      <p:transition spd="slow" advTm="673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116114" y="58057"/>
            <a:ext cx="8665029" cy="43543"/>
          </a:xfrm>
          <a:custGeom>
            <a:avLst/>
            <a:gdLst>
              <a:gd name="connsiteX0" fmla="*/ 0 w 8665029"/>
              <a:gd name="connsiteY0" fmla="*/ 43543 h 43543"/>
              <a:gd name="connsiteX1" fmla="*/ 8665029 w 8665029"/>
              <a:gd name="connsiteY1" fmla="*/ 0 h 43543"/>
              <a:gd name="connsiteX2" fmla="*/ 8665029 w 8665029"/>
              <a:gd name="connsiteY2" fmla="*/ 0 h 4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65029" h="43543">
                <a:moveTo>
                  <a:pt x="0" y="43543"/>
                </a:moveTo>
                <a:lnTo>
                  <a:pt x="8665029" y="0"/>
                </a:lnTo>
                <a:lnTo>
                  <a:pt x="8665029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95400" y="399871"/>
            <a:ext cx="6248400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72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253783" y="2607995"/>
            <a:ext cx="6632917" cy="2815417"/>
            <a:chOff x="497414" y="2973719"/>
            <a:chExt cx="6632917" cy="2815417"/>
          </a:xfrm>
        </p:grpSpPr>
        <p:sp>
          <p:nvSpPr>
            <p:cNvPr id="13" name="TextBox 12"/>
            <p:cNvSpPr txBox="1"/>
            <p:nvPr/>
          </p:nvSpPr>
          <p:spPr>
            <a:xfrm>
              <a:off x="4539531" y="3037345"/>
              <a:ext cx="2590800" cy="243143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সপ্তম</a:t>
              </a:r>
              <a:r>
                <a:rPr lang="en-US" sz="4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b="1" dirty="0" err="1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অধ্যায়</a:t>
              </a:r>
              <a:endParaRPr lang="en-US" sz="44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2000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বাংলাদেশি 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মুদ্রা</a:t>
              </a:r>
              <a:endParaRPr lang="en-US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8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414" y="2973719"/>
              <a:ext cx="2481943" cy="2815417"/>
            </a:xfrm>
            <a:prstGeom prst="rect">
              <a:avLst/>
            </a:prstGeom>
          </p:spPr>
        </p:pic>
      </p:grpSp>
      <p:sp>
        <p:nvSpPr>
          <p:cNvPr id="23" name="Freeform 22"/>
          <p:cNvSpPr/>
          <p:nvPr/>
        </p:nvSpPr>
        <p:spPr>
          <a:xfrm>
            <a:off x="21771" y="6781800"/>
            <a:ext cx="8665029" cy="43543"/>
          </a:xfrm>
          <a:custGeom>
            <a:avLst/>
            <a:gdLst>
              <a:gd name="connsiteX0" fmla="*/ 0 w 8665029"/>
              <a:gd name="connsiteY0" fmla="*/ 43543 h 43543"/>
              <a:gd name="connsiteX1" fmla="*/ 8665029 w 8665029"/>
              <a:gd name="connsiteY1" fmla="*/ 0 h 43543"/>
              <a:gd name="connsiteX2" fmla="*/ 8665029 w 8665029"/>
              <a:gd name="connsiteY2" fmla="*/ 0 h 4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65029" h="43543">
                <a:moveTo>
                  <a:pt x="0" y="43543"/>
                </a:moveTo>
                <a:lnTo>
                  <a:pt x="8665029" y="0"/>
                </a:lnTo>
                <a:lnTo>
                  <a:pt x="8665029" y="0"/>
                </a:lnTo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ame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BABD005-478C-4A3E-A9B7-47D7ABFF245A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8082">
        <p15:prstTrans prst="peelOff"/>
      </p:transition>
    </mc:Choice>
    <mc:Fallback xmlns="">
      <p:transition spd="slow" advTm="80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Alternate Process 16"/>
          <p:cNvSpPr/>
          <p:nvPr/>
        </p:nvSpPr>
        <p:spPr>
          <a:xfrm>
            <a:off x="609601" y="3429000"/>
            <a:ext cx="7924800" cy="626807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1। ১৫.১.১. ১০০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টাকা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প্রচলিত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চিনে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2743200" y="398082"/>
            <a:ext cx="3429000" cy="897318"/>
          </a:xfrm>
          <a:prstGeom prst="flowChartAlternateProcess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n w="12700">
                  <a:solidFill>
                    <a:srgbClr val="92D05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b="1" dirty="0">
              <a:ln w="12700">
                <a:solidFill>
                  <a:srgbClr val="92D050"/>
                </a:solidFill>
                <a:prstDash val="solid"/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09600" y="2209800"/>
            <a:ext cx="4114800" cy="838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0070C0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sp>
        <p:nvSpPr>
          <p:cNvPr id="23" name="Flowchart: Alternate Process 22"/>
          <p:cNvSpPr/>
          <p:nvPr/>
        </p:nvSpPr>
        <p:spPr>
          <a:xfrm>
            <a:off x="609600" y="4478593"/>
            <a:ext cx="7924800" cy="626807"/>
          </a:xfrm>
          <a:prstGeom prst="flowChartAlternateProcess">
            <a:avLst/>
          </a:prstGeom>
          <a:solidFill>
            <a:srgbClr val="92D050"/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2। ১৫.১.২.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মুদ্রা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বিনিময়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4" name="Frame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061F5B7-195E-44EC-BEA4-DDE4039308A6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1739">
        <p15:prstTrans prst="peelOff"/>
      </p:transition>
    </mc:Choice>
    <mc:Fallback xmlns="">
      <p:transition spd="slow" advTm="117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297178" y="5129350"/>
            <a:ext cx="4549643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4800" dirty="0">
                <a:latin typeface="NikoshBAN" pitchFamily="2" charset="0"/>
                <a:cs typeface="NikoshBAN" pitchFamily="2" charset="0"/>
              </a:rPr>
              <a:t>বাংলাদেশি মুদ্রা ও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NAGPS\Downloads\mudra\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2426" y="2112385"/>
            <a:ext cx="2667000" cy="2709430"/>
          </a:xfrm>
          <a:prstGeom prst="ellipse">
            <a:avLst/>
          </a:prstGeom>
          <a:ln w="635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Oval 4"/>
          <p:cNvSpPr/>
          <p:nvPr/>
        </p:nvSpPr>
        <p:spPr>
          <a:xfrm>
            <a:off x="3124200" y="3327117"/>
            <a:ext cx="917902" cy="97976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4930" tIns="74930" rIns="74930" bIns="74930" numCol="1" spcCol="1270" anchor="ctr" anchorCtr="0">
            <a:noAutofit/>
          </a:bodyPr>
          <a:lstStyle/>
          <a:p>
            <a:pPr lvl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5900" kern="1200"/>
          </a:p>
        </p:txBody>
      </p:sp>
      <p:sp>
        <p:nvSpPr>
          <p:cNvPr id="17" name="Oval 16"/>
          <p:cNvSpPr/>
          <p:nvPr/>
        </p:nvSpPr>
        <p:spPr>
          <a:xfrm>
            <a:off x="1780776" y="2307215"/>
            <a:ext cx="2590800" cy="251460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28575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Rectangle 1"/>
          <p:cNvSpPr/>
          <p:nvPr/>
        </p:nvSpPr>
        <p:spPr>
          <a:xfrm>
            <a:off x="2218633" y="533400"/>
            <a:ext cx="4343400" cy="1295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5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42EED24-E7E3-4553-A5C6-26F74F3CDD82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259">
        <p15:prstTrans prst="peelOff"/>
      </p:transition>
    </mc:Choice>
    <mc:Fallback xmlns="">
      <p:transition spd="slow" advTm="92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NAGPS\Downloads\mudra\1 taka coins of bangladeshi currenci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609600"/>
            <a:ext cx="3257550" cy="4714875"/>
          </a:xfrm>
          <a:prstGeom prst="rect">
            <a:avLst/>
          </a:prstGeom>
          <a:noFill/>
        </p:spPr>
      </p:pic>
      <p:grpSp>
        <p:nvGrpSpPr>
          <p:cNvPr id="9" name="Group 8"/>
          <p:cNvGrpSpPr/>
          <p:nvPr/>
        </p:nvGrpSpPr>
        <p:grpSpPr>
          <a:xfrm>
            <a:off x="4776787" y="304800"/>
            <a:ext cx="2919413" cy="4779963"/>
            <a:chOff x="4776787" y="304800"/>
            <a:chExt cx="2919413" cy="4779963"/>
          </a:xfrm>
        </p:grpSpPr>
        <p:pic>
          <p:nvPicPr>
            <p:cNvPr id="2050" name="Picture 2" descr="C:\Users\NAGPS\Downloads\mudra\BD6B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76787" y="2895600"/>
              <a:ext cx="2919413" cy="2189163"/>
            </a:xfrm>
            <a:prstGeom prst="rect">
              <a:avLst/>
            </a:prstGeom>
            <a:noFill/>
          </p:spPr>
        </p:pic>
        <p:pic>
          <p:nvPicPr>
            <p:cNvPr id="2054" name="Picture 6" descr="C:\Users\NAGPS\Downloads\mudra\54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38700" y="304800"/>
              <a:ext cx="2781300" cy="2409825"/>
            </a:xfrm>
            <a:prstGeom prst="rect">
              <a:avLst/>
            </a:prstGeom>
            <a:noFill/>
          </p:spPr>
        </p:pic>
      </p:grpSp>
      <p:sp>
        <p:nvSpPr>
          <p:cNvPr id="6" name="Rectangle 5"/>
          <p:cNvSpPr/>
          <p:nvPr/>
        </p:nvSpPr>
        <p:spPr>
          <a:xfrm>
            <a:off x="838200" y="5493603"/>
            <a:ext cx="2752677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মুদ্রা 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76800" y="5486400"/>
            <a:ext cx="2744661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rgbClr val="00B0F0"/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1CAFC4B-F8D2-4A2C-90C9-35BA6A1368D4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9850">
        <p15:prstTrans prst="peelOff"/>
      </p:transition>
    </mc:Choice>
    <mc:Fallback xmlns="">
      <p:transition spd="slow" advTm="198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NAGPS\Downloads\mudra\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2590800"/>
            <a:ext cx="3581400" cy="2176198"/>
          </a:xfrm>
          <a:prstGeom prst="rect">
            <a:avLst/>
          </a:prstGeom>
          <a:noFill/>
        </p:spPr>
      </p:pic>
      <p:pic>
        <p:nvPicPr>
          <p:cNvPr id="4099" name="Picture 3" descr="C:\Users\NAGPS\Downloads\mudra\002 taka 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381000"/>
            <a:ext cx="3571875" cy="22002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09600" y="5334000"/>
            <a:ext cx="2632451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২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মুদ্রা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6800" y="5334000"/>
            <a:ext cx="2775119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২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rgbClr val="FFFF00"/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101" name="Picture 5" descr="C:\Users\NAGPS\Downloads\mudra\aakashdekhi_1286385768_13-2_taka_coin_20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1981200"/>
            <a:ext cx="3048000" cy="1762125"/>
          </a:xfrm>
          <a:prstGeom prst="rect">
            <a:avLst/>
          </a:prstGeom>
          <a:noFill/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C6BB0677-3F63-409A-BBD4-DFE86D36329A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advTm="1009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NAGPS\Downloads\mudra\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04800"/>
            <a:ext cx="3200400" cy="1638300"/>
          </a:xfrm>
          <a:prstGeom prst="rect">
            <a:avLst/>
          </a:prstGeom>
          <a:noFill/>
        </p:spPr>
      </p:pic>
      <p:pic>
        <p:nvPicPr>
          <p:cNvPr id="3076" name="Picture 4" descr="C:\Users\NAGPS\Downloads\mudra\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2008909"/>
            <a:ext cx="3162300" cy="3306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381000" y="5188803"/>
            <a:ext cx="2645275" cy="830997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৫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মুদ্রা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29200" y="5486400"/>
            <a:ext cx="2787943" cy="830997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৫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টাকার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নোট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 descr="C:\Users\NAGPS\Downloads\mudra\3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457200"/>
            <a:ext cx="3038475" cy="1828800"/>
          </a:xfrm>
          <a:prstGeom prst="rect">
            <a:avLst/>
          </a:prstGeom>
          <a:noFill/>
        </p:spPr>
      </p:pic>
      <p:pic>
        <p:nvPicPr>
          <p:cNvPr id="8" name="Picture 7" descr="g5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362200"/>
            <a:ext cx="1905000" cy="2430517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F2BF32F-6849-4FBE-B3C5-0563BFA03012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2638">
        <p15:prstTrans prst="peelOff"/>
      </p:transition>
    </mc:Choice>
    <mc:Fallback xmlns="">
      <p:transition spd="slow" advTm="126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69"/>
            </a:avLst>
          </a:prstGeom>
          <a:solidFill>
            <a:schemeClr val="accent5">
              <a:lumMod val="75000"/>
            </a:schemeClr>
          </a:solidFill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NAGPS\Downloads\mudra\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8454" y="304800"/>
            <a:ext cx="2912645" cy="2667000"/>
          </a:xfrm>
          <a:prstGeom prst="rect">
            <a:avLst/>
          </a:prstGeom>
          <a:noFill/>
        </p:spPr>
      </p:pic>
      <p:pic>
        <p:nvPicPr>
          <p:cNvPr id="5123" name="Picture 3" descr="C:\Users\NAGPS\Downloads\mudra\4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038600"/>
            <a:ext cx="2779059" cy="2362200"/>
          </a:xfrm>
          <a:prstGeom prst="rect">
            <a:avLst/>
          </a:prstGeom>
          <a:noFill/>
        </p:spPr>
      </p:pic>
      <p:grpSp>
        <p:nvGrpSpPr>
          <p:cNvPr id="9" name="Group 8"/>
          <p:cNvGrpSpPr/>
          <p:nvPr/>
        </p:nvGrpSpPr>
        <p:grpSpPr>
          <a:xfrm>
            <a:off x="4971757" y="3962400"/>
            <a:ext cx="2819400" cy="2514600"/>
            <a:chOff x="2514601" y="1676400"/>
            <a:chExt cx="2209800" cy="2667000"/>
          </a:xfrm>
        </p:grpSpPr>
        <p:pic>
          <p:nvPicPr>
            <p:cNvPr id="5124" name="Picture 4" descr="C:\Users\NAGPS\Downloads\mudra\10_Bangladeshi_taka_Obs_2011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4601" y="1676400"/>
              <a:ext cx="2209799" cy="1219200"/>
            </a:xfrm>
            <a:prstGeom prst="rect">
              <a:avLst/>
            </a:prstGeom>
            <a:noFill/>
          </p:spPr>
        </p:pic>
        <p:pic>
          <p:nvPicPr>
            <p:cNvPr id="5125" name="Picture 5" descr="C:\Users\NAGPS\Downloads\mudra\10_Bangladeshi_taka_rev_2011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14601" y="2895600"/>
              <a:ext cx="2209800" cy="1447800"/>
            </a:xfrm>
            <a:prstGeom prst="rect">
              <a:avLst/>
            </a:prstGeom>
            <a:noFill/>
          </p:spPr>
        </p:pic>
      </p:grpSp>
      <p:pic>
        <p:nvPicPr>
          <p:cNvPr id="5127" name="Picture 7" descr="C:\Users\NAGPS\Downloads\mudra\BD3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6819" y="261940"/>
            <a:ext cx="2883581" cy="2795384"/>
          </a:xfrm>
          <a:prstGeom prst="rect">
            <a:avLst/>
          </a:prstGeom>
          <a:noFill/>
        </p:spPr>
      </p:pic>
      <p:sp>
        <p:nvSpPr>
          <p:cNvPr id="11" name="Oval 10"/>
          <p:cNvSpPr/>
          <p:nvPr/>
        </p:nvSpPr>
        <p:spPr>
          <a:xfrm>
            <a:off x="3200400" y="1905000"/>
            <a:ext cx="2590800" cy="189567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১০ </a:t>
            </a:r>
            <a:r>
              <a:rPr lang="en-US" sz="40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টাকার</a:t>
            </a:r>
            <a:r>
              <a:rPr lang="en-US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নোট</a:t>
            </a:r>
            <a:endParaRPr lang="en-US" sz="4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3BF238-4CF5-4FF5-890C-0F08CAA1F26C}"/>
              </a:ext>
            </a:extLst>
          </p:cNvPr>
          <p:cNvSpPr/>
          <p:nvPr/>
        </p:nvSpPr>
        <p:spPr>
          <a:xfrm>
            <a:off x="8153400" y="5635198"/>
            <a:ext cx="609600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304">
        <p15:prstTrans prst="peelOff"/>
      </p:transition>
    </mc:Choice>
    <mc:Fallback xmlns="">
      <p:transition spd="slow" advTm="630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1|3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4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3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4|4.5|4.3|1.7|2.2|1.5|2|5.5|4.5|2.4|3.1|5|4.2|6.1|2.8|4.2|5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3|1.4|2.5|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5|2.7|3.2|3.1|2.9|2.7|1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6.9|3.7|2.3|6.1|2.7|3.5|2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3.6|3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4|3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9|3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5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6|3|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5|2.2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6|2.1|2.1|2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2483</TotalTime>
  <Words>321</Words>
  <Application>Microsoft Office PowerPoint</Application>
  <PresentationFormat>On-screen Show (4:3)</PresentationFormat>
  <Paragraphs>63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Century Schoolbook</vt:lpstr>
      <vt:lpstr>NikoshBAN</vt:lpstr>
      <vt:lpstr>Wingdings</vt:lpstr>
      <vt:lpstr>Wingdings 2</vt:lpstr>
      <vt:lpstr>নিকওসহবয়ন</vt:lpstr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sweety</dc:creator>
  <cp:lastModifiedBy>Shahrina Bin Sweety</cp:lastModifiedBy>
  <cp:revision>313</cp:revision>
  <dcterms:created xsi:type="dcterms:W3CDTF">2006-08-16T00:00:00Z</dcterms:created>
  <dcterms:modified xsi:type="dcterms:W3CDTF">2019-07-24T17:00:10Z</dcterms:modified>
</cp:coreProperties>
</file>