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62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8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7F3E-91C4-4C71-86AD-97CE93DC1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0C2A3-CF33-4FD4-8B6D-49E378C9B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635C-A328-4DA6-9B40-FA81CF54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D01C5-F9A2-45E3-8B2D-5EC48FC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212E-42F3-4363-8249-4A518427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0C8-4ABF-477D-BFA4-8986CE7B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5D9CF-B8BB-4F45-9E61-964ECBD7D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286D4-C429-4B65-8CBF-0417F62E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92209-2A54-4111-A1FB-478D3193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DDBF1-8C00-48C2-9F93-8B0EE92A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7031A-0DE7-424D-97FC-C95462362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115B6-737B-42B0-9094-F769B4EFE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C4C96-9836-4677-8A62-BFAF687C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26E6-29A7-482A-8090-3281809A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DAEF-3B19-497A-AD21-D1C6600E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E05A-ED26-47FB-99A9-A94E7642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2DA9-2878-4662-97CA-94BC3ABD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57C8D-2028-4812-8602-F25D5439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D12A-C0C6-4D67-984E-CA522DA7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4C93-5CC3-4EB9-972A-CD4AF05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B102-438A-4140-8F2F-EC2ED8C3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4F732-7707-4048-BA10-E72CDBD3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BE3CA-CFA1-4057-9396-3EC85788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79AA8-4886-415E-A657-52BF6A00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9A77-F99C-4271-B306-99E54F1F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C23F-DCC9-43AA-BBCF-E1D6EF9F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906C3-D1B6-457B-AFDE-CD95C0258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8F590-193E-4BA4-8FFA-99C1288AB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CEC55-7533-44D3-AFBC-03EC5891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3EA59-33E2-487D-833B-A121C125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8A4FF-837A-4DDF-BD73-2422397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8A09-8993-4A2D-A970-EAC87AFE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B9448-9536-455B-9A8B-886EE24EE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D084F-08AB-4261-AE49-FB08E3863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1F242-5932-44A3-93F9-02DAE8345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2C7D2-D972-4B80-97C4-1AA151EBC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CA00A-D20A-458A-8A3B-D7DD194D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8CDD1-BC21-4855-9E72-F3BA6661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5DDD4-4E82-4906-817E-95DC12C4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F33E-6546-4D8A-B8FB-C3E29716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1E00E-AC9B-4CD4-8C78-04139D7A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9BED5-85AC-459D-9348-7C3356A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B0532-4430-4043-A6AE-4AAEA454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4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8220B-4006-41BA-834E-7BD6F96A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EA651-BD85-45FF-A247-EF28DC34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B208C-80CA-4BC0-AEAF-854314FE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7A18-EB0B-44BD-A761-FF7ABEA9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2E18-2558-4ACC-80FE-83CDCE13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2191C-A73D-4A7B-A1B9-0E0101D40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38227-B2BA-4A9E-ACBF-651F495D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4F103-00C6-4A2F-A1FA-B6379033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EA72F-4F9A-436D-A3E7-5DDE7681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E5BA-FAB2-4E66-8CBA-86F6682F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2C068-C7A0-4101-A2D9-57862EDD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5BF4-5B30-442D-9BA9-702763F6B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FA4B3-C473-4D30-9C3A-D8CC7E8A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8A8C4-FF3C-47F0-A370-417DA4A3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C088F-B3AB-4CC5-B6CE-8299ABC0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5D48C-F0C3-4173-B3E6-6A0A55AF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0F6EA-EED0-4EE0-A799-4A4C9B16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E4DBE-21D6-476B-A6AE-32DAC4181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0782-AFBB-4993-BCAD-99057313C26D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4281-48AD-48A9-961C-A331EB2F1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14577-F301-417B-B81D-2B3437D6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85D7-1C6B-4EAB-A9D3-DA42F4D1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audio" Target="../media/media1.m4a"/><Relationship Id="rId7" Type="http://schemas.openxmlformats.org/officeDocument/2006/relationships/image" Target="../media/image10.tmp"/><Relationship Id="rId2" Type="http://schemas.microsoft.com/office/2007/relationships/media" Target="../media/media1.m4a"/><Relationship Id="rId1" Type="http://schemas.openxmlformats.org/officeDocument/2006/relationships/tags" Target="../tags/tag10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gif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0D5B3-32DF-4B98-85FC-E27A97628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1411357"/>
            <a:ext cx="9024731" cy="5446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0AD5CD-0470-4EF8-BFD7-AEF831283D67}"/>
              </a:ext>
            </a:extLst>
          </p:cNvPr>
          <p:cNvSpPr/>
          <p:nvPr/>
        </p:nvSpPr>
        <p:spPr>
          <a:xfrm>
            <a:off x="4187687" y="417306"/>
            <a:ext cx="3776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00B0F0"/>
                </a:solidFill>
              </a:rPr>
              <a:t>স্বাগতম</a:t>
            </a:r>
            <a:endParaRPr lang="en-US" sz="9600" b="1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30D68-B995-4488-A224-98B1ACB13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1" y="314738"/>
            <a:ext cx="1153472" cy="783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30D68-B995-4488-A224-98B1ACB13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314738"/>
            <a:ext cx="1153472" cy="78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30D68-B995-4488-A224-98B1ACB13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398" y="5873452"/>
            <a:ext cx="1153472" cy="783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730D68-B995-4488-A224-98B1ACB13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236"/>
            <a:ext cx="1153472" cy="783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314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533">
        <p15:prstTrans prst="peelOff"/>
      </p:transition>
    </mc:Choice>
    <mc:Fallback>
      <p:transition spd="slow" advTm="5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B5EE8B-6121-4D30-A044-2A275B6EBEDD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684CF-B777-4B19-9675-B04D34A743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0" y="899278"/>
            <a:ext cx="3482908" cy="263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9E32A6F-1BC0-4E7F-A8D5-D25E48E39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62" y="823364"/>
            <a:ext cx="3834707" cy="2531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69D759E-3855-4F52-9EF1-72906C7EC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0" y="3795303"/>
            <a:ext cx="3482908" cy="263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82A67B8-EC4D-48FB-93B1-5AD19F7F0A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62" y="3531562"/>
            <a:ext cx="3858798" cy="2531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14F11-9AA9-4A38-9AD3-C5E66B6AC4AE}"/>
              </a:ext>
            </a:extLst>
          </p:cNvPr>
          <p:cNvSpPr txBox="1"/>
          <p:nvPr/>
        </p:nvSpPr>
        <p:spPr>
          <a:xfrm>
            <a:off x="4711735" y="177033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735C13-61C3-4A13-A1F0-DFD6D21ACD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4896" y="345536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244022"/>
      </p:ext>
    </p:extLst>
  </p:cSld>
  <p:clrMapOvr>
    <a:masterClrMapping/>
  </p:clrMapOvr>
  <p:transition spd="slow" advTm="956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D9D7E3-0A9A-4590-9C22-789C6EDEDE4C}"/>
              </a:ext>
            </a:extLst>
          </p:cNvPr>
          <p:cNvSpPr/>
          <p:nvPr/>
        </p:nvSpPr>
        <p:spPr>
          <a:xfrm>
            <a:off x="49163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EE5BE-B1FC-4655-B9DF-1DFBE6D8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9" y="1053566"/>
            <a:ext cx="3531650" cy="2056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A578A-0DE6-48FE-91AD-2E8E49282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96" y="992281"/>
            <a:ext cx="3273286" cy="2118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8D5F0-F7C3-488D-9412-104E8DC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9" y="3938587"/>
            <a:ext cx="3922643" cy="2166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DF7E5-CE07-4DE0-AAA3-6EAF2B06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96" y="4065846"/>
            <a:ext cx="3273286" cy="1987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786301-8E44-4830-AF97-C3270766D37B}"/>
              </a:ext>
            </a:extLst>
          </p:cNvPr>
          <p:cNvSpPr/>
          <p:nvPr/>
        </p:nvSpPr>
        <p:spPr>
          <a:xfrm>
            <a:off x="2593180" y="3182994"/>
            <a:ext cx="269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9F0D37-CE5B-4C49-A912-809ED1708C0D}"/>
              </a:ext>
            </a:extLst>
          </p:cNvPr>
          <p:cNvSpPr/>
          <p:nvPr/>
        </p:nvSpPr>
        <p:spPr>
          <a:xfrm>
            <a:off x="7903058" y="3353812"/>
            <a:ext cx="3670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হাসে।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E163E2-444B-49CA-B178-E325383063E2}"/>
              </a:ext>
            </a:extLst>
          </p:cNvPr>
          <p:cNvSpPr/>
          <p:nvPr/>
        </p:nvSpPr>
        <p:spPr>
          <a:xfrm>
            <a:off x="2257740" y="6178256"/>
            <a:ext cx="3135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খাই।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54015-24AA-422A-93F6-10EF9F2CB12F}"/>
              </a:ext>
            </a:extLst>
          </p:cNvPr>
          <p:cNvSpPr/>
          <p:nvPr/>
        </p:nvSpPr>
        <p:spPr>
          <a:xfrm>
            <a:off x="8151394" y="6200441"/>
            <a:ext cx="3670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চাই।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D2922-DC12-438A-AE3B-9B7D1D3C644E}"/>
              </a:ext>
            </a:extLst>
          </p:cNvPr>
          <p:cNvSpPr txBox="1"/>
          <p:nvPr/>
        </p:nvSpPr>
        <p:spPr>
          <a:xfrm>
            <a:off x="3787039" y="198710"/>
            <a:ext cx="424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নিকসবান"/>
              </a:rPr>
              <a:t>শুনি ও বলি</a:t>
            </a:r>
            <a:endParaRPr lang="en-US" sz="3600" b="1" dirty="0">
              <a:solidFill>
                <a:srgbClr val="0070C0"/>
              </a:solidFill>
              <a:latin typeface="নিকসবান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694220"/>
      </p:ext>
    </p:extLst>
  </p:cSld>
  <p:clrMapOvr>
    <a:masterClrMapping/>
  </p:clrMapOvr>
  <p:transition spd="slow" advTm="119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64A47A-A9F5-4C9A-854B-2347ABE5C890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A7A9A-A930-4277-B989-296CCD9D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6" y="1707655"/>
            <a:ext cx="4744278" cy="4757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E498C-7D49-4746-BA1C-5B9A4CE1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17" y="2497597"/>
            <a:ext cx="3753374" cy="3124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9972E-F840-4B3E-8CD2-7CEF21642219}"/>
              </a:ext>
            </a:extLst>
          </p:cNvPr>
          <p:cNvSpPr txBox="1"/>
          <p:nvPr/>
        </p:nvSpPr>
        <p:spPr>
          <a:xfrm>
            <a:off x="3787039" y="198710"/>
            <a:ext cx="424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নিকসবান"/>
              </a:rPr>
              <a:t>শুনি ও বলি</a:t>
            </a:r>
            <a:endParaRPr lang="en-US" sz="3600" b="1" dirty="0">
              <a:solidFill>
                <a:srgbClr val="0070C0"/>
              </a:solidFill>
              <a:latin typeface="নিকসবান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440525"/>
      </p:ext>
    </p:extLst>
  </p:cSld>
  <p:clrMapOvr>
    <a:masterClrMapping/>
  </p:clrMapOvr>
  <p:transition spd="slow" advTm="36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7C4F0E-F692-429A-8E49-26906F65F372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E4D5E-32D2-484C-8F1D-59818CC15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31" y="2020995"/>
            <a:ext cx="5058481" cy="37057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51F36-C99D-4767-8E49-7676C5CD37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32" y="1847144"/>
            <a:ext cx="2029532" cy="1628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7D898-3829-4635-A196-FDAB9D8E4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8" y="3067074"/>
            <a:ext cx="3180521" cy="2946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E0E30-3531-4499-BDA4-9E48D8E50A6B}"/>
              </a:ext>
            </a:extLst>
          </p:cNvPr>
          <p:cNvSpPr txBox="1"/>
          <p:nvPr/>
        </p:nvSpPr>
        <p:spPr>
          <a:xfrm>
            <a:off x="3787039" y="198710"/>
            <a:ext cx="424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নিকসবান"/>
              </a:rPr>
              <a:t>শুনি ও বলি</a:t>
            </a:r>
            <a:endParaRPr lang="en-US" sz="3600" b="1" dirty="0">
              <a:solidFill>
                <a:srgbClr val="0070C0"/>
              </a:solidFill>
              <a:latin typeface="নিকসবান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84235"/>
      </p:ext>
    </p:extLst>
  </p:cSld>
  <p:clrMapOvr>
    <a:masterClrMapping/>
  </p:clrMapOvr>
  <p:transition spd="slow" advTm="29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71E056-F4EC-48F4-A2B3-4246A91180D5}"/>
              </a:ext>
            </a:extLst>
          </p:cNvPr>
          <p:cNvSpPr/>
          <p:nvPr/>
        </p:nvSpPr>
        <p:spPr>
          <a:xfrm>
            <a:off x="430695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1CE8F-F224-4995-B72A-149D51532BB9}"/>
              </a:ext>
            </a:extLst>
          </p:cNvPr>
          <p:cNvSpPr txBox="1"/>
          <p:nvPr/>
        </p:nvSpPr>
        <p:spPr>
          <a:xfrm>
            <a:off x="4421155" y="275780"/>
            <a:ext cx="269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3C5E4-9ED1-4AE2-89B5-4DAAAF4CF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" y="1490725"/>
            <a:ext cx="2564629" cy="193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C63A8-77E8-462F-B1CD-1DE64803C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04" y="3895411"/>
            <a:ext cx="2360272" cy="2258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0A71AC-F336-4DA3-9EF7-ADAD8CBB5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9" y="3998076"/>
            <a:ext cx="2564629" cy="2155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39B5F3-0B09-436B-8E13-979F19016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6" y="1318447"/>
            <a:ext cx="2564629" cy="193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lowchart: Preparation 15">
            <a:extLst>
              <a:ext uri="{FF2B5EF4-FFF2-40B4-BE49-F238E27FC236}">
                <a16:creationId xmlns:a16="http://schemas.microsoft.com/office/drawing/2014/main" id="{05CFB7A1-6B5D-481C-9BBA-846348F1C587}"/>
              </a:ext>
            </a:extLst>
          </p:cNvPr>
          <p:cNvSpPr/>
          <p:nvPr/>
        </p:nvSpPr>
        <p:spPr>
          <a:xfrm>
            <a:off x="3866526" y="1934817"/>
            <a:ext cx="2020549" cy="1348409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0B0F7654-C74B-4346-AA87-4969A2936C72}"/>
              </a:ext>
            </a:extLst>
          </p:cNvPr>
          <p:cNvSpPr/>
          <p:nvPr/>
        </p:nvSpPr>
        <p:spPr>
          <a:xfrm>
            <a:off x="9412561" y="1613379"/>
            <a:ext cx="2020549" cy="1348409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7BF28A4A-14D9-4B2D-AE28-2761027BAFFC}"/>
              </a:ext>
            </a:extLst>
          </p:cNvPr>
          <p:cNvSpPr/>
          <p:nvPr/>
        </p:nvSpPr>
        <p:spPr>
          <a:xfrm>
            <a:off x="3647866" y="4295932"/>
            <a:ext cx="2020549" cy="1348409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eparation 18">
            <a:extLst>
              <a:ext uri="{FF2B5EF4-FFF2-40B4-BE49-F238E27FC236}">
                <a16:creationId xmlns:a16="http://schemas.microsoft.com/office/drawing/2014/main" id="{EDC61A37-B18A-4A47-AE7A-D4EB99126430}"/>
              </a:ext>
            </a:extLst>
          </p:cNvPr>
          <p:cNvSpPr/>
          <p:nvPr/>
        </p:nvSpPr>
        <p:spPr>
          <a:xfrm>
            <a:off x="9412561" y="4172851"/>
            <a:ext cx="2020549" cy="1348409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355955-1470-4596-8814-C48909F9CE9A}"/>
              </a:ext>
            </a:extLst>
          </p:cNvPr>
          <p:cNvSpPr txBox="1"/>
          <p:nvPr/>
        </p:nvSpPr>
        <p:spPr>
          <a:xfrm>
            <a:off x="8994710" y="13068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966567"/>
      </p:ext>
    </p:extLst>
  </p:cSld>
  <p:clrMapOvr>
    <a:masterClrMapping/>
  </p:clrMapOvr>
  <p:transition spd="slow" advTm="155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C84BC4-0079-4245-ABB0-E2431E0BE52E}"/>
              </a:ext>
            </a:extLst>
          </p:cNvPr>
          <p:cNvSpPr/>
          <p:nvPr/>
        </p:nvSpPr>
        <p:spPr>
          <a:xfrm>
            <a:off x="6652591" y="234941"/>
            <a:ext cx="2133600" cy="624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C90517-4ED5-4F9C-B568-8D6A5FF9A66C}"/>
              </a:ext>
            </a:extLst>
          </p:cNvPr>
          <p:cNvSpPr/>
          <p:nvPr/>
        </p:nvSpPr>
        <p:spPr>
          <a:xfrm>
            <a:off x="265043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7E6D9-5BC5-4E52-8CDE-9DD44F36D966}"/>
              </a:ext>
            </a:extLst>
          </p:cNvPr>
          <p:cNvSpPr txBox="1"/>
          <p:nvPr/>
        </p:nvSpPr>
        <p:spPr>
          <a:xfrm>
            <a:off x="3491947" y="87984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বর্ণ মিল কর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7FD91-1830-4D8F-A493-1E112D469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39" y="1775791"/>
            <a:ext cx="1818657" cy="1286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B7E2-6E21-4502-9476-4EBF4BCC28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36" y="3443066"/>
            <a:ext cx="1507639" cy="1436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8E3D3-0A88-4E9E-BE16-ADEFBAF0FE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39" y="5158629"/>
            <a:ext cx="1571936" cy="1436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33D331-8E10-4A5D-83BD-89224C6214FC}"/>
              </a:ext>
            </a:extLst>
          </p:cNvPr>
          <p:cNvSpPr txBox="1"/>
          <p:nvPr/>
        </p:nvSpPr>
        <p:spPr>
          <a:xfrm>
            <a:off x="6599582" y="101583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A3C7D-0C28-4CB6-83AB-EF60747C5425}"/>
              </a:ext>
            </a:extLst>
          </p:cNvPr>
          <p:cNvSpPr txBox="1"/>
          <p:nvPr/>
        </p:nvSpPr>
        <p:spPr>
          <a:xfrm>
            <a:off x="7315200" y="3715536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72D3F-CCE3-44AE-AC2B-1F1BCF75D766}"/>
              </a:ext>
            </a:extLst>
          </p:cNvPr>
          <p:cNvSpPr txBox="1"/>
          <p:nvPr/>
        </p:nvSpPr>
        <p:spPr>
          <a:xfrm>
            <a:off x="7315200" y="1923637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FAD1B2-95A1-4BF3-8387-6DF941063A44}"/>
              </a:ext>
            </a:extLst>
          </p:cNvPr>
          <p:cNvCxnSpPr/>
          <p:nvPr/>
        </p:nvCxnSpPr>
        <p:spPr>
          <a:xfrm>
            <a:off x="4810539" y="2623930"/>
            <a:ext cx="2358887" cy="127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3C521D-A5AA-4995-867E-548682E9C728}"/>
              </a:ext>
            </a:extLst>
          </p:cNvPr>
          <p:cNvCxnSpPr/>
          <p:nvPr/>
        </p:nvCxnSpPr>
        <p:spPr>
          <a:xfrm flipV="1">
            <a:off x="4545496" y="2419262"/>
            <a:ext cx="2769704" cy="148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F1533-AE28-4A6F-ADC4-62E9921E36DF}"/>
              </a:ext>
            </a:extLst>
          </p:cNvPr>
          <p:cNvCxnSpPr>
            <a:cxnSpLocks/>
          </p:cNvCxnSpPr>
          <p:nvPr/>
        </p:nvCxnSpPr>
        <p:spPr>
          <a:xfrm flipV="1">
            <a:off x="4545496" y="4104870"/>
            <a:ext cx="2769704" cy="158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2842551"/>
      </p:ext>
    </p:extLst>
  </p:cSld>
  <p:clrMapOvr>
    <a:masterClrMapping/>
  </p:clrMapOvr>
  <p:transition spd="slow" advTm="115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70D3F9-FEF0-460E-A428-2116D063B5FF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0D78B-80B0-41B7-9389-B28B5AF8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91" y="609600"/>
            <a:ext cx="7726017" cy="5638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8B9567F-27D8-45C5-9564-F6CC57CE8013}"/>
              </a:ext>
            </a:extLst>
          </p:cNvPr>
          <p:cNvSpPr/>
          <p:nvPr/>
        </p:nvSpPr>
        <p:spPr>
          <a:xfrm>
            <a:off x="2729948" y="2160104"/>
            <a:ext cx="6639339" cy="37636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2D56F-1497-45B3-AD08-C75F89EEA9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8" y="5923722"/>
            <a:ext cx="1153472" cy="78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F1A04-B4EE-40EE-9F78-1E2881F7B3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5" y="389947"/>
            <a:ext cx="1153472" cy="783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28089-BFC5-4E1D-AF54-C9D51B657B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23" y="5856887"/>
            <a:ext cx="1153472" cy="783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2F200-AB2A-4E58-96D6-078F572AF3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69" y="357390"/>
            <a:ext cx="1153472" cy="783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765637"/>
      </p:ext>
    </p:extLst>
  </p:cSld>
  <p:clrMapOvr>
    <a:masterClrMapping/>
  </p:clrMapOvr>
  <p:transition spd="slow" advTm="37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6E63FB-E8AE-4B59-B9A7-07C0C9CFCE79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64A8C-ACA9-4A75-AE39-A278740D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19" y="964243"/>
            <a:ext cx="2142449" cy="2083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B031E1-F302-4200-883F-DE045D4CAD34}"/>
              </a:ext>
            </a:extLst>
          </p:cNvPr>
          <p:cNvSpPr/>
          <p:nvPr/>
        </p:nvSpPr>
        <p:spPr>
          <a:xfrm>
            <a:off x="927651" y="3317029"/>
            <a:ext cx="445977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শাহরিণা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বিণ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সুইটি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চরমোনাই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endParaRPr lang="bn-BD" sz="240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A2D186-9B13-4FCC-AF23-77D837D78D92}"/>
              </a:ext>
            </a:extLst>
          </p:cNvPr>
          <p:cNvCxnSpPr>
            <a:cxnSpLocks/>
          </p:cNvCxnSpPr>
          <p:nvPr/>
        </p:nvCxnSpPr>
        <p:spPr>
          <a:xfrm>
            <a:off x="6310211" y="858225"/>
            <a:ext cx="0" cy="5331833"/>
          </a:xfrm>
          <a:prstGeom prst="line">
            <a:avLst/>
          </a:prstGeom>
          <a:ln w="762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08338F2-A913-4FF3-8DDE-3317E3824B2D}"/>
              </a:ext>
            </a:extLst>
          </p:cNvPr>
          <p:cNvSpPr/>
          <p:nvPr/>
        </p:nvSpPr>
        <p:spPr>
          <a:xfrm>
            <a:off x="6974458" y="3545628"/>
            <a:ext cx="3798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ঃ বাংলা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৭ </a:t>
            </a:r>
          </a:p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 আ শোনা , বলা</a:t>
            </a:r>
          </a:p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 ১১</a:t>
            </a:r>
            <a:endParaRPr lang="bn-BD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20FE4B-00B2-4579-8505-70F124EC7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97" y="951350"/>
            <a:ext cx="2135444" cy="2096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3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795">
        <p15:prstTrans prst="curtains"/>
      </p:transition>
    </mc:Choice>
    <mc:Fallback>
      <p:transition spd="slow" advTm="6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F7F247-BD0D-4F6C-A689-E0ECEA7057FF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4396D-15B3-4741-99BA-B04DBAA35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6" y="4465982"/>
            <a:ext cx="8179357" cy="200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41C5A-DD47-4892-A868-0CBDD085C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6" y="1384995"/>
            <a:ext cx="7668861" cy="2885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3DE93-4343-4F02-882B-D7E762779BDF}"/>
              </a:ext>
            </a:extLst>
          </p:cNvPr>
          <p:cNvSpPr txBox="1"/>
          <p:nvPr/>
        </p:nvSpPr>
        <p:spPr>
          <a:xfrm>
            <a:off x="3742642" y="387626"/>
            <a:ext cx="3617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11FDB-9133-4C73-BC8A-895926587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5294">
            <a:off x="8531086" y="4646431"/>
            <a:ext cx="3810000" cy="97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4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574">
        <p15:prstTrans prst="peelOff"/>
      </p:transition>
    </mc:Choice>
    <mc:Fallback>
      <p:transition spd="slow" advTm="4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66BA2E-3412-40A2-95C0-33CD31E7A63C}"/>
              </a:ext>
            </a:extLst>
          </p:cNvPr>
          <p:cNvSpPr/>
          <p:nvPr/>
        </p:nvSpPr>
        <p:spPr>
          <a:xfrm>
            <a:off x="430695" y="114226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87F53-A8D4-4B7E-B0D7-C289B82199E0}"/>
              </a:ext>
            </a:extLst>
          </p:cNvPr>
          <p:cNvSpPr txBox="1"/>
          <p:nvPr/>
        </p:nvSpPr>
        <p:spPr>
          <a:xfrm>
            <a:off x="7460972" y="1435256"/>
            <a:ext cx="366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23FE6-18D1-44B4-99B7-7ABB176EAF2A}"/>
              </a:ext>
            </a:extLst>
          </p:cNvPr>
          <p:cNvSpPr txBox="1"/>
          <p:nvPr/>
        </p:nvSpPr>
        <p:spPr>
          <a:xfrm>
            <a:off x="8620537" y="2059839"/>
            <a:ext cx="25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ছাগল।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4C0C7-A6A3-4217-BABE-6ACE8FAE8E02}"/>
              </a:ext>
            </a:extLst>
          </p:cNvPr>
          <p:cNvSpPr txBox="1"/>
          <p:nvPr/>
        </p:nvSpPr>
        <p:spPr>
          <a:xfrm>
            <a:off x="7386285" y="4110289"/>
            <a:ext cx="305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ছাগলটি কী করছে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2BCAC-4B61-4ED9-8F3C-9208CB55B8DC}"/>
              </a:ext>
            </a:extLst>
          </p:cNvPr>
          <p:cNvSpPr txBox="1"/>
          <p:nvPr/>
        </p:nvSpPr>
        <p:spPr>
          <a:xfrm>
            <a:off x="7399540" y="2653106"/>
            <a:ext cx="3458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ছাগলটির রং কী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1C0C8-AD82-4193-8A62-A4261144FBD5}"/>
              </a:ext>
            </a:extLst>
          </p:cNvPr>
          <p:cNvSpPr txBox="1"/>
          <p:nvPr/>
        </p:nvSpPr>
        <p:spPr>
          <a:xfrm>
            <a:off x="8461511" y="3181643"/>
            <a:ext cx="198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কালো।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20C82-A640-43C5-9EE1-6FB751DAD5E5}"/>
              </a:ext>
            </a:extLst>
          </p:cNvPr>
          <p:cNvSpPr txBox="1"/>
          <p:nvPr/>
        </p:nvSpPr>
        <p:spPr>
          <a:xfrm>
            <a:off x="8256103" y="4830343"/>
            <a:ext cx="197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দাঁড়িয়ে আছে।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211093-B674-495B-9AEF-3CCFA5817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41" y="1338470"/>
            <a:ext cx="5027402" cy="4068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364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467">
        <p15:prstTrans prst="peelOff"/>
      </p:transition>
    </mc:Choice>
    <mc:Fallback>
      <p:transition spd="slow" advTm="12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5EFF43-18D2-40BF-A704-61F79B10C5DD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986B6A-7FC6-4C22-87E3-3FF74EEC9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993913"/>
            <a:ext cx="4489174" cy="4108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09AEB-FFC5-48B5-BDCF-BC516D25F8F8}"/>
              </a:ext>
            </a:extLst>
          </p:cNvPr>
          <p:cNvSpPr txBox="1"/>
          <p:nvPr/>
        </p:nvSpPr>
        <p:spPr>
          <a:xfrm>
            <a:off x="6096000" y="1961322"/>
            <a:ext cx="349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CB163-ED7A-4FD2-9C9D-04BD8431F1BB}"/>
              </a:ext>
            </a:extLst>
          </p:cNvPr>
          <p:cNvSpPr txBox="1"/>
          <p:nvPr/>
        </p:nvSpPr>
        <p:spPr>
          <a:xfrm>
            <a:off x="6712227" y="2647075"/>
            <a:ext cx="349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F853C-D41E-4D01-8930-2BE7A6216905}"/>
              </a:ext>
            </a:extLst>
          </p:cNvPr>
          <p:cNvSpPr txBox="1"/>
          <p:nvPr/>
        </p:nvSpPr>
        <p:spPr>
          <a:xfrm>
            <a:off x="6096000" y="3475382"/>
            <a:ext cx="349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 কী করছে?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C01FF-05A5-4297-9E48-099D7C8A4156}"/>
              </a:ext>
            </a:extLst>
          </p:cNvPr>
          <p:cNvSpPr txBox="1"/>
          <p:nvPr/>
        </p:nvSpPr>
        <p:spPr>
          <a:xfrm>
            <a:off x="6773517" y="4189800"/>
            <a:ext cx="349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9D2A1F-B9ED-4D17-9424-49C98AAB7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503">
            <a:off x="8430868" y="4842337"/>
            <a:ext cx="3810000" cy="97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67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653">
        <p15:prstTrans prst="peelOff"/>
      </p:transition>
    </mc:Choice>
    <mc:Fallback>
      <p:transition spd="slow" advTm="5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8D1020-14C4-497B-95B5-2457540FED62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AF9490-CDE5-4ED3-88AB-086982BE3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060174"/>
            <a:ext cx="4850296" cy="4015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C857A-0AC7-4F2E-BAE0-D414B669B8EB}"/>
              </a:ext>
            </a:extLst>
          </p:cNvPr>
          <p:cNvSpPr txBox="1"/>
          <p:nvPr/>
        </p:nvSpPr>
        <p:spPr>
          <a:xfrm>
            <a:off x="6321287" y="1858329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D86A2-E1D0-4DCD-9C60-840509CE160F}"/>
              </a:ext>
            </a:extLst>
          </p:cNvPr>
          <p:cNvSpPr txBox="1"/>
          <p:nvPr/>
        </p:nvSpPr>
        <p:spPr>
          <a:xfrm>
            <a:off x="6659216" y="3007523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ছাগলটি গাছে উঠছে।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97838-1B26-4D57-917A-2A347BB74E18}"/>
              </a:ext>
            </a:extLst>
          </p:cNvPr>
          <p:cNvSpPr txBox="1"/>
          <p:nvPr/>
        </p:nvSpPr>
        <p:spPr>
          <a:xfrm>
            <a:off x="6884504" y="4090454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 খাবে।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373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34">
        <p15:prstTrans prst="peelOff"/>
      </p:transition>
    </mc:Choice>
    <mc:Fallback>
      <p:transition spd="slow" advTm="3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0D7072-6362-48F0-B02D-0A94519C330D}"/>
              </a:ext>
            </a:extLst>
          </p:cNvPr>
          <p:cNvSpPr/>
          <p:nvPr/>
        </p:nvSpPr>
        <p:spPr>
          <a:xfrm>
            <a:off x="576469" y="186680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A41675-D609-41D0-9C4B-FA16DFE72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1205947"/>
            <a:ext cx="4585252" cy="3803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5AF00-8B57-456F-9146-C77B68EB3E3C}"/>
              </a:ext>
            </a:extLst>
          </p:cNvPr>
          <p:cNvSpPr txBox="1"/>
          <p:nvPr/>
        </p:nvSpPr>
        <p:spPr>
          <a:xfrm>
            <a:off x="6460433" y="1961322"/>
            <a:ext cx="452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 দেখা যাচ্ছে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33385-6CF7-4821-81C0-3C2BB904E22A}"/>
              </a:ext>
            </a:extLst>
          </p:cNvPr>
          <p:cNvSpPr txBox="1"/>
          <p:nvPr/>
        </p:nvSpPr>
        <p:spPr>
          <a:xfrm>
            <a:off x="7487479" y="3246131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 আতা খাবে।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934647"/>
      </p:ext>
    </p:extLst>
  </p:cSld>
  <p:clrMapOvr>
    <a:masterClrMapping/>
  </p:clrMapOvr>
  <p:transition spd="slow" advTm="22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3446A4-1287-450E-8E30-CD5F2D396ED1}"/>
              </a:ext>
            </a:extLst>
          </p:cNvPr>
          <p:cNvSpPr/>
          <p:nvPr/>
        </p:nvSpPr>
        <p:spPr>
          <a:xfrm>
            <a:off x="410817" y="92765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7338C-414C-4904-9F53-FDD1450E9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06" y="885447"/>
            <a:ext cx="3905795" cy="2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7115C3-3D35-42B0-987D-D63BCC893511}"/>
              </a:ext>
            </a:extLst>
          </p:cNvPr>
          <p:cNvSpPr txBox="1"/>
          <p:nvPr/>
        </p:nvSpPr>
        <p:spPr>
          <a:xfrm>
            <a:off x="6235189" y="88544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30F36-28AD-4914-A1D5-7D87FB4CA96A}"/>
              </a:ext>
            </a:extLst>
          </p:cNvPr>
          <p:cNvSpPr txBox="1"/>
          <p:nvPr/>
        </p:nvSpPr>
        <p:spPr>
          <a:xfrm>
            <a:off x="6979070" y="184536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ছাগল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9D38A-485B-4206-BE86-22513EC80E24}"/>
              </a:ext>
            </a:extLst>
          </p:cNvPr>
          <p:cNvSpPr txBox="1"/>
          <p:nvPr/>
        </p:nvSpPr>
        <p:spPr>
          <a:xfrm>
            <a:off x="6235189" y="276516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ছাগলের আরেক নাম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D97F21-4C3D-46E5-B8AA-0808CF25BB97}"/>
              </a:ext>
            </a:extLst>
          </p:cNvPr>
          <p:cNvSpPr/>
          <p:nvPr/>
        </p:nvSpPr>
        <p:spPr>
          <a:xfrm>
            <a:off x="2957035" y="4833731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ECE3E0-BEBA-4967-9EB1-A41DEE033A6B}"/>
              </a:ext>
            </a:extLst>
          </p:cNvPr>
          <p:cNvSpPr/>
          <p:nvPr/>
        </p:nvSpPr>
        <p:spPr>
          <a:xfrm>
            <a:off x="4783483" y="4837045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A73A79-2734-4374-A93C-7CE1CE6E134D}"/>
              </a:ext>
            </a:extLst>
          </p:cNvPr>
          <p:cNvSpPr/>
          <p:nvPr/>
        </p:nvSpPr>
        <p:spPr>
          <a:xfrm>
            <a:off x="6517084" y="4827105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213700"/>
      </p:ext>
    </p:extLst>
  </p:cSld>
  <p:clrMapOvr>
    <a:masterClrMapping/>
  </p:clrMapOvr>
  <p:transition spd="slow" advTm="114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608B63-6ECC-4A85-BC50-18B66F9FF8F5}"/>
              </a:ext>
            </a:extLst>
          </p:cNvPr>
          <p:cNvSpPr/>
          <p:nvPr/>
        </p:nvSpPr>
        <p:spPr>
          <a:xfrm>
            <a:off x="128556" y="156578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B0447-1B74-43AC-956A-6D7DDC6B9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23" y="747019"/>
            <a:ext cx="4028789" cy="3167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FAE7B-743F-4A47-A04A-94DFC228F91E}"/>
              </a:ext>
            </a:extLst>
          </p:cNvPr>
          <p:cNvSpPr txBox="1"/>
          <p:nvPr/>
        </p:nvSpPr>
        <p:spPr>
          <a:xfrm>
            <a:off x="6096000" y="158039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এটা 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C8017-D22D-4418-8086-BCBA06335AF8}"/>
              </a:ext>
            </a:extLst>
          </p:cNvPr>
          <p:cNvSpPr txBox="1"/>
          <p:nvPr/>
        </p:nvSpPr>
        <p:spPr>
          <a:xfrm>
            <a:off x="7186644" y="2381286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12339-F7AD-49CB-BA24-50922F98C1EA}"/>
              </a:ext>
            </a:extLst>
          </p:cNvPr>
          <p:cNvSpPr txBox="1"/>
          <p:nvPr/>
        </p:nvSpPr>
        <p:spPr>
          <a:xfrm>
            <a:off x="6062869" y="312062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মৌমাছির আরেক নাম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F1958-151E-453F-A262-3DEB7148DC00}"/>
              </a:ext>
            </a:extLst>
          </p:cNvPr>
          <p:cNvSpPr/>
          <p:nvPr/>
        </p:nvSpPr>
        <p:spPr>
          <a:xfrm>
            <a:off x="2121655" y="5108859"/>
            <a:ext cx="806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31AB9-B261-44D8-8901-383DA08C8B14}"/>
              </a:ext>
            </a:extLst>
          </p:cNvPr>
          <p:cNvSpPr/>
          <p:nvPr/>
        </p:nvSpPr>
        <p:spPr>
          <a:xfrm>
            <a:off x="4628737" y="5008891"/>
            <a:ext cx="806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7A1AD-7DAB-42C4-A8EF-0C8EDC296CD0}"/>
              </a:ext>
            </a:extLst>
          </p:cNvPr>
          <p:cNvSpPr/>
          <p:nvPr/>
        </p:nvSpPr>
        <p:spPr>
          <a:xfrm>
            <a:off x="7135819" y="5108858"/>
            <a:ext cx="806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791653"/>
      </p:ext>
    </p:extLst>
  </p:cSld>
  <p:clrMapOvr>
    <a:masterClrMapping/>
  </p:clrMapOvr>
  <p:transition spd="slow" advTm="1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.1|26.6|1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6|1.1|1.1|1.1|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8|1.6|1.9|1.5|1.6|1.3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1|1|0.8|1.9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1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2|1.1|2.6|2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1|1.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6|1.5|2.2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7|1.1|2.8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156</Words>
  <Application>Microsoft Office PowerPoint</Application>
  <PresentationFormat>Widescreen</PresentationFormat>
  <Paragraphs>58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নিকসবান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64</cp:revision>
  <dcterms:created xsi:type="dcterms:W3CDTF">2019-07-19T16:06:15Z</dcterms:created>
  <dcterms:modified xsi:type="dcterms:W3CDTF">2019-07-19T19:24:05Z</dcterms:modified>
</cp:coreProperties>
</file>