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3" r:id="rId4"/>
    <p:sldId id="257" r:id="rId5"/>
    <p:sldId id="275" r:id="rId6"/>
    <p:sldId id="277" r:id="rId7"/>
    <p:sldId id="262" r:id="rId8"/>
    <p:sldId id="278" r:id="rId9"/>
    <p:sldId id="280" r:id="rId10"/>
    <p:sldId id="279" r:id="rId11"/>
    <p:sldId id="269" r:id="rId12"/>
    <p:sldId id="266" r:id="rId13"/>
    <p:sldId id="261" r:id="rId14"/>
    <p:sldId id="268" r:id="rId15"/>
    <p:sldId id="281" r:id="rId16"/>
    <p:sldId id="28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FBF59-C90F-4D8C-8A77-C2C651B6AC23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A3B2-25BA-4009-8E19-E9CB4CD67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11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973A-D845-4589-B924-60BD38A918B7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0483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7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D93D99-E683-4A74-A216-B1B6B1DFF780}"/>
              </a:ext>
            </a:extLst>
          </p:cNvPr>
          <p:cNvSpPr/>
          <p:nvPr/>
        </p:nvSpPr>
        <p:spPr>
          <a:xfrm>
            <a:off x="1883064" y="2828835"/>
            <a:ext cx="578716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 err="1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8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8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25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6"/>
    </mc:Choice>
    <mc:Fallback xmlns="">
      <p:transition spd="slow" advTm="5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3500" y="1775648"/>
            <a:ext cx="47625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4765" y="2958547"/>
            <a:ext cx="822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সম্পদটির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নির্মাণ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সামগ্রী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B193B8-5577-4F99-82C7-6AD56D4C2645}"/>
              </a:ext>
            </a:extLst>
          </p:cNvPr>
          <p:cNvSpPr txBox="1"/>
          <p:nvPr/>
        </p:nvSpPr>
        <p:spPr>
          <a:xfrm>
            <a:off x="6895044" y="211517"/>
            <a:ext cx="18288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191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08"/>
    </mc:Choice>
    <mc:Fallback xmlns="">
      <p:transition spd="slow" advTm="4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7700" y="869751"/>
            <a:ext cx="80391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4772" y="2144153"/>
            <a:ext cx="43053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রান্নার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আগুন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পোহানোর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সামগ্রীতে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707698" y="2125436"/>
            <a:ext cx="1979102" cy="106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638" y="5110530"/>
            <a:ext cx="1981200" cy="11321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698" y="3558733"/>
            <a:ext cx="2008481" cy="116205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 flipV="1">
            <a:off x="4830734" y="2618557"/>
            <a:ext cx="1865810" cy="119382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856286" y="3850603"/>
            <a:ext cx="2651760" cy="172977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316869" y="2580338"/>
            <a:ext cx="2334867" cy="289085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40138" y="163283"/>
            <a:ext cx="16002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395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31"/>
    </mc:Choice>
    <mc:Fallback xmlns="">
      <p:transition spd="slow" advTm="8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95044" y="211517"/>
            <a:ext cx="18288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84917" y="321744"/>
            <a:ext cx="38862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শুন্যস্থান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0044" y="2796770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ব্যবহ্রত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……….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বনের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…………।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নির্মাণ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সামগ্রী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………… 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…………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8196" y="1357953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89779" y="1357952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গাছপালা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1523" y="1357951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14244" y="135795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71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7"/>
    </mc:Choice>
    <mc:Fallback xmlns="">
      <p:transition spd="slow" advTm="8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7.40741E-7 L -0.35247 0.1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6 -0.01852 L -0.17331 0.3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28" y="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3195 L 0.41368 0.352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69" y="1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2708 L -0.28763 0.50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88" y="2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2970" y="3105834"/>
            <a:ext cx="8153400" cy="646331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 ৪৯ </a:t>
            </a:r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খোল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পাঠটি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ে</a:t>
            </a:r>
            <a:r>
              <a:rPr lang="as-IN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7"/>
    </mc:Choice>
    <mc:Fallback xmlns="">
      <p:transition spd="slow" advTm="188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300" y="297359"/>
            <a:ext cx="2057400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7334" y="2877173"/>
            <a:ext cx="82677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ব্যবহ্রত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8895" y="1587266"/>
            <a:ext cx="44196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IN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4"/>
    </mc:Choice>
    <mc:Fallback xmlns="">
      <p:transition spd="slow" advTm="162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51483" y="734242"/>
            <a:ext cx="29718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সৃজনশীল</a:t>
            </a:r>
            <a:r>
              <a:rPr lang="en-US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4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0" y="2580861"/>
            <a:ext cx="381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বাড়ীতে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8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5"/>
    </mc:Choice>
    <mc:Fallback xmlns="">
      <p:transition spd="slow" advTm="217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3DA1F6-6530-4F2B-BAE7-BCF712BD9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2247" y="2095458"/>
            <a:ext cx="3566299" cy="43055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15379" y="498205"/>
            <a:ext cx="52578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72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A50B41-DA1A-45FB-AB84-69C2E02C47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31" b="100000" l="1154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1" y="2246563"/>
            <a:ext cx="4320969" cy="44611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6A7296-D0F8-41A2-9A82-87253A32C7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428" y="2638612"/>
            <a:ext cx="1153472" cy="7830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730D68-B995-4488-A224-98B1ACB132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279" y="2331390"/>
            <a:ext cx="1153472" cy="78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5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8"/>
    </mc:Choice>
    <mc:Fallback xmlns="">
      <p:transition spd="slow" advTm="748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6591" y="3282820"/>
            <a:ext cx="393920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শাহরিণা </a:t>
            </a:r>
            <a:r>
              <a:rPr lang="en-US" sz="40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বিণ</a:t>
            </a:r>
            <a:r>
              <a:rPr lang="en-US" sz="40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সুইটি</a:t>
            </a:r>
            <a:endParaRPr lang="en-US" sz="4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algn="ctr"/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চরমোনাই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algn="ctr"/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4772959" y="871144"/>
            <a:ext cx="0" cy="5331833"/>
          </a:xfrm>
          <a:prstGeom prst="line">
            <a:avLst/>
          </a:prstGeom>
          <a:ln w="76200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094142" y="3429000"/>
            <a:ext cx="37989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en-US" sz="36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ঃচতুর্থ</a:t>
            </a: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ঃ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প্রাকৃতিক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সম্পদ</a:t>
            </a:r>
            <a:endParaRPr lang="bn-BD" sz="3600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পাঠের অংশঃ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বনজ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bn-BD" sz="3600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৪০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664BCB-1609-445E-AFF4-3E525243B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699" y="778712"/>
            <a:ext cx="1991448" cy="1884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546A0A-E063-4C19-98C4-8A90EE6A0E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574" t="10416" r="26573" b="5209"/>
          <a:stretch/>
        </p:blipFill>
        <p:spPr>
          <a:xfrm>
            <a:off x="6210772" y="871144"/>
            <a:ext cx="1954529" cy="197896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6888">
        <p:circle/>
      </p:transition>
    </mc:Choice>
    <mc:Fallback xmlns="">
      <p:transition spd="slow" advTm="6888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79444" y="1754135"/>
            <a:ext cx="670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পাঠশেষে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…………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১৭.১.৫ :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1"/>
    </mc:Choice>
    <mc:Fallback xmlns="">
      <p:transition spd="slow" advTm="3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1592324"/>
            <a:ext cx="7924800" cy="5030450"/>
          </a:xfrm>
          <a:prstGeom prst="rect">
            <a:avLst/>
          </a:prstGeom>
        </p:spPr>
      </p:pic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F6E65637-F4E6-44A4-AEA2-6C2413795D54}"/>
              </a:ext>
            </a:extLst>
          </p:cNvPr>
          <p:cNvSpPr/>
          <p:nvPr/>
        </p:nvSpPr>
        <p:spPr>
          <a:xfrm>
            <a:off x="728870" y="265043"/>
            <a:ext cx="7500730" cy="954157"/>
          </a:xfrm>
          <a:prstGeom prst="flowChartAlternate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ছবিটি দেখো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9"/>
    </mc:Choice>
    <mc:Fallback xmlns="">
      <p:transition spd="slow" advTm="6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71800" y="756561"/>
            <a:ext cx="46482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গুলোর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দাও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8043" y="2168018"/>
            <a:ext cx="746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গাছপালায়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সমৃদ্ধ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8043" y="4962666"/>
            <a:ext cx="5715000" cy="113877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বনজ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349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95"/>
    </mc:Choice>
    <mc:Fallback xmlns="">
      <p:transition spd="slow" advTm="114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300" y="2509484"/>
            <a:ext cx="8346147" cy="10729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00131" y="4453940"/>
            <a:ext cx="3733800" cy="584775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72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228">
        <p14:ripple/>
      </p:transition>
    </mc:Choice>
    <mc:Fallback xmlns="">
      <p:transition spd="slow" advTm="2228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83" y="1536368"/>
            <a:ext cx="3905250" cy="23444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1967" y="517129"/>
            <a:ext cx="4572000" cy="64633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  </a:t>
            </a:r>
            <a:endParaRPr lang="e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13933" y="4034205"/>
            <a:ext cx="2590800" cy="58477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6739" y="4860545"/>
            <a:ext cx="7162800" cy="107721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গাছপালা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932" y="1609273"/>
            <a:ext cx="3310691" cy="2116094"/>
          </a:xfrm>
          <a:prstGeom prst="rect">
            <a:avLst/>
          </a:prstGeom>
        </p:spPr>
      </p:pic>
      <p:sp>
        <p:nvSpPr>
          <p:cNvPr id="10" name="5-Point Star 9"/>
          <p:cNvSpPr/>
          <p:nvPr/>
        </p:nvSpPr>
        <p:spPr>
          <a:xfrm>
            <a:off x="1374913" y="4938436"/>
            <a:ext cx="381000" cy="3415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80"/>
    </mc:Choice>
    <mc:Fallback xmlns="">
      <p:transition spd="slow" advTm="12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3500" y="616544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53578"/>
            <a:ext cx="3505200" cy="23471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93" y="1563542"/>
            <a:ext cx="3505200" cy="23471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86947" y="3991357"/>
            <a:ext cx="179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রান্নার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7609" y="3991357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আগুন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পোহাতে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86947" y="5164238"/>
            <a:ext cx="6324600" cy="107721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রান্নার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শীতে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আগুন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পোহানোর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653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31"/>
    </mc:Choice>
    <mc:Fallback xmlns="">
      <p:transition spd="slow" advTm="90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49" y="1662897"/>
            <a:ext cx="3533775" cy="2510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4" y="1670626"/>
            <a:ext cx="3505200" cy="25101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9574" y="4457391"/>
            <a:ext cx="1974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8774" y="497258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4475304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নির্মাণ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সামগ্রী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8774" y="5300738"/>
            <a:ext cx="7010400" cy="95410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কাচামাল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এছাড়াও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নির্মাণ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সামগ্রী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অত্যন্ত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939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5"/>
    </mc:Choice>
    <mc:Fallback xmlns="">
      <p:transition spd="slow" advTm="10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1.2|1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9|1.9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9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2.2|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9|1.3|5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9|1|1.4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2|2.1|2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4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37</TotalTime>
  <Words>323</Words>
  <Application>Microsoft Office PowerPoint</Application>
  <PresentationFormat>Widescreen</PresentationFormat>
  <Paragraphs>65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NikoshBAN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sweety</dc:creator>
  <cp:lastModifiedBy>Shahrina Bin Sweety</cp:lastModifiedBy>
  <cp:revision>33</cp:revision>
  <dcterms:created xsi:type="dcterms:W3CDTF">2019-07-16T10:53:34Z</dcterms:created>
  <dcterms:modified xsi:type="dcterms:W3CDTF">2019-10-25T13:49:14Z</dcterms:modified>
</cp:coreProperties>
</file>