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1" r:id="rId7"/>
    <p:sldId id="262" r:id="rId8"/>
    <p:sldId id="263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43F07-97B4-4FF0-AF17-0EA8899AC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19E00-C3A7-4997-896A-FB23AE712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934BF-6396-443C-8817-87F900E2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313CB-CD7F-405A-8748-046B7DA2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4275E-BD2D-41DB-B6D1-95C1D2D85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3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B61EC-E883-4664-898C-D7F8C1CE5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3625C-21DA-4778-8382-0CB44A8CF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5308A-E0BA-43F3-82E5-9374A9DD7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1458F-67B7-41C4-8F3D-FE76C48D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6108A-6809-4D90-8215-A7364B601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26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099F2-EE28-4E80-851A-64D957686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661DBF-47A7-4739-A04E-2D4DE22FB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6C078-2D9A-425A-83E5-392A1A95C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9DE7B-74AF-458B-B0D9-8BC0BA7B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76C4A-E8FE-4C6E-ACC9-4C3865C90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1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03AA2-3236-463A-B4C3-037066A4E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130FC-7B02-4206-B9A5-EA20027AC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EC1BB-60CA-4F21-925E-264CB54B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E111A-7A35-4AAC-A03C-640D96069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B6A49-460F-4FE3-8D27-1C51B82E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3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5DAA6-DFF6-48B6-B870-D6E8C4CB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2EAFE-E065-467E-823C-563B41F34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D084C-ACAD-47E2-ACBC-27DE619AD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F9570-88E9-4484-9CD9-344BE735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EF9D2-EA9A-4F31-AE6A-9E4BF2230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9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758CD-ABD5-4F2B-B6AD-F2806378D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9BA84-0A06-4A70-81BB-2472E7BA3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DFA7AD-2282-4469-ACE0-3D44CFAFC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1C7B8-F0E5-4125-97A8-7D7D8723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75584-9D0F-4D14-AFC9-44810D3C0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C09AA9-5289-4DD0-9F4B-00243139A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39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E8D88-0996-4201-BBC0-2D02312D6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F65D8-6A50-4676-920A-9CB390B5D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C22E5-D1F1-49A9-8935-CF4312AA0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DD5899-597A-4D12-BE60-0E34FE10C7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F7325B-7DE4-4E03-8BDA-EBEF885268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2753F7-3CD4-472C-A717-F87911A9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3EEE4F-12F6-4CBD-8509-DB158088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18CE4-94BC-4335-AE1E-19CCCED26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32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08959-E8CC-4A21-B15A-75F2F482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60B0D-0FA0-4848-B085-414DA767C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87B6B-15B0-4176-95F2-1EB4B7A1B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B70DA-B2AC-4586-9949-AF67479E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FAA091-607B-4491-A7E3-7020C2207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7379CE-3216-42FE-8E4C-FC80936B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421F6-8AED-4604-AC9F-9ADD0E193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1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BE59-63F2-4BD1-9C00-1A9C093CB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CEDF1-84EA-41F2-AA2F-EAE5D8F8A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04C541-B484-4F9E-A6DF-D39B59BCB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AD3AD-D31F-4D10-AEBC-8D3647373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7D507-D8E9-4E76-94CF-E354EFA6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03133-182E-419F-913A-40F37B9B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23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C0544-BEA7-482D-A22A-FFB00D909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DD1A4C-8D44-4A2F-9182-CA04D5F4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CDAE8-FC2A-44E2-8853-23235C57B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6E1B0-4411-4B81-98F2-3E6E3057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0FE72-C7CB-493E-9DDE-60E37245A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0927B0-00AA-48EF-A626-71E7BC73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2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86FB9-89B7-4134-9213-41042A25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AEB0C-22D1-423F-A939-A87D46A9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D8F75-DB2F-4786-B348-A8B056873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A0473-D849-4D21-8E72-8266D5222C47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B4388-7FC5-4A83-9D36-0265D7A1E4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EAE73-3AAE-43FE-A16C-3EF59CEBEE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EF930-5E07-4638-944D-E68EC8B4A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0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media5.m4a"/><Relationship Id="rId7" Type="http://schemas.openxmlformats.org/officeDocument/2006/relationships/image" Target="../media/image12.jpe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15.jpe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media6.m4a"/><Relationship Id="rId7" Type="http://schemas.openxmlformats.org/officeDocument/2006/relationships/image" Target="../media/image11.jpe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image" Target="../media/image9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9.m4a"/><Relationship Id="rId7" Type="http://schemas.openxmlformats.org/officeDocument/2006/relationships/image" Target="../media/image9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19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13.jpe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457201"/>
            <a:ext cx="570220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NikoshBAN" panose="02000000000000000000" pitchFamily="2" charset="0"/>
              </a:rPr>
              <a:t>Good morning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ownload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57400"/>
            <a:ext cx="6477000" cy="4419600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33570" t="32292" r="48922" b="25521"/>
          <a:stretch>
            <a:fillRect/>
          </a:stretch>
        </p:blipFill>
        <p:spPr bwMode="auto">
          <a:xfrm>
            <a:off x="3505200" y="1295400"/>
            <a:ext cx="4648200" cy="5105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362200" y="228600"/>
            <a:ext cx="7315200" cy="107721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Now open your book, page no 7 and look at activity c.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2188997-AEC8-4560-9A60-4678D49F5E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88"/>
    </mc:Choice>
    <mc:Fallback xmlns="">
      <p:transition spd="slow" advTm="13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62200" y="508087"/>
            <a:ext cx="7391400" cy="120032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NikoshBAN" panose="02000000000000000000" pitchFamily="2" charset="0"/>
              </a:rPr>
              <a:t>Fill in the gaps by the names of the picture.</a:t>
            </a:r>
          </a:p>
        </p:txBody>
      </p:sp>
      <p:pic>
        <p:nvPicPr>
          <p:cNvPr id="4" name="Picture 3" descr="14812_v2_v18_wl_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6400" y="1905000"/>
            <a:ext cx="1676400" cy="9906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5" name="Picture 4" descr="fdjt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600" y="1905001"/>
            <a:ext cx="1480008" cy="919163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6" name="Picture 5" descr="kukyu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3400" y="1981201"/>
            <a:ext cx="1614488" cy="97771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7" name="Picture 6" descr="safety-net-250x25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4200" y="4267200"/>
            <a:ext cx="1435100" cy="9779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8" name="Picture 7" descr="lkhjf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3200" y="4267200"/>
            <a:ext cx="1481138" cy="9906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2362201" y="3124200"/>
            <a:ext cx="2265529" cy="706038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105401" y="3200400"/>
            <a:ext cx="2265529" cy="706038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48601" y="3200400"/>
            <a:ext cx="2265529" cy="706038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67001" y="5410200"/>
            <a:ext cx="2265529" cy="706038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72201" y="5486400"/>
            <a:ext cx="2265529" cy="706038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895600" y="3124201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Kite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8800" y="3048001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Lion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4800" y="3124201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Orange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24600" y="5486401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Mango</a:t>
            </a:r>
            <a:endParaRPr lang="en-US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276600" y="5334001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20200" y="5181600"/>
            <a:ext cx="11430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WCW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D8D90E5A-8D84-41EC-B9FA-ED724DE9069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55"/>
    </mc:Choice>
    <mc:Fallback xmlns="">
      <p:transition spd="slow" advTm="23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1" y="304801"/>
            <a:ext cx="7492621" cy="769441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cs typeface="NikoshBAN" panose="02000000000000000000" pitchFamily="2" charset="0"/>
              </a:rPr>
              <a:t>Read loudly with your teacher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81200" y="1295402"/>
          <a:ext cx="8001000" cy="48005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85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85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35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 descr="fdjt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752601"/>
            <a:ext cx="1052512" cy="8091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1600201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Kite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1600201"/>
            <a:ext cx="38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K</a:t>
            </a:r>
          </a:p>
        </p:txBody>
      </p:sp>
      <p:pic>
        <p:nvPicPr>
          <p:cNvPr id="8" name="Picture 7" descr="14812_v2_v18_wl_a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4400" y="3124200"/>
            <a:ext cx="1143000" cy="1143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33600" y="3276601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1800" y="3276601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Lion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46482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46482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Mango</a:t>
            </a:r>
            <a:endParaRPr lang="en-US" sz="3200" b="1" dirty="0"/>
          </a:p>
        </p:txBody>
      </p:sp>
      <p:pic>
        <p:nvPicPr>
          <p:cNvPr id="13" name="Picture 12" descr="lkhjf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0" y="4572001"/>
            <a:ext cx="1219200" cy="1097419"/>
          </a:xfrm>
          <a:prstGeom prst="rect">
            <a:avLst/>
          </a:prstGeom>
        </p:spPr>
      </p:pic>
      <p:pic>
        <p:nvPicPr>
          <p:cNvPr id="14" name="Picture 13" descr="safety-net-250x25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5400" y="1600200"/>
            <a:ext cx="1054100" cy="1054100"/>
          </a:xfrm>
          <a:prstGeom prst="rect">
            <a:avLst/>
          </a:prstGeom>
        </p:spPr>
      </p:pic>
      <p:pic>
        <p:nvPicPr>
          <p:cNvPr id="15" name="Picture 14" descr="kukyur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9200" y="2971801"/>
            <a:ext cx="1081088" cy="10572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00" y="1676401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</a:rPr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62800" y="1676401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19800" y="3048000"/>
            <a:ext cx="53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</a:rPr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600" y="3200401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Orange</a:t>
            </a:r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6134100" y="4610100"/>
            <a:ext cx="1371600" cy="12954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H="1">
            <a:off x="6515100" y="4610100"/>
            <a:ext cx="1295400" cy="12192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6896100" y="4610100"/>
            <a:ext cx="1295400" cy="12192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6200000" flipH="1">
            <a:off x="7277100" y="4610100"/>
            <a:ext cx="1295400" cy="12192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686800" y="4800600"/>
            <a:ext cx="9906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PW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2C6B69DE-A7B0-45EB-AB95-904B94669B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92"/>
    </mc:Choice>
    <mc:Fallback xmlns="">
      <p:transition spd="slow" advTm="20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6" grpId="0"/>
      <p:bldP spid="10" grpId="0"/>
      <p:bldP spid="12" grpId="0"/>
      <p:bldP spid="17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667001" y="304800"/>
            <a:ext cx="5977719" cy="523220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cs typeface="NikoshBAN" panose="02000000000000000000" pitchFamily="2" charset="0"/>
              </a:rPr>
              <a:t>Match the words with the letter </a:t>
            </a:r>
          </a:p>
        </p:txBody>
      </p:sp>
      <p:pic>
        <p:nvPicPr>
          <p:cNvPr id="4" name="Picture 3" descr=",hhjg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1" y="5105400"/>
            <a:ext cx="1309687" cy="1066800"/>
          </a:xfrm>
          <a:prstGeom prst="rect">
            <a:avLst/>
          </a:prstGeom>
        </p:spPr>
      </p:pic>
      <p:pic>
        <p:nvPicPr>
          <p:cNvPr id="5" name="Picture 4" descr="index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3352800"/>
            <a:ext cx="1290638" cy="914400"/>
          </a:xfrm>
          <a:prstGeom prst="rect">
            <a:avLst/>
          </a:prstGeom>
        </p:spPr>
      </p:pic>
      <p:pic>
        <p:nvPicPr>
          <p:cNvPr id="6" name="Picture 5" descr="imagesngjdg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4343400"/>
            <a:ext cx="1124686" cy="604838"/>
          </a:xfrm>
          <a:prstGeom prst="rect">
            <a:avLst/>
          </a:prstGeom>
        </p:spPr>
      </p:pic>
      <p:pic>
        <p:nvPicPr>
          <p:cNvPr id="8" name="Picture 7" descr="d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8401" y="1371600"/>
            <a:ext cx="1219201" cy="792070"/>
          </a:xfrm>
          <a:prstGeom prst="rect">
            <a:avLst/>
          </a:prstGeom>
        </p:spPr>
      </p:pic>
      <p:pic>
        <p:nvPicPr>
          <p:cNvPr id="9" name="Picture 8" descr="coloring-pages-alphabet-letters-letter-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4600" y="2514601"/>
            <a:ext cx="990600" cy="6096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0" y="1143000"/>
            <a:ext cx="4191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Net</a:t>
            </a:r>
          </a:p>
          <a:p>
            <a:pPr algn="ctr"/>
            <a:r>
              <a:rPr lang="en-US" sz="6600" dirty="0"/>
              <a:t>Orange</a:t>
            </a:r>
          </a:p>
          <a:p>
            <a:pPr algn="ctr"/>
            <a:r>
              <a:rPr lang="en-US" sz="6600" dirty="0"/>
              <a:t>Kite</a:t>
            </a:r>
          </a:p>
          <a:p>
            <a:pPr algn="ctr"/>
            <a:r>
              <a:rPr lang="en-US" sz="6600" dirty="0"/>
              <a:t>Lion</a:t>
            </a:r>
          </a:p>
          <a:p>
            <a:pPr algn="ctr"/>
            <a:r>
              <a:rPr lang="en-US" sz="6600" dirty="0"/>
              <a:t>Mango</a:t>
            </a:r>
          </a:p>
        </p:txBody>
      </p:sp>
      <p:cxnSp>
        <p:nvCxnSpPr>
          <p:cNvPr id="12" name="Straight Connector 11"/>
          <p:cNvCxnSpPr>
            <a:stCxn id="8" idx="3"/>
          </p:cNvCxnSpPr>
          <p:nvPr/>
        </p:nvCxnSpPr>
        <p:spPr>
          <a:xfrm>
            <a:off x="3657602" y="1767636"/>
            <a:ext cx="3352799" cy="181376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57600" y="2819400"/>
            <a:ext cx="3352800" cy="19050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3"/>
          </p:cNvCxnSpPr>
          <p:nvPr/>
        </p:nvCxnSpPr>
        <p:spPr>
          <a:xfrm>
            <a:off x="3805238" y="3810000"/>
            <a:ext cx="2900362" cy="17526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810000" y="1676400"/>
            <a:ext cx="3352800" cy="30480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57600" y="2971800"/>
            <a:ext cx="2971800" cy="2819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220200" y="1143001"/>
            <a:ext cx="8382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IW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20B2FA8-45C8-4029-B3F5-AA483871F8B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36"/>
    </mc:Choice>
    <mc:Fallback xmlns="">
      <p:transition spd="slow" advTm="8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0"/>
            <a:ext cx="8991600" cy="67056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91000" y="228601"/>
            <a:ext cx="424445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cs typeface="NikoshBAN" panose="02000000000000000000" pitchFamily="2" charset="0"/>
              </a:rPr>
              <a:t>Evaluation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2200" y="914400"/>
            <a:ext cx="769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anose="02000000000000000000" pitchFamily="2" charset="0"/>
              </a:rPr>
              <a:t>Fill in the blanks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anose="02000000000000000000" pitchFamily="2" charset="0"/>
              </a:rPr>
              <a:t> 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anose="02000000000000000000" pitchFamily="2" charset="0"/>
              </a:rPr>
              <a:t>from</a:t>
            </a:r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anose="02000000000000000000" pitchFamily="2" charset="0"/>
              </a:rPr>
              <a:t> 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cs typeface="NikoshBAN" panose="02000000000000000000" pitchFamily="2" charset="0"/>
              </a:rPr>
              <a:t>your text</a:t>
            </a:r>
            <a:endParaRPr lang="en-US" sz="6600" dirty="0">
              <a:solidFill>
                <a:schemeClr val="tx1">
                  <a:lumMod val="95000"/>
                  <a:lumOff val="5000"/>
                </a:schemeClr>
              </a:solidFill>
              <a:cs typeface="NikoshBAN" panose="020000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 l="32211" t="55209" r="49634" b="23958"/>
          <a:stretch>
            <a:fillRect/>
          </a:stretch>
        </p:blipFill>
        <p:spPr bwMode="auto">
          <a:xfrm>
            <a:off x="2514600" y="2209800"/>
            <a:ext cx="7239000" cy="4343400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477000" y="27432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Kite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5800" y="35052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3800" y="37338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Net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95600" y="56388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Mango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53400" y="563880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Orange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58A1712-45C9-443A-AA5C-B6F9D00C80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5"/>
    </mc:Choice>
    <mc:Fallback xmlns="">
      <p:transition spd="slow" advTm="11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38600" y="304801"/>
            <a:ext cx="35052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cs typeface="NikoshBAN" panose="02000000000000000000" pitchFamily="2" charset="0"/>
              </a:rPr>
              <a:t>Evaluation</a:t>
            </a:r>
            <a:endParaRPr lang="en-US" sz="5400" dirty="0"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1143001"/>
            <a:ext cx="5715000" cy="584775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Say name’s of the pictures</a:t>
            </a:r>
          </a:p>
        </p:txBody>
      </p:sp>
      <p:pic>
        <p:nvPicPr>
          <p:cNvPr id="6" name="Picture 5" descr="kukyu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1" y="2057401"/>
            <a:ext cx="1919287" cy="17430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 descr="14812_v2_v18_wl_a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9800" y="3657601"/>
            <a:ext cx="2209800" cy="156482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 descr="fdjt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8600" y="3657601"/>
            <a:ext cx="2057400" cy="152876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105400" y="3962401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Orange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43200" y="54102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Lion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153400" y="53340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Kite</a:t>
            </a:r>
            <a:endParaRPr lang="en-US" sz="2400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12AA47F-E959-4760-898C-8760C373FD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0"/>
    </mc:Choice>
    <mc:Fallback xmlns="">
      <p:transition spd="slow" advTm="12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38600" y="304801"/>
            <a:ext cx="35052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Evaluation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1828800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cs typeface="NikoshBAN" panose="02000000000000000000" pitchFamily="2" charset="0"/>
              </a:rPr>
              <a:t>K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29001" y="2743200"/>
            <a:ext cx="773723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705601" y="4419600"/>
            <a:ext cx="773723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2001" y="4419600"/>
            <a:ext cx="773723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638801" y="2743200"/>
            <a:ext cx="773723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001001" y="2667000"/>
            <a:ext cx="773723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096000" y="3352801"/>
            <a:ext cx="83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cs typeface="NikoshBAN" panose="02000000000000000000" pitchFamily="2" charset="0"/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0" y="3581400"/>
            <a:ext cx="91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cs typeface="NikoshBAN" panose="02000000000000000000" pitchFamily="2" charset="0"/>
              </a:rPr>
              <a:t>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1828801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cs typeface="NikoshBAN" panose="02000000000000000000" pitchFamily="2" charset="0"/>
              </a:rPr>
              <a:t>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1400" y="19050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cs typeface="NikoshBAN" panose="02000000000000000000" pitchFamily="2" charset="0"/>
              </a:rPr>
              <a:t>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1981201"/>
            <a:ext cx="30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67400" y="2057400"/>
            <a:ext cx="38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77200" y="20574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3733801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81800" y="3505200"/>
            <a:ext cx="53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0" y="1219201"/>
            <a:ext cx="7924800" cy="646331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Write the non-cursive small letter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ED6F90F3-53FC-4ECE-A7C8-456C1580618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84"/>
    </mc:Choice>
    <mc:Fallback xmlns="">
      <p:transition spd="slow" advTm="14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191000" y="609600"/>
            <a:ext cx="35365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bye </a:t>
            </a:r>
            <a:endParaRPr lang="en-US" sz="5400" dirty="0"/>
          </a:p>
        </p:txBody>
      </p:sp>
      <p:pic>
        <p:nvPicPr>
          <p:cNvPr id="4" name="Picture 3" descr="maxres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1752600"/>
            <a:ext cx="7543800" cy="424815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417E584-8415-490F-839B-C6F540580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3"/>
    </mc:Choice>
    <mc:Fallback xmlns="">
      <p:transition spd="slow" advTm="2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14599" y="1371600"/>
            <a:ext cx="7345017" cy="375487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>
                <a:cs typeface="NikoshBAN" panose="02000000000000000000" pitchFamily="2" charset="0"/>
              </a:rPr>
              <a:t>Presented by</a:t>
            </a:r>
          </a:p>
          <a:p>
            <a:pPr algn="ctr"/>
            <a:endParaRPr lang="en-US" sz="3600" dirty="0">
              <a:cs typeface="NikoshBAN" panose="02000000000000000000" pitchFamily="2" charset="0"/>
            </a:endParaRPr>
          </a:p>
          <a:p>
            <a:pPr algn="ctr"/>
            <a:r>
              <a:rPr lang="en-US" sz="4000" dirty="0" err="1">
                <a:solidFill>
                  <a:srgbClr val="00B050"/>
                </a:solidFill>
                <a:cs typeface="NikoshBAN" panose="02000000000000000000" pitchFamily="2" charset="0"/>
              </a:rPr>
              <a:t>Shahrina</a:t>
            </a:r>
            <a:r>
              <a:rPr lang="en-US" sz="4000" dirty="0">
                <a:solidFill>
                  <a:srgbClr val="00B050"/>
                </a:solidFill>
                <a:cs typeface="NikoshBAN" panose="02000000000000000000" pitchFamily="2" charset="0"/>
              </a:rPr>
              <a:t> Bin </a:t>
            </a:r>
            <a:r>
              <a:rPr lang="en-US" sz="4000" dirty="0" err="1">
                <a:solidFill>
                  <a:srgbClr val="00B050"/>
                </a:solidFill>
                <a:cs typeface="NikoshBAN" panose="02000000000000000000" pitchFamily="2" charset="0"/>
              </a:rPr>
              <a:t>Sweety</a:t>
            </a:r>
            <a:endParaRPr lang="en-US" sz="4000" dirty="0">
              <a:solidFill>
                <a:srgbClr val="00B050"/>
              </a:solidFill>
              <a:cs typeface="NikoshBAN" panose="02000000000000000000" pitchFamily="2" charset="0"/>
            </a:endParaRPr>
          </a:p>
          <a:p>
            <a:pPr algn="ctr"/>
            <a:r>
              <a:rPr lang="en-US" sz="4000" dirty="0">
                <a:cs typeface="NikoshBAN" panose="02000000000000000000" pitchFamily="2" charset="0"/>
              </a:rPr>
              <a:t>Assistant Teacher</a:t>
            </a:r>
          </a:p>
          <a:p>
            <a:pPr algn="ctr"/>
            <a:r>
              <a:rPr lang="en-US" sz="3200" dirty="0" err="1">
                <a:cs typeface="NikoshBAN" panose="02000000000000000000" pitchFamily="2" charset="0"/>
              </a:rPr>
              <a:t>Chormonai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Madrasha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Govt.Primary</a:t>
            </a:r>
            <a:r>
              <a:rPr lang="en-US" sz="3200" dirty="0">
                <a:cs typeface="NikoshBAN" panose="02000000000000000000" pitchFamily="2" charset="0"/>
              </a:rPr>
              <a:t> school.</a:t>
            </a:r>
          </a:p>
          <a:p>
            <a:pPr algn="ctr"/>
            <a:r>
              <a:rPr lang="en-US" sz="3600" dirty="0" err="1">
                <a:cs typeface="NikoshBAN" panose="02000000000000000000" pitchFamily="2" charset="0"/>
              </a:rPr>
              <a:t>Barishal</a:t>
            </a:r>
            <a:r>
              <a:rPr lang="en-US" sz="3600" dirty="0">
                <a:cs typeface="NikoshBAN" panose="02000000000000000000" pitchFamily="2" charset="0"/>
              </a:rPr>
              <a:t>.</a:t>
            </a:r>
          </a:p>
        </p:txBody>
      </p:sp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38400" y="1295400"/>
            <a:ext cx="6934200" cy="412420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cs typeface="NikoshBAN" panose="02000000000000000000" pitchFamily="2" charset="0"/>
              </a:rPr>
              <a:t>      </a:t>
            </a:r>
            <a:r>
              <a:rPr lang="en-US" sz="5400" b="1" dirty="0">
                <a:solidFill>
                  <a:srgbClr val="00B0F0"/>
                </a:solidFill>
                <a:cs typeface="NikoshBAN" panose="02000000000000000000" pitchFamily="2" charset="0"/>
              </a:rPr>
              <a:t>Lesson Identity</a:t>
            </a:r>
            <a:endParaRPr lang="en-US" sz="4000" b="1" dirty="0">
              <a:solidFill>
                <a:srgbClr val="00B0F0"/>
              </a:solidFill>
              <a:cs typeface="NikoshBAN" panose="02000000000000000000" pitchFamily="2" charset="0"/>
            </a:endParaRPr>
          </a:p>
          <a:p>
            <a:pPr algn="ctr"/>
            <a:endParaRPr lang="en-US" sz="3200" dirty="0">
              <a:cs typeface="NikoshBAN" panose="02000000000000000000" pitchFamily="2" charset="0"/>
            </a:endParaRPr>
          </a:p>
          <a:p>
            <a:pPr algn="ctr"/>
            <a:r>
              <a:rPr lang="en-US" sz="4400" dirty="0" err="1">
                <a:cs typeface="NikoshBAN" panose="02000000000000000000" pitchFamily="2" charset="0"/>
              </a:rPr>
              <a:t>Class:two</a:t>
            </a:r>
            <a:endParaRPr lang="en-US" sz="4400" dirty="0">
              <a:cs typeface="NikoshBAN" panose="02000000000000000000" pitchFamily="2" charset="0"/>
            </a:endParaRPr>
          </a:p>
          <a:p>
            <a:pPr algn="ctr"/>
            <a:r>
              <a:rPr lang="en-US" sz="4400" dirty="0">
                <a:cs typeface="NikoshBAN" panose="02000000000000000000" pitchFamily="2" charset="0"/>
              </a:rPr>
              <a:t>Subject: English</a:t>
            </a:r>
          </a:p>
          <a:p>
            <a:pPr algn="ctr"/>
            <a:r>
              <a:rPr lang="en-US" sz="4400" dirty="0">
                <a:cs typeface="NikoshBAN" panose="02000000000000000000" pitchFamily="2" charset="0"/>
              </a:rPr>
              <a:t>Lesson:4-6</a:t>
            </a:r>
          </a:p>
          <a:p>
            <a:pPr algn="ctr"/>
            <a:r>
              <a:rPr lang="en-US" sz="4400" dirty="0" err="1">
                <a:cs typeface="NikoshBAN" panose="02000000000000000000" pitchFamily="2" charset="0"/>
              </a:rPr>
              <a:t>Unit:Three</a:t>
            </a:r>
            <a:endParaRPr lang="en-US" sz="4400" dirty="0"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505200" y="609600"/>
            <a:ext cx="490886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Creat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Emotion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2057400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Let’s listen a song.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7541A93B-AA70-4D55-8FA0-E5010B7A63F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74758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67000" y="533401"/>
            <a:ext cx="6553200" cy="769441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cs typeface="NikoshBAN" panose="02000000000000000000" pitchFamily="2" charset="0"/>
              </a:rPr>
              <a:t>Let’s see some letter</a:t>
            </a:r>
          </a:p>
        </p:txBody>
      </p:sp>
      <p:pic>
        <p:nvPicPr>
          <p:cNvPr id="4" name="Picture 3" descr=",hhjgd.png"/>
          <p:cNvPicPr>
            <a:picLocks noChangeAspect="1"/>
          </p:cNvPicPr>
          <p:nvPr/>
        </p:nvPicPr>
        <p:blipFill>
          <a:blip r:embed="rId2"/>
          <a:srcRect l="5818" t="13115" r="6909" b="16940"/>
          <a:stretch>
            <a:fillRect/>
          </a:stretch>
        </p:blipFill>
        <p:spPr>
          <a:xfrm>
            <a:off x="7315200" y="3429000"/>
            <a:ext cx="2286000" cy="12192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5" name="Picture 4" descr="coloring-pages-alphabet-letters-letter-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828801"/>
            <a:ext cx="1600200" cy="1143001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6" name="Picture 5" descr="imagesngjdg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505200"/>
            <a:ext cx="1676400" cy="11430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7" name="Picture 6" descr="index.png"/>
          <p:cNvPicPr>
            <a:picLocks noChangeAspect="1"/>
          </p:cNvPicPr>
          <p:nvPr/>
        </p:nvPicPr>
        <p:blipFill>
          <a:blip r:embed="rId5"/>
          <a:srcRect t="4167" r="5882" b="25000"/>
          <a:stretch>
            <a:fillRect/>
          </a:stretch>
        </p:blipFill>
        <p:spPr>
          <a:xfrm>
            <a:off x="2133600" y="3505200"/>
            <a:ext cx="1981200" cy="12954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8" name="Picture 7" descr="d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1752600"/>
            <a:ext cx="1905000" cy="12192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581400" y="5257800"/>
            <a:ext cx="4419600" cy="107721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Our lesson is to know about this letter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33800" y="990600"/>
            <a:ext cx="43113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cs typeface="NikoshBAN" panose="02000000000000000000" pitchFamily="2" charset="0"/>
              </a:rPr>
              <a:t>Today’s Lesson</a:t>
            </a:r>
            <a:endParaRPr lang="en-US" sz="5400" dirty="0"/>
          </a:p>
        </p:txBody>
      </p:sp>
      <p:sp>
        <p:nvSpPr>
          <p:cNvPr id="3" name="Rounded Rectangle 2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95600" y="2590801"/>
            <a:ext cx="6414448" cy="2954655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70C0"/>
                </a:solidFill>
                <a:cs typeface="NikoshBAN" panose="02000000000000000000" pitchFamily="2" charset="0"/>
              </a:rPr>
              <a:t>Alphabet</a:t>
            </a:r>
            <a:r>
              <a:rPr lang="en-US" sz="7200" dirty="0">
                <a:solidFill>
                  <a:schemeClr val="accent2">
                    <a:lumMod val="50000"/>
                  </a:schemeClr>
                </a:solidFill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800" dirty="0">
                <a:solidFill>
                  <a:srgbClr val="FF0000"/>
                </a:solidFill>
                <a:cs typeface="NikoshBAN" panose="02000000000000000000" pitchFamily="2" charset="0"/>
              </a:rPr>
              <a:t> </a:t>
            </a:r>
            <a:r>
              <a:rPr lang="en-US" sz="6000" dirty="0">
                <a:solidFill>
                  <a:srgbClr val="FF0000"/>
                </a:solidFill>
                <a:cs typeface="NikoshBAN" panose="02000000000000000000" pitchFamily="2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cs typeface="NikoshBAN" panose="02000000000000000000" pitchFamily="2" charset="0"/>
              </a:rPr>
              <a:t>Kk-Oo</a:t>
            </a:r>
            <a:r>
              <a:rPr lang="en-US" sz="6000" dirty="0">
                <a:solidFill>
                  <a:srgbClr val="FF0000"/>
                </a:solidFill>
                <a:cs typeface="NikoshBAN" panose="02000000000000000000" pitchFamily="2" charset="0"/>
              </a:rPr>
              <a:t>)</a:t>
            </a:r>
            <a:endParaRPr lang="en-US" sz="5400" dirty="0">
              <a:solidFill>
                <a:srgbClr val="FF0000"/>
              </a:solidFill>
              <a:cs typeface="NikoshBAN" panose="02000000000000000000" pitchFamily="2" charset="0"/>
            </a:endParaRPr>
          </a:p>
          <a:p>
            <a:pPr algn="ctr"/>
            <a:r>
              <a:rPr lang="en-US" sz="5400" dirty="0">
                <a:solidFill>
                  <a:srgbClr val="FF0000"/>
                </a:solidFill>
                <a:cs typeface="NikoshBAN" panose="02000000000000000000" pitchFamily="2" charset="0"/>
              </a:rPr>
              <a:t>Page: 7</a:t>
            </a:r>
            <a:endParaRPr lang="en-US" sz="4800" dirty="0">
              <a:solidFill>
                <a:srgbClr val="FF0000"/>
              </a:solidFill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381000"/>
            <a:ext cx="6629400" cy="707886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cs typeface="NikoshBAN" panose="02000000000000000000" pitchFamily="2" charset="0"/>
              </a:rPr>
              <a:t>Learning Outcomes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676400" y="152400"/>
            <a:ext cx="8763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81200" y="1066800"/>
            <a:ext cx="83058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n-US" sz="4400" b="1" dirty="0">
                <a:solidFill>
                  <a:srgbClr val="C00000"/>
                </a:solidFill>
                <a:cs typeface="NikoshBAN" panose="02000000000000000000" pitchFamily="2" charset="0"/>
              </a:rPr>
              <a:t>* </a:t>
            </a:r>
            <a:r>
              <a:rPr lang="en-US" sz="3600" b="1" dirty="0">
                <a:solidFill>
                  <a:srgbClr val="C00000"/>
                </a:solidFill>
                <a:cs typeface="NikoshBAN" panose="02000000000000000000" pitchFamily="2" charset="0"/>
              </a:rPr>
              <a:t>  By the end of the lesson the students will be able to------.</a:t>
            </a:r>
            <a:endParaRPr lang="en-US" sz="2400" b="1" dirty="0">
              <a:solidFill>
                <a:srgbClr val="C00000"/>
              </a:solidFill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C00000"/>
              </a:solidFill>
              <a:cs typeface="NikoshBAN" panose="02000000000000000000" pitchFamily="2" charset="0"/>
            </a:endParaRPr>
          </a:p>
          <a:p>
            <a:pPr marL="457200" indent="-457200"/>
            <a:r>
              <a:rPr lang="en-US" sz="3200" b="1" dirty="0">
                <a:solidFill>
                  <a:srgbClr val="C00000"/>
                </a:solidFill>
                <a:cs typeface="NikoshBAN" panose="02000000000000000000" pitchFamily="2" charset="0"/>
              </a:rPr>
              <a:t>Speaking</a:t>
            </a:r>
          </a:p>
          <a:p>
            <a:pPr marL="457200" indent="-457200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cs typeface="NikoshBAN" panose="02000000000000000000" pitchFamily="2" charset="0"/>
              </a:rPr>
              <a:t>1.1.1: Repeat after the teacher simple word and phrases with proper stress and intonation.</a:t>
            </a:r>
          </a:p>
          <a:p>
            <a:pPr marL="457200" indent="-457200"/>
            <a:r>
              <a:rPr lang="en-US" sz="3200" b="1" dirty="0">
                <a:solidFill>
                  <a:srgbClr val="C00000"/>
                </a:solidFill>
                <a:cs typeface="NikoshBAN" panose="02000000000000000000" pitchFamily="2" charset="0"/>
              </a:rPr>
              <a:t>Reading</a:t>
            </a:r>
          </a:p>
          <a:p>
            <a:pPr marL="457200" indent="-457200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cs typeface="NikoshBAN" panose="02000000000000000000" pitchFamily="2" charset="0"/>
              </a:rPr>
              <a:t>1.4.1: Read word and phrases with help of visual clues(about 30 new words) and simple sentences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cs typeface="NikoshBAN" panose="02000000000000000000" pitchFamily="2" charset="0"/>
              </a:rPr>
              <a:t>.</a:t>
            </a:r>
          </a:p>
          <a:p>
            <a:pPr marL="457200" indent="-457200"/>
            <a:r>
              <a:rPr lang="en-US" sz="3200" b="1" dirty="0">
                <a:solidFill>
                  <a:srgbClr val="C00000"/>
                </a:solidFill>
                <a:cs typeface="NikoshBAN" panose="02000000000000000000" pitchFamily="2" charset="0"/>
              </a:rPr>
              <a:t>Writing</a:t>
            </a:r>
          </a:p>
          <a:p>
            <a:pPr marL="457200" indent="-457200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cs typeface="NikoshBAN" panose="02000000000000000000" pitchFamily="2" charset="0"/>
              </a:rPr>
              <a:t>1.2.1: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cs typeface="NikoshBAN" panose="02000000000000000000" pitchFamily="2" charset="0"/>
              </a:rPr>
              <a:t>Write non-cursive small letters.</a:t>
            </a:r>
            <a:endParaRPr lang="en-US" sz="2400" dirty="0">
              <a:solidFill>
                <a:schemeClr val="accent5">
                  <a:lumMod val="75000"/>
                </a:schemeClr>
              </a:solidFill>
              <a:cs typeface="NikoshBAN" panose="02000000000000000000" pitchFamily="2" charset="0"/>
            </a:endParaRPr>
          </a:p>
          <a:p>
            <a:endParaRPr lang="en-US" sz="2400" dirty="0"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15240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14600" y="457201"/>
            <a:ext cx="7010400" cy="120032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cs typeface="NikoshBAN" panose="02000000000000000000" pitchFamily="2" charset="0"/>
              </a:rPr>
              <a:t>Now look at the picture’s and repeat after the teacher</a:t>
            </a:r>
            <a:r>
              <a:rPr lang="en-US" sz="3600" dirty="0">
                <a:solidFill>
                  <a:srgbClr val="00B050"/>
                </a:solidFill>
                <a:cs typeface="NikoshBAN" panose="02000000000000000000" pitchFamily="2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45720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Kite</a:t>
            </a:r>
            <a:endParaRPr lang="en-US" sz="3600" b="1" dirty="0"/>
          </a:p>
        </p:txBody>
      </p:sp>
      <p:pic>
        <p:nvPicPr>
          <p:cNvPr id="6" name="Picture 5" descr="fdjt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1" y="1981200"/>
            <a:ext cx="3276599" cy="23622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Picture 6" descr="14812_v2_v18_wl_a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0" y="1981200"/>
            <a:ext cx="3505200" cy="24384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086600" y="4648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Lion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E27679E-25A2-4FDB-8434-C833F27A4D4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07"/>
    </mc:Choice>
    <mc:Fallback xmlns="">
      <p:transition spd="slow" advTm="20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0"/>
            <a:ext cx="8763000" cy="6400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khj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2362200"/>
            <a:ext cx="2514600" cy="22479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" name="Picture 4" descr="kukyu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2362200"/>
            <a:ext cx="2438400" cy="2286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Picture 5" descr="safety-net-250x25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2362200"/>
            <a:ext cx="2438400" cy="2279794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209800" y="48006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Mango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48768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Net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1000" y="4953000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Orange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67000" y="457201"/>
            <a:ext cx="6858000" cy="120032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cs typeface="NikoshBAN" panose="02000000000000000000" pitchFamily="2" charset="0"/>
              </a:rPr>
              <a:t>Now look at the picture and repeat after the teacher</a:t>
            </a:r>
            <a:r>
              <a:rPr lang="en-US" sz="3600" dirty="0">
                <a:solidFill>
                  <a:srgbClr val="00B050"/>
                </a:solidFill>
                <a:cs typeface="NikoshBAN" panose="02000000000000000000" pitchFamily="2" charset="0"/>
              </a:rPr>
              <a:t>.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F434AE2-4135-4BA6-B39D-EFED25CCDD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07"/>
    </mc:Choice>
    <mc:Fallback xmlns="">
      <p:transition spd="slow" advTm="21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.5|2.9|5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4|2.8|4.4|2.5|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2|4.4|3.9|4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3.4|2.8|2.6|3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9|0.9|1.6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5|1.9|1.8|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4.4|2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|2.4|2.3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252</Words>
  <Application>Microsoft Office PowerPoint</Application>
  <PresentationFormat>Widescreen</PresentationFormat>
  <Paragraphs>89</Paragraphs>
  <Slides>17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Shahrina Bin Sweety</cp:lastModifiedBy>
  <cp:revision>6</cp:revision>
  <dcterms:created xsi:type="dcterms:W3CDTF">2019-07-16T06:12:27Z</dcterms:created>
  <dcterms:modified xsi:type="dcterms:W3CDTF">2019-09-11T09:47:38Z</dcterms:modified>
</cp:coreProperties>
</file>