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71" r:id="rId5"/>
    <p:sldId id="261" r:id="rId6"/>
    <p:sldId id="263" r:id="rId7"/>
    <p:sldId id="265" r:id="rId8"/>
    <p:sldId id="264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132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8D1D680-63E7-42CB-8F4D-1D275CED87BD}"/>
              </a:ext>
            </a:extLst>
          </p:cNvPr>
          <p:cNvSpPr/>
          <p:nvPr/>
        </p:nvSpPr>
        <p:spPr>
          <a:xfrm>
            <a:off x="0" y="-76200"/>
            <a:ext cx="9144000" cy="6934200"/>
          </a:xfrm>
          <a:prstGeom prst="rect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D7AE8-2B70-4A92-AC37-85389357B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-6626"/>
            <a:ext cx="8940799" cy="67884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7F1532-5DF6-4F30-B0F9-4956711405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71" t="22307" r="19691" b="14346"/>
          <a:stretch/>
        </p:blipFill>
        <p:spPr>
          <a:xfrm>
            <a:off x="1642842" y="1371600"/>
            <a:ext cx="5943600" cy="41394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EA4D11-8B5C-4943-BB2C-A589FDDD3768}"/>
              </a:ext>
            </a:extLst>
          </p:cNvPr>
          <p:cNvSpPr txBox="1"/>
          <p:nvPr/>
        </p:nvSpPr>
        <p:spPr>
          <a:xfrm>
            <a:off x="2055787" y="2246763"/>
            <a:ext cx="5543550" cy="238911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perspectiveRelaxed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925" b="1" spc="38" dirty="0" err="1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7200" b="1" spc="38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60998-2CFD-4661-B8A7-91C99BCB3FC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42930" y="2551837"/>
            <a:ext cx="4572000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দুটি দলে ভাগ হও।পানি কিভাবে চক্রাকারে ঘুরে আসে, তা ছবি এঁকে চিহ্নিত কর।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2800" y="1353234"/>
            <a:ext cx="18288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দল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ী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য়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748AF9-131B-46C5-AF7E-3EF227C92C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2-Point Star 1"/>
          <p:cNvSpPr/>
          <p:nvPr/>
        </p:nvSpPr>
        <p:spPr>
          <a:xfrm>
            <a:off x="2667000" y="372308"/>
            <a:ext cx="3276600" cy="968249"/>
          </a:xfrm>
          <a:prstGeom prst="star1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6764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কোথা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চলে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1767486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ভূ-পৃষ্ঠ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ভূপৃষ্ঠে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চলে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908012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চক্র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বোঝায়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3491541"/>
            <a:ext cx="8458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bn-IN" sz="2800" b="1" dirty="0">
                <a:latin typeface="NikoshBAN" pitchFamily="2" charset="0"/>
                <a:cs typeface="NikoshBAN" pitchFamily="2" charset="0"/>
              </a:rPr>
              <a:t> ভূ-পৃষ্ঠের পানি থেকে জলীয় বাষ্প, জলীয় বাষ্প থেকে মেঘ, মেঘ থেকে বৃষ্টি, হিসেবে পানি আবার ভূ- পৃষ্ঠে ফিরে আসে। এভাবে পানি  চক্রাকারে ঘুরে আসাকে পানি চক্র বলে। 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endParaRPr lang="en-US" sz="28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4" grpId="1"/>
      <p:bldP spid="5" grpId="0"/>
      <p:bldP spid="5" grpId="1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EBC93B-EA6A-4A9A-B804-99FC28CFD5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flower_png_by_melissa_tm-d4jcle4.png">
            <a:extLst>
              <a:ext uri="{FF2B5EF4-FFF2-40B4-BE49-F238E27FC236}">
                <a16:creationId xmlns:a16="http://schemas.microsoft.com/office/drawing/2014/main" id="{70F5AA9B-9D2C-44F3-84F6-D508701C7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69021">
            <a:off x="1889270" y="144301"/>
            <a:ext cx="5698219" cy="6176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2209800"/>
            <a:ext cx="3581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5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un 4">
            <a:extLst>
              <a:ext uri="{FF2B5EF4-FFF2-40B4-BE49-F238E27FC236}">
                <a16:creationId xmlns:a16="http://schemas.microsoft.com/office/drawing/2014/main" id="{9DC7CF62-B778-49D7-B89F-351798C16BCC}"/>
              </a:ext>
            </a:extLst>
          </p:cNvPr>
          <p:cNvSpPr/>
          <p:nvPr/>
        </p:nvSpPr>
        <p:spPr>
          <a:xfrm>
            <a:off x="914400" y="728870"/>
            <a:ext cx="1066800" cy="1066800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n 6">
            <a:extLst>
              <a:ext uri="{FF2B5EF4-FFF2-40B4-BE49-F238E27FC236}">
                <a16:creationId xmlns:a16="http://schemas.microsoft.com/office/drawing/2014/main" id="{BA2987BB-0A44-41C3-AF5A-1B671676BCB1}"/>
              </a:ext>
            </a:extLst>
          </p:cNvPr>
          <p:cNvSpPr/>
          <p:nvPr/>
        </p:nvSpPr>
        <p:spPr>
          <a:xfrm>
            <a:off x="7023652" y="672548"/>
            <a:ext cx="1066800" cy="1066800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>
            <a:extLst>
              <a:ext uri="{FF2B5EF4-FFF2-40B4-BE49-F238E27FC236}">
                <a16:creationId xmlns:a16="http://schemas.microsoft.com/office/drawing/2014/main" id="{38DB8E2B-2918-4203-B274-ACEC1B553E3E}"/>
              </a:ext>
            </a:extLst>
          </p:cNvPr>
          <p:cNvSpPr/>
          <p:nvPr/>
        </p:nvSpPr>
        <p:spPr>
          <a:xfrm>
            <a:off x="924339" y="5257800"/>
            <a:ext cx="1066800" cy="1066800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n 8">
            <a:extLst>
              <a:ext uri="{FF2B5EF4-FFF2-40B4-BE49-F238E27FC236}">
                <a16:creationId xmlns:a16="http://schemas.microsoft.com/office/drawing/2014/main" id="{34ABC50A-98F6-4B84-B57F-89389CD5916A}"/>
              </a:ext>
            </a:extLst>
          </p:cNvPr>
          <p:cNvSpPr/>
          <p:nvPr/>
        </p:nvSpPr>
        <p:spPr>
          <a:xfrm>
            <a:off x="7537174" y="5511459"/>
            <a:ext cx="1066800" cy="1066800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xit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3CD884-6E30-49C2-AB02-F146516F3118}"/>
              </a:ext>
            </a:extLst>
          </p:cNvPr>
          <p:cNvSpPr/>
          <p:nvPr/>
        </p:nvSpPr>
        <p:spPr>
          <a:xfrm>
            <a:off x="39757" y="33130"/>
            <a:ext cx="9104243" cy="679174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2971800"/>
            <a:ext cx="7086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শাহরিণা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bn-IN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কারি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শিক্ষক </a:t>
            </a:r>
          </a:p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৩৯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সরকারি প্রাথমিক বিদ্যালয়।</a:t>
            </a:r>
          </a:p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bn-IN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A2641-B611-48D8-8CF5-A877055F62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52400"/>
            <a:ext cx="3352800" cy="3853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23BDF5-21A8-44AC-AB3D-3FE7E4C74A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41DAAE-3F09-42A3-BDB5-A5CE58E7BF61}"/>
              </a:ext>
            </a:extLst>
          </p:cNvPr>
          <p:cNvSpPr/>
          <p:nvPr/>
        </p:nvSpPr>
        <p:spPr>
          <a:xfrm>
            <a:off x="1676400" y="19812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IN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IN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৫ম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বিষয়ঃবিজ্ঞান</a:t>
            </a:r>
          </a:p>
          <a:p>
            <a:pPr algn="ctr"/>
            <a:r>
              <a:rPr lang="bn-IN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বিষয়বস্তুঃ জীবনের জন্য পানি</a:t>
            </a:r>
          </a:p>
          <a:p>
            <a:pPr algn="ctr"/>
            <a:r>
              <a:rPr lang="bn-IN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পাঠাংশঃ পানি চক্র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6E1D66-3614-4099-B901-97BBF43C39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orizontal Scroll 1"/>
          <p:cNvSpPr/>
          <p:nvPr/>
        </p:nvSpPr>
        <p:spPr>
          <a:xfrm>
            <a:off x="2209800" y="893064"/>
            <a:ext cx="4724400" cy="133807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latin typeface="NikoshBAN" pitchFamily="2" charset="0"/>
                <a:cs typeface="NikoshBAN" pitchFamily="2" charset="0"/>
              </a:rPr>
              <a:t>শিখন ফলঃ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2743200"/>
            <a:ext cx="7010400" cy="1676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IN" sz="3600" b="1" dirty="0">
                <a:latin typeface="NikoshBAN" pitchFamily="2" charset="0"/>
                <a:cs typeface="NikoshBAN" pitchFamily="2" charset="0"/>
              </a:rPr>
              <a:t>৩.২.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চক্র ব্যাখ্যাসহ বর্ণনা করতে পারবে।</a:t>
            </a:r>
          </a:p>
          <a:p>
            <a:pPr algn="just"/>
            <a:endParaRPr lang="bn-IN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46507C-0AEA-4D36-9C57-6B26663C2D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wa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838200"/>
            <a:ext cx="6019800" cy="51908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29000" y="6106180"/>
            <a:ext cx="22860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itchFamily="2" charset="0"/>
                <a:cs typeface="NikoshBAN" pitchFamily="2" charset="0"/>
              </a:rPr>
              <a:t>পানি চক্র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59A8CA-F0BB-43D0-99A9-C28AA4C50A64}"/>
              </a:ext>
            </a:extLst>
          </p:cNvPr>
          <p:cNvSpPr/>
          <p:nvPr/>
        </p:nvSpPr>
        <p:spPr>
          <a:xfrm>
            <a:off x="0" y="0"/>
            <a:ext cx="9144000" cy="6934200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52800" y="838200"/>
            <a:ext cx="22098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বায়ুতে বাষ্পঃ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5638800"/>
            <a:ext cx="36576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গ্লাসের বাইরে ফোঁটা ফোঁটা পানি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gla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981200"/>
            <a:ext cx="2295846" cy="29245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B72E70E-561B-4F75-9EA1-1710CC36BE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81200" y="2151727"/>
            <a:ext cx="5181600" cy="255454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IN" sz="3200" dirty="0">
                <a:latin typeface="NikoshBAN" pitchFamily="2" charset="0"/>
                <a:cs typeface="NikoshBAN" pitchFamily="2" charset="0"/>
              </a:rPr>
              <a:t>বরফের ঠান্ডার কারনে গ্লাসটি ঠান্ডা হয়েছে।আর সে ঠান্ডার পরশে বায়ুর জলীয় বাষ্প ঠান্ডা হয়ে পানি কনায় পরিনত হয়েছে। এভাবেই জলীয় বাষ্প থেকে বৃষ্টি  ও শিশির তৈরি হয়।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0" y="609600"/>
            <a:ext cx="7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7302CA7-E200-49FF-B831-B1A812EA36D8}"/>
              </a:ext>
            </a:extLst>
          </p:cNvPr>
          <p:cNvSpPr/>
          <p:nvPr/>
        </p:nvSpPr>
        <p:spPr>
          <a:xfrm>
            <a:off x="914400" y="1981200"/>
            <a:ext cx="7391400" cy="2819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3600" b="1" dirty="0">
                <a:latin typeface="NikoshBAN" pitchFamily="2" charset="0"/>
                <a:cs typeface="NikoshBAN" pitchFamily="2" charset="0"/>
              </a:rPr>
              <a:t>ভূ-পৃষ্ঠের পানি থেকে জলীয় বাষ্প, জলীয় বাষ্প থেকে মেঘ, মেঘ থেকে বৃষ্টি, হিসেবে পানি আবার ভূ-পৃষ্ঠে ফিরে আসে। এভাবে পানি  চক্রাকারে ঘুরে আসাকে পানি চক্র বলে।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158687-EF42-4497-9A02-F288E21A1F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0" y="2590800"/>
            <a:ext cx="4114800" cy="1446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itchFamily="2" charset="0"/>
                <a:cs typeface="NikoshBAN" pitchFamily="2" charset="0"/>
              </a:rPr>
              <a:t>পাঠ্য বইয়ের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১৯,২০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খোল।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194</Words>
  <Application>Microsoft Office PowerPoint</Application>
  <PresentationFormat>On-screen Show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sweety</dc:creator>
  <cp:lastModifiedBy>DPE</cp:lastModifiedBy>
  <cp:revision>230</cp:revision>
  <dcterms:created xsi:type="dcterms:W3CDTF">2006-08-16T00:00:00Z</dcterms:created>
  <dcterms:modified xsi:type="dcterms:W3CDTF">2019-07-17T16:03:22Z</dcterms:modified>
</cp:coreProperties>
</file>