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8" r:id="rId2"/>
    <p:sldId id="256" r:id="rId3"/>
    <p:sldId id="257" r:id="rId4"/>
    <p:sldId id="259" r:id="rId5"/>
    <p:sldId id="260" r:id="rId6"/>
    <p:sldId id="261" r:id="rId7"/>
    <p:sldId id="264" r:id="rId8"/>
    <p:sldId id="266" r:id="rId9"/>
    <p:sldId id="267" r:id="rId10"/>
    <p:sldId id="268" r:id="rId11"/>
    <p:sldId id="265" r:id="rId12"/>
    <p:sldId id="269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7/12/2019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7/12/2019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7/12/2019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7/12/2019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7/12/2019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7/12/2019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7/12/2019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98847F-911E-400F-B056-409140FC9D89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85800" y="2193925"/>
            <a:ext cx="10820400" cy="3494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bn-IN" sz="239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স্বা</a:t>
            </a:r>
            <a:r>
              <a:rPr lang="bn-IN" sz="16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গ </a:t>
            </a:r>
            <a:r>
              <a:rPr lang="bn-IN" sz="16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bn-IN" sz="16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16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bn-IN" sz="16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16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Star: 32 Points 1">
            <a:extLst>
              <a:ext uri="{FF2B5EF4-FFF2-40B4-BE49-F238E27FC236}">
                <a16:creationId xmlns:a16="http://schemas.microsoft.com/office/drawing/2014/main" id="{8E389DF1-4465-4FEB-91EC-0C62D276F331}"/>
              </a:ext>
            </a:extLst>
          </p:cNvPr>
          <p:cNvSpPr/>
          <p:nvPr/>
        </p:nvSpPr>
        <p:spPr>
          <a:xfrm>
            <a:off x="10535478" y="5466906"/>
            <a:ext cx="970722" cy="980661"/>
          </a:xfrm>
          <a:prstGeom prst="star3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tar: 32 Points 4">
            <a:extLst>
              <a:ext uri="{FF2B5EF4-FFF2-40B4-BE49-F238E27FC236}">
                <a16:creationId xmlns:a16="http://schemas.microsoft.com/office/drawing/2014/main" id="{0AB6E2C4-E548-4922-A921-D7DE6FCA333C}"/>
              </a:ext>
            </a:extLst>
          </p:cNvPr>
          <p:cNvSpPr/>
          <p:nvPr/>
        </p:nvSpPr>
        <p:spPr>
          <a:xfrm>
            <a:off x="200439" y="88562"/>
            <a:ext cx="970722" cy="980661"/>
          </a:xfrm>
          <a:prstGeom prst="star3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tar: 32 Points 5">
            <a:extLst>
              <a:ext uri="{FF2B5EF4-FFF2-40B4-BE49-F238E27FC236}">
                <a16:creationId xmlns:a16="http://schemas.microsoft.com/office/drawing/2014/main" id="{4E0E013D-3BC9-41B8-9BD9-931080992D6C}"/>
              </a:ext>
            </a:extLst>
          </p:cNvPr>
          <p:cNvSpPr/>
          <p:nvPr/>
        </p:nvSpPr>
        <p:spPr>
          <a:xfrm>
            <a:off x="410817" y="5490250"/>
            <a:ext cx="970722" cy="980661"/>
          </a:xfrm>
          <a:prstGeom prst="star3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tar: 32 Points 6">
            <a:extLst>
              <a:ext uri="{FF2B5EF4-FFF2-40B4-BE49-F238E27FC236}">
                <a16:creationId xmlns:a16="http://schemas.microsoft.com/office/drawing/2014/main" id="{0B66CEE1-CB3C-458F-8965-78099FF46779}"/>
              </a:ext>
            </a:extLst>
          </p:cNvPr>
          <p:cNvSpPr/>
          <p:nvPr/>
        </p:nvSpPr>
        <p:spPr>
          <a:xfrm>
            <a:off x="10835308" y="218660"/>
            <a:ext cx="970722" cy="980661"/>
          </a:xfrm>
          <a:prstGeom prst="star3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89314586"/>
      </p:ext>
    </p:extLst>
  </p:cSld>
  <p:clrMapOvr>
    <a:masterClrMapping/>
  </p:clrMapOvr>
  <p:transition spd="slow" advTm="2731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/>
          <p:cNvSpPr/>
          <p:nvPr/>
        </p:nvSpPr>
        <p:spPr>
          <a:xfrm flipH="1">
            <a:off x="4921510" y="671630"/>
            <a:ext cx="4386470" cy="622852"/>
          </a:xfrm>
          <a:custGeom>
            <a:avLst/>
            <a:gdLst>
              <a:gd name="connsiteX0" fmla="*/ 0 w 1630017"/>
              <a:gd name="connsiteY0" fmla="*/ 0 h 622852"/>
              <a:gd name="connsiteX1" fmla="*/ 1630017 w 1630017"/>
              <a:gd name="connsiteY1" fmla="*/ 0 h 622852"/>
              <a:gd name="connsiteX2" fmla="*/ 1113182 w 1630017"/>
              <a:gd name="connsiteY2" fmla="*/ 304800 h 622852"/>
              <a:gd name="connsiteX3" fmla="*/ 1630017 w 1630017"/>
              <a:gd name="connsiteY3" fmla="*/ 622852 h 622852"/>
              <a:gd name="connsiteX4" fmla="*/ 26504 w 1630017"/>
              <a:gd name="connsiteY4" fmla="*/ 583096 h 622852"/>
              <a:gd name="connsiteX5" fmla="*/ 0 w 1630017"/>
              <a:gd name="connsiteY5" fmla="*/ 0 h 622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30017" h="622852">
                <a:moveTo>
                  <a:pt x="0" y="0"/>
                </a:moveTo>
                <a:lnTo>
                  <a:pt x="1630017" y="0"/>
                </a:lnTo>
                <a:lnTo>
                  <a:pt x="1113182" y="304800"/>
                </a:lnTo>
                <a:lnTo>
                  <a:pt x="1630017" y="622852"/>
                </a:lnTo>
                <a:lnTo>
                  <a:pt x="26504" y="583096"/>
                </a:lnTo>
                <a:lnTo>
                  <a:pt x="0" y="0"/>
                </a:lnTo>
                <a:close/>
              </a:path>
            </a:pathLst>
          </a:custGeom>
          <a:solidFill>
            <a:srgbClr val="00B0F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bn-IN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বিষয়বস্তু আলোচনা</a:t>
            </a:r>
            <a:endParaRPr lang="en-US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6677" y="1463006"/>
            <a:ext cx="78371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১৯৩৩ সালে উয়ারী গ্রামে শ্রমিকেরা বেশকিছু প্রাচীন ম</a:t>
            </a:r>
            <a:r>
              <a:rPr lang="en-US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bn-IN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দ্রা পায়। </a:t>
            </a:r>
            <a:endParaRPr lang="en-US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284" y="2384829"/>
            <a:ext cx="3256041" cy="39289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494742" y="3451911"/>
            <a:ext cx="3928956" cy="17827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88" y="2384829"/>
            <a:ext cx="3111500" cy="39229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853233" y="3314089"/>
            <a:ext cx="3864137" cy="207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76863027"/>
      </p:ext>
    </p:extLst>
  </p:cSld>
  <p:clrMapOvr>
    <a:masterClrMapping/>
  </p:clrMapOvr>
  <p:transition spd="slow" advTm="1522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501"/>
                            </p:stCondLst>
                            <p:childTnLst>
                              <p:par>
                                <p:cTn id="1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501"/>
                            </p:stCondLst>
                            <p:childTnLst>
                              <p:par>
                                <p:cTn id="18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/>
        </p:nvSpPr>
        <p:spPr>
          <a:xfrm>
            <a:off x="5484507" y="263960"/>
            <a:ext cx="2292626" cy="622852"/>
          </a:xfrm>
          <a:custGeom>
            <a:avLst/>
            <a:gdLst>
              <a:gd name="connsiteX0" fmla="*/ 0 w 1630017"/>
              <a:gd name="connsiteY0" fmla="*/ 0 h 622852"/>
              <a:gd name="connsiteX1" fmla="*/ 1630017 w 1630017"/>
              <a:gd name="connsiteY1" fmla="*/ 0 h 622852"/>
              <a:gd name="connsiteX2" fmla="*/ 1113182 w 1630017"/>
              <a:gd name="connsiteY2" fmla="*/ 304800 h 622852"/>
              <a:gd name="connsiteX3" fmla="*/ 1630017 w 1630017"/>
              <a:gd name="connsiteY3" fmla="*/ 622852 h 622852"/>
              <a:gd name="connsiteX4" fmla="*/ 26504 w 1630017"/>
              <a:gd name="connsiteY4" fmla="*/ 583096 h 622852"/>
              <a:gd name="connsiteX5" fmla="*/ 0 w 1630017"/>
              <a:gd name="connsiteY5" fmla="*/ 0 h 622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30017" h="622852">
                <a:moveTo>
                  <a:pt x="0" y="0"/>
                </a:moveTo>
                <a:lnTo>
                  <a:pt x="1630017" y="0"/>
                </a:lnTo>
                <a:lnTo>
                  <a:pt x="1113182" y="304800"/>
                </a:lnTo>
                <a:lnTo>
                  <a:pt x="1630017" y="622852"/>
                </a:lnTo>
                <a:lnTo>
                  <a:pt x="26504" y="583096"/>
                </a:lnTo>
                <a:lnTo>
                  <a:pt x="0" y="0"/>
                </a:lnTo>
                <a:close/>
              </a:path>
            </a:pathLst>
          </a:custGeom>
          <a:solidFill>
            <a:srgbClr val="00B0F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নিজে কর</a:t>
            </a:r>
            <a:endParaRPr lang="en-US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22353" y="979790"/>
            <a:ext cx="10058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ঘরের ভিতরের শব্দগুলো খালি জায়গায় বসিয়ে বাক্য তৈরি করি।</a:t>
            </a:r>
            <a:endParaRPr lang="en-US" sz="4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658060" y="1631199"/>
            <a:ext cx="1696278" cy="834887"/>
          </a:xfrm>
          <a:custGeom>
            <a:avLst/>
            <a:gdLst>
              <a:gd name="connsiteX0" fmla="*/ 0 w 1338470"/>
              <a:gd name="connsiteY0" fmla="*/ 0 h 689113"/>
              <a:gd name="connsiteX1" fmla="*/ 0 w 1338470"/>
              <a:gd name="connsiteY1" fmla="*/ 516835 h 689113"/>
              <a:gd name="connsiteX2" fmla="*/ 728870 w 1338470"/>
              <a:gd name="connsiteY2" fmla="*/ 503583 h 689113"/>
              <a:gd name="connsiteX3" fmla="*/ 967409 w 1338470"/>
              <a:gd name="connsiteY3" fmla="*/ 689113 h 689113"/>
              <a:gd name="connsiteX4" fmla="*/ 887896 w 1338470"/>
              <a:gd name="connsiteY4" fmla="*/ 477078 h 689113"/>
              <a:gd name="connsiteX5" fmla="*/ 1338470 w 1338470"/>
              <a:gd name="connsiteY5" fmla="*/ 490331 h 689113"/>
              <a:gd name="connsiteX6" fmla="*/ 1325217 w 1338470"/>
              <a:gd name="connsiteY6" fmla="*/ 39757 h 689113"/>
              <a:gd name="connsiteX7" fmla="*/ 0 w 1338470"/>
              <a:gd name="connsiteY7" fmla="*/ 0 h 689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38470" h="689113">
                <a:moveTo>
                  <a:pt x="0" y="0"/>
                </a:moveTo>
                <a:lnTo>
                  <a:pt x="0" y="516835"/>
                </a:lnTo>
                <a:lnTo>
                  <a:pt x="728870" y="503583"/>
                </a:lnTo>
                <a:lnTo>
                  <a:pt x="967409" y="689113"/>
                </a:lnTo>
                <a:lnTo>
                  <a:pt x="887896" y="477078"/>
                </a:lnTo>
                <a:lnTo>
                  <a:pt x="1338470" y="490331"/>
                </a:lnTo>
                <a:lnTo>
                  <a:pt x="1325217" y="3975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ঐতিহাসিক</a:t>
            </a:r>
            <a:endParaRPr lang="en-US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3034301" y="1631198"/>
            <a:ext cx="1696278" cy="834887"/>
          </a:xfrm>
          <a:custGeom>
            <a:avLst/>
            <a:gdLst>
              <a:gd name="connsiteX0" fmla="*/ 0 w 1338470"/>
              <a:gd name="connsiteY0" fmla="*/ 0 h 689113"/>
              <a:gd name="connsiteX1" fmla="*/ 0 w 1338470"/>
              <a:gd name="connsiteY1" fmla="*/ 516835 h 689113"/>
              <a:gd name="connsiteX2" fmla="*/ 728870 w 1338470"/>
              <a:gd name="connsiteY2" fmla="*/ 503583 h 689113"/>
              <a:gd name="connsiteX3" fmla="*/ 967409 w 1338470"/>
              <a:gd name="connsiteY3" fmla="*/ 689113 h 689113"/>
              <a:gd name="connsiteX4" fmla="*/ 887896 w 1338470"/>
              <a:gd name="connsiteY4" fmla="*/ 477078 h 689113"/>
              <a:gd name="connsiteX5" fmla="*/ 1338470 w 1338470"/>
              <a:gd name="connsiteY5" fmla="*/ 490331 h 689113"/>
              <a:gd name="connsiteX6" fmla="*/ 1325217 w 1338470"/>
              <a:gd name="connsiteY6" fmla="*/ 39757 h 689113"/>
              <a:gd name="connsiteX7" fmla="*/ 0 w 1338470"/>
              <a:gd name="connsiteY7" fmla="*/ 0 h 689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38470" h="689113">
                <a:moveTo>
                  <a:pt x="0" y="0"/>
                </a:moveTo>
                <a:lnTo>
                  <a:pt x="0" y="516835"/>
                </a:lnTo>
                <a:lnTo>
                  <a:pt x="728870" y="503583"/>
                </a:lnTo>
                <a:lnTo>
                  <a:pt x="967409" y="689113"/>
                </a:lnTo>
                <a:lnTo>
                  <a:pt x="887896" y="477078"/>
                </a:lnTo>
                <a:lnTo>
                  <a:pt x="1338470" y="490331"/>
                </a:lnTo>
                <a:lnTo>
                  <a:pt x="1325217" y="39757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উপত্যকা</a:t>
            </a:r>
            <a:endParaRPr lang="en-US" sz="2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5410318" y="1625161"/>
            <a:ext cx="1696278" cy="834887"/>
          </a:xfrm>
          <a:custGeom>
            <a:avLst/>
            <a:gdLst>
              <a:gd name="connsiteX0" fmla="*/ 0 w 1338470"/>
              <a:gd name="connsiteY0" fmla="*/ 0 h 689113"/>
              <a:gd name="connsiteX1" fmla="*/ 0 w 1338470"/>
              <a:gd name="connsiteY1" fmla="*/ 516835 h 689113"/>
              <a:gd name="connsiteX2" fmla="*/ 728870 w 1338470"/>
              <a:gd name="connsiteY2" fmla="*/ 503583 h 689113"/>
              <a:gd name="connsiteX3" fmla="*/ 967409 w 1338470"/>
              <a:gd name="connsiteY3" fmla="*/ 689113 h 689113"/>
              <a:gd name="connsiteX4" fmla="*/ 887896 w 1338470"/>
              <a:gd name="connsiteY4" fmla="*/ 477078 h 689113"/>
              <a:gd name="connsiteX5" fmla="*/ 1338470 w 1338470"/>
              <a:gd name="connsiteY5" fmla="*/ 490331 h 689113"/>
              <a:gd name="connsiteX6" fmla="*/ 1325217 w 1338470"/>
              <a:gd name="connsiteY6" fmla="*/ 39757 h 689113"/>
              <a:gd name="connsiteX7" fmla="*/ 0 w 1338470"/>
              <a:gd name="connsiteY7" fmla="*/ 0 h 689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38470" h="689113">
                <a:moveTo>
                  <a:pt x="0" y="0"/>
                </a:moveTo>
                <a:lnTo>
                  <a:pt x="0" y="516835"/>
                </a:lnTo>
                <a:lnTo>
                  <a:pt x="728870" y="503583"/>
                </a:lnTo>
                <a:lnTo>
                  <a:pt x="967409" y="689113"/>
                </a:lnTo>
                <a:lnTo>
                  <a:pt x="887896" y="477078"/>
                </a:lnTo>
                <a:lnTo>
                  <a:pt x="1338470" y="490331"/>
                </a:lnTo>
                <a:lnTo>
                  <a:pt x="1325217" y="39757"/>
                </a:lnTo>
                <a:lnTo>
                  <a:pt x="0" y="0"/>
                </a:lnTo>
                <a:close/>
              </a:path>
            </a:pathLst>
          </a:custGeom>
          <a:solidFill>
            <a:srgbClr val="00B0F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প্রাচীনতম </a:t>
            </a:r>
            <a:endParaRPr lang="en-US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6" name="Freeform 15"/>
          <p:cNvSpPr/>
          <p:nvPr/>
        </p:nvSpPr>
        <p:spPr>
          <a:xfrm>
            <a:off x="7561870" y="1625161"/>
            <a:ext cx="1696278" cy="715947"/>
          </a:xfrm>
          <a:custGeom>
            <a:avLst/>
            <a:gdLst>
              <a:gd name="connsiteX0" fmla="*/ 0 w 1338470"/>
              <a:gd name="connsiteY0" fmla="*/ 0 h 689113"/>
              <a:gd name="connsiteX1" fmla="*/ 0 w 1338470"/>
              <a:gd name="connsiteY1" fmla="*/ 516835 h 689113"/>
              <a:gd name="connsiteX2" fmla="*/ 728870 w 1338470"/>
              <a:gd name="connsiteY2" fmla="*/ 503583 h 689113"/>
              <a:gd name="connsiteX3" fmla="*/ 967409 w 1338470"/>
              <a:gd name="connsiteY3" fmla="*/ 689113 h 689113"/>
              <a:gd name="connsiteX4" fmla="*/ 887896 w 1338470"/>
              <a:gd name="connsiteY4" fmla="*/ 477078 h 689113"/>
              <a:gd name="connsiteX5" fmla="*/ 1338470 w 1338470"/>
              <a:gd name="connsiteY5" fmla="*/ 490331 h 689113"/>
              <a:gd name="connsiteX6" fmla="*/ 1325217 w 1338470"/>
              <a:gd name="connsiteY6" fmla="*/ 39757 h 689113"/>
              <a:gd name="connsiteX7" fmla="*/ 0 w 1338470"/>
              <a:gd name="connsiteY7" fmla="*/ 0 h 689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38470" h="689113">
                <a:moveTo>
                  <a:pt x="0" y="0"/>
                </a:moveTo>
                <a:lnTo>
                  <a:pt x="0" y="516835"/>
                </a:lnTo>
                <a:lnTo>
                  <a:pt x="728870" y="503583"/>
                </a:lnTo>
                <a:lnTo>
                  <a:pt x="967409" y="689113"/>
                </a:lnTo>
                <a:lnTo>
                  <a:pt x="887896" y="477078"/>
                </a:lnTo>
                <a:lnTo>
                  <a:pt x="1338470" y="490331"/>
                </a:lnTo>
                <a:lnTo>
                  <a:pt x="1325217" y="39757"/>
                </a:lnTo>
                <a:lnTo>
                  <a:pt x="0" y="0"/>
                </a:lnTo>
                <a:close/>
              </a:path>
            </a:pathLst>
          </a:custGeom>
          <a:solidFill>
            <a:srgbClr val="7030A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অভিভূত</a:t>
            </a:r>
            <a:endParaRPr lang="en-US" sz="32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7" name="Freeform 16"/>
          <p:cNvSpPr/>
          <p:nvPr/>
        </p:nvSpPr>
        <p:spPr>
          <a:xfrm>
            <a:off x="9822017" y="1625161"/>
            <a:ext cx="1696278" cy="834887"/>
          </a:xfrm>
          <a:custGeom>
            <a:avLst/>
            <a:gdLst>
              <a:gd name="connsiteX0" fmla="*/ 0 w 1338470"/>
              <a:gd name="connsiteY0" fmla="*/ 0 h 689113"/>
              <a:gd name="connsiteX1" fmla="*/ 0 w 1338470"/>
              <a:gd name="connsiteY1" fmla="*/ 516835 h 689113"/>
              <a:gd name="connsiteX2" fmla="*/ 728870 w 1338470"/>
              <a:gd name="connsiteY2" fmla="*/ 503583 h 689113"/>
              <a:gd name="connsiteX3" fmla="*/ 967409 w 1338470"/>
              <a:gd name="connsiteY3" fmla="*/ 689113 h 689113"/>
              <a:gd name="connsiteX4" fmla="*/ 887896 w 1338470"/>
              <a:gd name="connsiteY4" fmla="*/ 477078 h 689113"/>
              <a:gd name="connsiteX5" fmla="*/ 1338470 w 1338470"/>
              <a:gd name="connsiteY5" fmla="*/ 490331 h 689113"/>
              <a:gd name="connsiteX6" fmla="*/ 1325217 w 1338470"/>
              <a:gd name="connsiteY6" fmla="*/ 39757 h 689113"/>
              <a:gd name="connsiteX7" fmla="*/ 0 w 1338470"/>
              <a:gd name="connsiteY7" fmla="*/ 0 h 689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38470" h="689113">
                <a:moveTo>
                  <a:pt x="0" y="0"/>
                </a:moveTo>
                <a:lnTo>
                  <a:pt x="0" y="516835"/>
                </a:lnTo>
                <a:lnTo>
                  <a:pt x="728870" y="503583"/>
                </a:lnTo>
                <a:lnTo>
                  <a:pt x="967409" y="689113"/>
                </a:lnTo>
                <a:lnTo>
                  <a:pt x="887896" y="477078"/>
                </a:lnTo>
                <a:lnTo>
                  <a:pt x="1338470" y="490331"/>
                </a:lnTo>
                <a:lnTo>
                  <a:pt x="1325217" y="3975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নিদর্শন</a:t>
            </a:r>
            <a:endParaRPr lang="en-US" sz="3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81825" y="2632536"/>
            <a:ext cx="91328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পাহাড়পুর</a:t>
            </a:r>
            <a:r>
              <a:rPr lang="en-US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দেশে</a:t>
            </a:r>
            <a:r>
              <a:rPr lang="en-US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অতি</a:t>
            </a:r>
            <a:r>
              <a:rPr lang="en-US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________ </a:t>
            </a:r>
            <a:r>
              <a:rPr lang="en-US" sz="32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বিহার।</a:t>
            </a:r>
            <a:endParaRPr lang="en-US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81824" y="4966761"/>
            <a:ext cx="58774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আমি যাদুঘর দেখে ________ হয়ে গেলাম।</a:t>
            </a:r>
            <a:endParaRPr lang="en-US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81824" y="4434386"/>
            <a:ext cx="79126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পাহাড় ও পর্বতের মাঝে সমতল ভূমিকে বলে ___________।  </a:t>
            </a:r>
            <a:endParaRPr lang="en-US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81824" y="3902011"/>
            <a:ext cx="91328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উয়ারী-বটেশ্বর বাংলাদেশের _________ নিদর্শন।</a:t>
            </a:r>
            <a:endParaRPr lang="en-US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81825" y="3272074"/>
            <a:ext cx="85515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ক্রমে ক্রমে অনেক আশ্চর্য্য _______ পাওয়া যাচ্ছে উয়ারী-বটেশ্বরে।</a:t>
            </a:r>
            <a:endParaRPr lang="en-US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Pie 1"/>
          <p:cNvSpPr/>
          <p:nvPr/>
        </p:nvSpPr>
        <p:spPr>
          <a:xfrm rot="2232309">
            <a:off x="729942" y="2772485"/>
            <a:ext cx="325026" cy="347151"/>
          </a:xfrm>
          <a:prstGeom prst="pi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Pie 22"/>
          <p:cNvSpPr/>
          <p:nvPr/>
        </p:nvSpPr>
        <p:spPr>
          <a:xfrm rot="2232309">
            <a:off x="711860" y="3428059"/>
            <a:ext cx="325026" cy="347151"/>
          </a:xfrm>
          <a:prstGeom prst="pi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Pie 23"/>
          <p:cNvSpPr/>
          <p:nvPr/>
        </p:nvSpPr>
        <p:spPr>
          <a:xfrm rot="2232309">
            <a:off x="697315" y="4020618"/>
            <a:ext cx="325026" cy="347151"/>
          </a:xfrm>
          <a:prstGeom prst="pi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Pie 24"/>
          <p:cNvSpPr/>
          <p:nvPr/>
        </p:nvSpPr>
        <p:spPr>
          <a:xfrm rot="2232309">
            <a:off x="721304" y="4568339"/>
            <a:ext cx="325026" cy="347151"/>
          </a:xfrm>
          <a:prstGeom prst="pi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Pie 25"/>
          <p:cNvSpPr/>
          <p:nvPr/>
        </p:nvSpPr>
        <p:spPr>
          <a:xfrm rot="2232309">
            <a:off x="729944" y="5145962"/>
            <a:ext cx="325026" cy="347151"/>
          </a:xfrm>
          <a:prstGeom prst="pi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81506" y="2642137"/>
            <a:ext cx="15087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200" b="1" dirty="0">
                <a:ln w="0"/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প্রাচীনতম</a:t>
            </a:r>
            <a:r>
              <a:rPr lang="bn-IN" sz="3200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>
              <a:ln w="0"/>
              <a:solidFill>
                <a:schemeClr val="accent6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438932" y="3278600"/>
            <a:ext cx="14980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b="1" dirty="0">
                <a:ln w="0"/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নিদর্শন</a:t>
            </a:r>
            <a:endParaRPr lang="en-US" sz="3200" b="1" dirty="0">
              <a:ln w="0"/>
              <a:solidFill>
                <a:srgbClr val="C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576764" y="3928612"/>
            <a:ext cx="18154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b="1" dirty="0">
                <a:ln w="0"/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ঐতিহাসিক</a:t>
            </a:r>
            <a:endParaRPr lang="en-US" sz="3200" b="1" dirty="0">
              <a:ln w="0"/>
              <a:solidFill>
                <a:srgbClr val="C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499229" y="4475284"/>
            <a:ext cx="1784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C0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উপত্যকা</a:t>
            </a:r>
            <a:endParaRPr lang="en-US" sz="3200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C00000"/>
              </a:solidFill>
              <a:effectLst>
                <a:glow rad="38100">
                  <a:schemeClr val="accent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572606" y="4984401"/>
            <a:ext cx="14069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অভিভূত</a:t>
            </a:r>
            <a:endParaRPr lang="en-US" sz="32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  <a:p>
            <a:endParaRPr lang="en-US" sz="4800" dirty="0">
              <a:ln w="6600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89177998"/>
      </p:ext>
    </p:extLst>
  </p:cSld>
  <p:clrMapOvr>
    <a:masterClrMapping/>
  </p:clrMapOvr>
  <p:transition spd="slow" advTm="4069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7" grpId="0"/>
      <p:bldP spid="28" grpId="0"/>
      <p:bldP spid="29" grpId="0"/>
      <p:bldP spid="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C:\Users\Tuli 8\Desktop\PRIANKA\Picture\puffy-flower-frame-by-cesstrelle-58481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67001" y="1"/>
            <a:ext cx="7224713" cy="7076660"/>
          </a:xfrm>
          <a:prstGeom prst="rect">
            <a:avLst/>
          </a:prstGeom>
          <a:noFill/>
        </p:spPr>
      </p:pic>
      <p:sp>
        <p:nvSpPr>
          <p:cNvPr id="3" name="Oval Callout 2"/>
          <p:cNvSpPr/>
          <p:nvPr/>
        </p:nvSpPr>
        <p:spPr>
          <a:xfrm>
            <a:off x="3657600" y="1219200"/>
            <a:ext cx="5105400" cy="2286000"/>
          </a:xfrm>
          <a:prstGeom prst="wedgeEllipseCallou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8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8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custDataLst>
      <p:tags r:id="rId1"/>
    </p:custDataLst>
  </p:cSld>
  <p:clrMapOvr>
    <a:masterClrMapping/>
  </p:clrMapOvr>
  <p:transition spd="slow" advTm="3329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">
            <a:extLst>
              <a:ext uri="{FF2B5EF4-FFF2-40B4-BE49-F238E27FC236}">
                <a16:creationId xmlns:a16="http://schemas.microsoft.com/office/drawing/2014/main" id="{F422A521-01FB-42A6-934E-A75A3BA38E50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776331" y="3185851"/>
            <a:ext cx="4883426" cy="20420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err="1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শাহরিণা</a:t>
            </a:r>
            <a:r>
              <a:rPr lang="en-US" sz="2800" b="1" dirty="0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বিণ</a:t>
            </a:r>
            <a:r>
              <a:rPr lang="en-US" sz="2800" b="1" dirty="0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সুইটি</a:t>
            </a:r>
            <a:endParaRPr lang="en-US" sz="2800" b="1" dirty="0">
              <a:solidFill>
                <a:schemeClr val="accent3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2800" b="1" dirty="0" err="1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সহকারি</a:t>
            </a:r>
            <a:r>
              <a:rPr lang="en-US" sz="2800" b="1" dirty="0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endParaRPr lang="en-US" sz="2800" b="1" dirty="0">
              <a:solidFill>
                <a:schemeClr val="accent3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2800" b="1" dirty="0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৩৯ </a:t>
            </a:r>
            <a:r>
              <a:rPr lang="en-US" sz="2800" b="1" dirty="0" err="1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2800" b="1" dirty="0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চরমোনাই</a:t>
            </a:r>
            <a:r>
              <a:rPr lang="en-US" sz="2800" b="1" dirty="0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মাদ্রাসা</a:t>
            </a:r>
            <a:r>
              <a:rPr lang="en-US" sz="2800" b="1" dirty="0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2800" b="1" dirty="0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2800" b="1" dirty="0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বিদ্যালয়</a:t>
            </a:r>
            <a:endParaRPr lang="en-US" sz="2800" b="1" dirty="0">
              <a:solidFill>
                <a:schemeClr val="accent3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2800" b="1" dirty="0" err="1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বরিশাল</a:t>
            </a:r>
            <a:r>
              <a:rPr lang="en-US" sz="2800" b="1" dirty="0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সদর</a:t>
            </a:r>
            <a:r>
              <a:rPr lang="en-US" sz="2800" b="1" dirty="0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b="1" dirty="0" err="1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বরশাল</a:t>
            </a:r>
            <a:r>
              <a:rPr lang="en-US" sz="2800" b="1" dirty="0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DE19943-9A8D-4AB6-B0CB-0FCDB71AA35C}"/>
              </a:ext>
            </a:extLst>
          </p:cNvPr>
          <p:cNvSpPr txBox="1"/>
          <p:nvPr/>
        </p:nvSpPr>
        <p:spPr>
          <a:xfrm>
            <a:off x="8298346" y="3146679"/>
            <a:ext cx="462351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b="1" dirty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পঞ্চম শ্রেণি</a:t>
            </a:r>
          </a:p>
          <a:p>
            <a:r>
              <a:rPr lang="bn-IN" sz="3200" b="1" dirty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বিষয়ঃ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আমার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বই</a:t>
            </a:r>
            <a:endParaRPr lang="bn-IN" sz="3200" b="1" dirty="0">
              <a:solidFill>
                <a:schemeClr val="accent1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200" b="1" dirty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মাটির নিচে যে শহর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IN" sz="3200" b="1" dirty="0">
              <a:solidFill>
                <a:schemeClr val="accent1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200" b="1" dirty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পৃষ্ঠাঃ ৭৬-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৭৭</a:t>
            </a:r>
            <a:endParaRPr lang="bn-IN" sz="3200" b="1" dirty="0">
              <a:solidFill>
                <a:schemeClr val="accent1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3C5A55-3001-4BB9-96ED-B61229642D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4780" y="848141"/>
            <a:ext cx="1576032" cy="2042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8AE8941-1677-4928-9C2E-ADEB5AD2E9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4920" y="1104582"/>
            <a:ext cx="1975402" cy="204209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765550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9188">
        <p15:prstTrans prst="curtains"/>
      </p:transition>
    </mc:Choice>
    <mc:Fallback xmlns="">
      <p:transition spd="slow" advTm="918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17E9CC-D787-4BCE-975E-CD45BED0FF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087" y="3371630"/>
            <a:ext cx="8511209" cy="2721997"/>
          </a:xfrm>
        </p:spPr>
        <p:txBody>
          <a:bodyPr/>
          <a:lstStyle/>
          <a:p>
            <a:r>
              <a:rPr lang="bn-IN" sz="24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১.২.১ উচ্চারিত পঠিত বাক্য, কথা মনোযোগ সহকারে শুনবে।</a:t>
            </a:r>
          </a:p>
          <a:p>
            <a:r>
              <a:rPr lang="bn-IN" sz="24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৩.১.২ বর্ণনা শুনে বুঝতে পারবে।</a:t>
            </a:r>
          </a:p>
          <a:p>
            <a:r>
              <a:rPr lang="bn-IN" sz="24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১.১.১ যুক্তবর্ণ সহকারে তৈরী শব্দ স্পষ্ট ও শুদ্ধভাবে বলতে পারবে। </a:t>
            </a:r>
          </a:p>
          <a:p>
            <a:r>
              <a:rPr lang="bn-IN" sz="24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২.৪.২ গল্পের মূলভাব বলতে পারবে। </a:t>
            </a:r>
          </a:p>
          <a:p>
            <a:r>
              <a:rPr lang="bn-IN" sz="24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৪.১.১ বিভিন্ন বিষয়ে মত প্রকাশ করতে পারবে।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4B42312-647F-440E-A1A9-50231CA2E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3512" y="1524535"/>
            <a:ext cx="4492487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80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r>
              <a:rPr lang="bn-BD" sz="48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b="1" dirty="0">
              <a:solidFill>
                <a:srgbClr val="00206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05175841"/>
      </p:ext>
    </p:extLst>
  </p:cSld>
  <p:clrMapOvr>
    <a:masterClrMapping/>
  </p:clrMapOvr>
  <p:transition spd="slow" advTm="12564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B45845D-4AC1-46B7-8E8B-A7A06C4558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90055">
            <a:off x="802449" y="1409988"/>
            <a:ext cx="5472670" cy="25004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399491F-10B5-466C-9EEC-85026547CE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95467">
            <a:off x="6769290" y="1578151"/>
            <a:ext cx="5213444" cy="26196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B84A311-E171-474B-B73A-7D1F45CBDD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927" y="4341025"/>
            <a:ext cx="7335493" cy="2252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DCF7AFE-31BA-42F1-8763-0D6311E60CBD}"/>
              </a:ext>
            </a:extLst>
          </p:cNvPr>
          <p:cNvSpPr txBox="1"/>
          <p:nvPr/>
        </p:nvSpPr>
        <p:spPr>
          <a:xfrm>
            <a:off x="3691337" y="158634"/>
            <a:ext cx="70168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ছবিগুলো দেখ</a:t>
            </a:r>
            <a:r>
              <a:rPr lang="en-US" sz="4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ো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35706969"/>
      </p:ext>
    </p:extLst>
  </p:cSld>
  <p:clrMapOvr>
    <a:masterClrMapping/>
  </p:clrMapOvr>
  <p:transition spd="slow" advTm="4435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CD1225-7582-4EA7-AE13-37BD0ECCA21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85800" y="2193925"/>
            <a:ext cx="10820400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bn-IN" sz="4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এগুলো পুরনো সভ্যতার হারিয়ে যাওয়া নিদর্শন।</a:t>
            </a:r>
            <a:endParaRPr lang="en-US" sz="4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24CAC8-C68D-4004-A5C4-2B2FAE1AE732}"/>
              </a:ext>
            </a:extLst>
          </p:cNvPr>
          <p:cNvSpPr txBox="1"/>
          <p:nvPr/>
        </p:nvSpPr>
        <p:spPr>
          <a:xfrm>
            <a:off x="2022875" y="3075057"/>
            <a:ext cx="85873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মাটির নিচে এরকম অনেক কিছুই হারিয়ে গিয়েছিলো</a:t>
            </a:r>
            <a:r>
              <a:rPr lang="en-US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CC07C1-38B9-4F58-A0B5-941C1464BA66}"/>
              </a:ext>
            </a:extLst>
          </p:cNvPr>
          <p:cNvSpPr txBox="1"/>
          <p:nvPr/>
        </p:nvSpPr>
        <p:spPr>
          <a:xfrm>
            <a:off x="1829658" y="4002355"/>
            <a:ext cx="85326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আমাদের দেশে কি প্রাচীন প্রত্নতাত্ত্বিক নিদর্শন আছে?</a:t>
            </a:r>
            <a:endParaRPr lang="en-US" sz="4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74229173"/>
      </p:ext>
    </p:extLst>
  </p:cSld>
  <p:clrMapOvr>
    <a:masterClrMapping/>
  </p:clrMapOvr>
  <p:transition spd="slow" advTm="3649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D5EFDD6-2413-4680-9B6B-911B92E6825F}"/>
              </a:ext>
            </a:extLst>
          </p:cNvPr>
          <p:cNvSpPr/>
          <p:nvPr/>
        </p:nvSpPr>
        <p:spPr>
          <a:xfrm>
            <a:off x="4439140" y="1322769"/>
            <a:ext cx="3313729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</a:t>
            </a:r>
            <a:r>
              <a:rPr lang="bn-BD" sz="4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কের পাঠ</a:t>
            </a:r>
          </a:p>
          <a:p>
            <a:pPr algn="ctr"/>
            <a:r>
              <a:rPr lang="bn-BD" sz="4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মাটির নিচে যে শহর</a:t>
            </a:r>
            <a:endParaRPr lang="en-US" sz="4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114BCF9-8F23-4A59-BB9B-017B1A9EDA2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9877" y="3021110"/>
            <a:ext cx="5049079" cy="36579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12898229"/>
      </p:ext>
    </p:extLst>
  </p:cSld>
  <p:clrMapOvr>
    <a:masterClrMapping/>
  </p:clrMapOvr>
  <p:transition spd="slow" advTm="2397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4170567" y="435051"/>
            <a:ext cx="7016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এবার পাঠ থেকে নতুন শব্দ খুঁজে বের কর।</a:t>
            </a:r>
            <a:endParaRPr 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Flowchart: Alternate Process 2"/>
          <p:cNvSpPr/>
          <p:nvPr/>
        </p:nvSpPr>
        <p:spPr>
          <a:xfrm>
            <a:off x="1285625" y="1302147"/>
            <a:ext cx="2186609" cy="612648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প্রত্নতাত্ত্বিক</a:t>
            </a:r>
            <a:endParaRPr lang="en-US" sz="400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Flowchart: Alternate Process 11"/>
          <p:cNvSpPr/>
          <p:nvPr/>
        </p:nvSpPr>
        <p:spPr>
          <a:xfrm>
            <a:off x="1285624" y="2263321"/>
            <a:ext cx="2186609" cy="612648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অভিভূত</a:t>
            </a:r>
            <a:endParaRPr lang="en-US" sz="400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Flowchart: Alternate Process 12"/>
          <p:cNvSpPr/>
          <p:nvPr/>
        </p:nvSpPr>
        <p:spPr>
          <a:xfrm>
            <a:off x="1292168" y="3083037"/>
            <a:ext cx="2186609" cy="612648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জনপদ</a:t>
            </a:r>
            <a:endParaRPr lang="en-US" sz="400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Flowchart: Alternate Process 13"/>
          <p:cNvSpPr/>
          <p:nvPr/>
        </p:nvSpPr>
        <p:spPr>
          <a:xfrm>
            <a:off x="1285623" y="3944071"/>
            <a:ext cx="2186609" cy="612648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উপত্যকা</a:t>
            </a:r>
            <a:endParaRPr lang="en-US" sz="400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Flowchart: Alternate Process 14"/>
          <p:cNvSpPr/>
          <p:nvPr/>
        </p:nvSpPr>
        <p:spPr>
          <a:xfrm>
            <a:off x="1292168" y="4839682"/>
            <a:ext cx="2186609" cy="612648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প্রাচীনতম</a:t>
            </a:r>
            <a:r>
              <a:rPr lang="bn-IN" sz="4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6" name="Flowchart: Card 15"/>
          <p:cNvSpPr/>
          <p:nvPr/>
        </p:nvSpPr>
        <p:spPr>
          <a:xfrm>
            <a:off x="4170567" y="1317200"/>
            <a:ext cx="5433392" cy="597595"/>
          </a:xfrm>
          <a:prstGeom prst="flowChartPunchedCard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পুরাতন বিষয়ক জ্ঞান</a:t>
            </a:r>
            <a:endParaRPr lang="en-US" sz="360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7" name="Flowchart: Card 16"/>
          <p:cNvSpPr/>
          <p:nvPr/>
        </p:nvSpPr>
        <p:spPr>
          <a:xfrm>
            <a:off x="4170567" y="2263321"/>
            <a:ext cx="5433392" cy="597595"/>
          </a:xfrm>
          <a:prstGeom prst="flowChartPunchedCard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 বিহ্বল বা মোহগ্রস্ত</a:t>
            </a:r>
            <a:endParaRPr lang="en-US" sz="360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Flowchart: Card 17"/>
          <p:cNvSpPr/>
          <p:nvPr/>
        </p:nvSpPr>
        <p:spPr>
          <a:xfrm>
            <a:off x="4170567" y="3083037"/>
            <a:ext cx="5433392" cy="597595"/>
          </a:xfrm>
          <a:prstGeom prst="flowChartPunchedCard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4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লোকালয়</a:t>
            </a:r>
            <a:endParaRPr lang="en-US" sz="440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Flowchart: Card 18"/>
          <p:cNvSpPr/>
          <p:nvPr/>
        </p:nvSpPr>
        <p:spPr>
          <a:xfrm>
            <a:off x="4170567" y="3959124"/>
            <a:ext cx="5433392" cy="597595"/>
          </a:xfrm>
          <a:prstGeom prst="flowChartPunchedCard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দুই পর্বতের মধ্যবর্তী সমতল ভূমি</a:t>
            </a:r>
            <a:endParaRPr lang="en-US" sz="360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Flowchart: Card 19"/>
          <p:cNvSpPr/>
          <p:nvPr/>
        </p:nvSpPr>
        <p:spPr>
          <a:xfrm>
            <a:off x="4170567" y="4854735"/>
            <a:ext cx="5433392" cy="597595"/>
          </a:xfrm>
          <a:prstGeom prst="flowChartPunchedCard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পুরাতন</a:t>
            </a:r>
            <a:endParaRPr lang="en-US" sz="360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33097850"/>
      </p:ext>
    </p:extLst>
  </p:cSld>
  <p:clrMapOvr>
    <a:masterClrMapping/>
  </p:clrMapOvr>
  <p:transition spd="slow" advTm="6284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/>
          <p:cNvSpPr/>
          <p:nvPr/>
        </p:nvSpPr>
        <p:spPr>
          <a:xfrm flipH="1">
            <a:off x="5893947" y="283194"/>
            <a:ext cx="4386470" cy="622852"/>
          </a:xfrm>
          <a:custGeom>
            <a:avLst/>
            <a:gdLst>
              <a:gd name="connsiteX0" fmla="*/ 0 w 1630017"/>
              <a:gd name="connsiteY0" fmla="*/ 0 h 622852"/>
              <a:gd name="connsiteX1" fmla="*/ 1630017 w 1630017"/>
              <a:gd name="connsiteY1" fmla="*/ 0 h 622852"/>
              <a:gd name="connsiteX2" fmla="*/ 1113182 w 1630017"/>
              <a:gd name="connsiteY2" fmla="*/ 304800 h 622852"/>
              <a:gd name="connsiteX3" fmla="*/ 1630017 w 1630017"/>
              <a:gd name="connsiteY3" fmla="*/ 622852 h 622852"/>
              <a:gd name="connsiteX4" fmla="*/ 26504 w 1630017"/>
              <a:gd name="connsiteY4" fmla="*/ 583096 h 622852"/>
              <a:gd name="connsiteX5" fmla="*/ 0 w 1630017"/>
              <a:gd name="connsiteY5" fmla="*/ 0 h 622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30017" h="622852">
                <a:moveTo>
                  <a:pt x="0" y="0"/>
                </a:moveTo>
                <a:lnTo>
                  <a:pt x="1630017" y="0"/>
                </a:lnTo>
                <a:lnTo>
                  <a:pt x="1113182" y="304800"/>
                </a:lnTo>
                <a:lnTo>
                  <a:pt x="1630017" y="622852"/>
                </a:lnTo>
                <a:lnTo>
                  <a:pt x="26504" y="58309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bn-IN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বিষয়বস্তু আলোচনা</a:t>
            </a:r>
            <a:endParaRPr lang="en-US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0912" y="2523375"/>
            <a:ext cx="3847197" cy="41752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51" y="2523375"/>
            <a:ext cx="4473268" cy="42702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9975" y="2592775"/>
            <a:ext cx="3720885" cy="41000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TextBox 16"/>
          <p:cNvSpPr txBox="1"/>
          <p:nvPr/>
        </p:nvSpPr>
        <p:spPr>
          <a:xfrm>
            <a:off x="54661" y="1360768"/>
            <a:ext cx="32367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 মধ্যে </a:t>
            </a:r>
            <a:endParaRPr lang="en-US" sz="4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-85014" y="1884889"/>
            <a:ext cx="3228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কুমিল্লার ময়নামতি,</a:t>
            </a:r>
            <a:endParaRPr lang="en-US" sz="4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18741" y="1815489"/>
            <a:ext cx="3228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0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বগুড়ার মহাস্থানগড়,</a:t>
            </a:r>
            <a:endParaRPr lang="en-US" sz="40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324238" y="1815489"/>
            <a:ext cx="3228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0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নওগাঁর পাহাড়পুরে</a:t>
            </a:r>
            <a:endParaRPr lang="en-US" sz="40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415608" y="1468289"/>
            <a:ext cx="26690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0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প্রত্নতাত্ত্বিক নিদর্শন রয়েছে।</a:t>
            </a:r>
            <a:endParaRPr lang="en-US" sz="40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9804101"/>
      </p:ext>
    </p:extLst>
  </p:cSld>
  <p:clrMapOvr>
    <a:masterClrMapping/>
  </p:clrMapOvr>
  <p:transition spd="slow" advTm="8495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/>
          <p:cNvSpPr/>
          <p:nvPr/>
        </p:nvSpPr>
        <p:spPr>
          <a:xfrm flipH="1">
            <a:off x="5645432" y="476218"/>
            <a:ext cx="4386470" cy="622852"/>
          </a:xfrm>
          <a:custGeom>
            <a:avLst/>
            <a:gdLst>
              <a:gd name="connsiteX0" fmla="*/ 0 w 1630017"/>
              <a:gd name="connsiteY0" fmla="*/ 0 h 622852"/>
              <a:gd name="connsiteX1" fmla="*/ 1630017 w 1630017"/>
              <a:gd name="connsiteY1" fmla="*/ 0 h 622852"/>
              <a:gd name="connsiteX2" fmla="*/ 1113182 w 1630017"/>
              <a:gd name="connsiteY2" fmla="*/ 304800 h 622852"/>
              <a:gd name="connsiteX3" fmla="*/ 1630017 w 1630017"/>
              <a:gd name="connsiteY3" fmla="*/ 622852 h 622852"/>
              <a:gd name="connsiteX4" fmla="*/ 26504 w 1630017"/>
              <a:gd name="connsiteY4" fmla="*/ 583096 h 622852"/>
              <a:gd name="connsiteX5" fmla="*/ 0 w 1630017"/>
              <a:gd name="connsiteY5" fmla="*/ 0 h 622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30017" h="622852">
                <a:moveTo>
                  <a:pt x="0" y="0"/>
                </a:moveTo>
                <a:lnTo>
                  <a:pt x="1630017" y="0"/>
                </a:lnTo>
                <a:lnTo>
                  <a:pt x="1113182" y="304800"/>
                </a:lnTo>
                <a:lnTo>
                  <a:pt x="1630017" y="622852"/>
                </a:lnTo>
                <a:lnTo>
                  <a:pt x="26504" y="583096"/>
                </a:lnTo>
                <a:lnTo>
                  <a:pt x="0" y="0"/>
                </a:lnTo>
                <a:close/>
              </a:path>
            </a:pathLst>
          </a:custGeom>
          <a:solidFill>
            <a:srgbClr val="00B0F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bn-IN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বিষয়বস্তু আলোচনা</a:t>
            </a:r>
            <a:endParaRPr lang="en-US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9805" y="1738602"/>
            <a:ext cx="103656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কিন্তু নরসিংদী জেলার উয়ারী-বটেশ্বরে মাটির নিচে রয়েছে এক প্রাচীন নগর-সভ্যতা।</a:t>
            </a:r>
            <a:endParaRPr lang="en-US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2" y="2962910"/>
            <a:ext cx="6204922" cy="376627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154" y="2962911"/>
            <a:ext cx="5734107" cy="376627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72310671"/>
      </p:ext>
    </p:extLst>
  </p:cSld>
  <p:clrMapOvr>
    <a:masterClrMapping/>
  </p:clrMapOvr>
  <p:transition spd="slow" advTm="173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1"/>
                            </p:stCondLst>
                            <p:childTnLst>
                              <p:par>
                                <p:cTn id="12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0.8|0.7|0.6|0.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0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2.6|1.5|2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8|2.5|2.1|1.1|1.3|1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|1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|0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1.2|1|0.9|0.9|0.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2.9|0.3|1.7|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"/>
</p:tagLst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61</TotalTime>
  <Words>237</Words>
  <Application>Microsoft Office PowerPoint</Application>
  <PresentationFormat>Widescreen</PresentationFormat>
  <Paragraphs>60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NikoshBAN</vt:lpstr>
      <vt:lpstr>Vapor Trail</vt:lpstr>
      <vt:lpstr>PowerPoint Presentation</vt:lpstr>
      <vt:lpstr>শাহরিণা বিণ সুইটি সহকারি শিক্ষক ৩৯ নং চরমোনাই মাদ্রাসা সরকারি প্রাথমিক বিদ্যালয় বরিশাল সদর, বরশাল।</vt:lpstr>
      <vt:lpstr>শিখনফল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DPE</dc:creator>
  <cp:lastModifiedBy>DPE</cp:lastModifiedBy>
  <cp:revision>41</cp:revision>
  <dcterms:created xsi:type="dcterms:W3CDTF">2019-07-11T14:52:01Z</dcterms:created>
  <dcterms:modified xsi:type="dcterms:W3CDTF">2019-07-12T10:37:50Z</dcterms:modified>
</cp:coreProperties>
</file>