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0" r:id="rId2"/>
    <p:sldId id="261" r:id="rId3"/>
    <p:sldId id="262" r:id="rId4"/>
    <p:sldId id="263" r:id="rId5"/>
    <p:sldId id="271" r:id="rId6"/>
    <p:sldId id="273" r:id="rId7"/>
    <p:sldId id="272" r:id="rId8"/>
    <p:sldId id="270" r:id="rId9"/>
    <p:sldId id="269" r:id="rId10"/>
    <p:sldId id="268" r:id="rId11"/>
    <p:sldId id="266" r:id="rId12"/>
    <p:sldId id="264" r:id="rId13"/>
    <p:sldId id="276" r:id="rId14"/>
    <p:sldId id="277" r:id="rId15"/>
    <p:sldId id="278" r:id="rId16"/>
    <p:sldId id="279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B8003-52D1-4224-BBEF-0E58D48EF2E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2C3FD-6187-4299-82FD-2D7F3F82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3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35CAC-7AF2-497F-8318-B7C2AE1F1B9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4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4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7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1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2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4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1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9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AD54-2E9A-45F1-BA7D-363DB6627F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7FAD-0850-4CE1-8AFA-14ABD3E110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1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9942" r="4386" b="7364"/>
          <a:stretch/>
        </p:blipFill>
        <p:spPr>
          <a:xfrm rot="10800000">
            <a:off x="689869" y="343140"/>
            <a:ext cx="11121129" cy="6225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674" y="343140"/>
            <a:ext cx="381000" cy="6190220"/>
          </a:xfrm>
          <a:prstGeom prst="rect">
            <a:avLst/>
          </a:prstGeom>
          <a:solidFill>
            <a:srgbClr val="72A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110" y="487679"/>
            <a:ext cx="45719" cy="6045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49790" y="346638"/>
            <a:ext cx="45719" cy="6186722"/>
          </a:xfrm>
          <a:prstGeom prst="rect">
            <a:avLst/>
          </a:prstGeom>
          <a:solidFill>
            <a:srgbClr val="72A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2867" y="343140"/>
            <a:ext cx="10197" cy="6190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59172" y="1048225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6700" y="4097577"/>
            <a:ext cx="3048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15200" y="5029200"/>
            <a:ext cx="762000" cy="762000"/>
          </a:xfrm>
          <a:prstGeom prst="rect">
            <a:avLst/>
          </a:prstGeom>
          <a:solidFill>
            <a:srgbClr val="DBE373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4205" y="4097577"/>
            <a:ext cx="7127889" cy="240065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5000" b="1" i="1" dirty="0">
                <a:solidFill>
                  <a:srgbClr val="002060"/>
                </a:solidFill>
                <a:latin typeface="Siyam Rupali ANSI" panose="02000000000000000000" pitchFamily="2" charset="0"/>
                <a:cs typeface="SutonnyMJ" pitchFamily="2" charset="0"/>
              </a:rPr>
              <a:t>¯^</a:t>
            </a:r>
            <a:r>
              <a:rPr lang="en-US" sz="15000" b="1" i="1" dirty="0" err="1">
                <a:solidFill>
                  <a:srgbClr val="002060"/>
                </a:solidFill>
                <a:latin typeface="Siyam Rupali ANSI" panose="02000000000000000000" pitchFamily="2" charset="0"/>
                <a:cs typeface="SutonnyMJ" pitchFamily="2" charset="0"/>
              </a:rPr>
              <a:t>vMZg</a:t>
            </a:r>
            <a:endParaRPr lang="en-US" sz="15000" b="1" i="1" dirty="0">
              <a:solidFill>
                <a:srgbClr val="002060"/>
              </a:solidFill>
              <a:latin typeface="Siyam Rupali ANSI" panose="02000000000000000000" pitchFamily="2" charset="0"/>
              <a:cs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1195" y="2364151"/>
            <a:ext cx="8429652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>
                <a:solidFill>
                  <a:srgbClr val="EEEC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b="1" i="1" dirty="0">
                <a:solidFill>
                  <a:srgbClr val="EEEC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solidFill>
                  <a:srgbClr val="EEEC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তারিকুজ্জামান</a:t>
            </a:r>
            <a:r>
              <a:rPr lang="en-US" sz="6000" b="1" i="1" dirty="0">
                <a:solidFill>
                  <a:srgbClr val="EEEC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solidFill>
                  <a:srgbClr val="EEEC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i="1" dirty="0">
                <a:solidFill>
                  <a:srgbClr val="EEEC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i="1" dirty="0" err="1" smtClean="0">
                <a:solidFill>
                  <a:srgbClr val="EEEC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পক্ষথেকে</a:t>
            </a:r>
            <a:endParaRPr lang="en-US" sz="6000" b="1" i="1" dirty="0" smtClean="0">
              <a:solidFill>
                <a:srgbClr val="EEEC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494381" y="3385255"/>
            <a:ext cx="746760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22963" r="35556" b="17778"/>
          <a:stretch/>
        </p:blipFill>
        <p:spPr>
          <a:xfrm rot="5400000">
            <a:off x="8568349" y="3094548"/>
            <a:ext cx="3262533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2037280" y="1003618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6677" y="1011537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1966" y="1011537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43225" y="977974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58456" y="1052732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1030" y="1048226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</a:t>
            </a:r>
            <a:r>
              <a:rPr lang="bn-BD" sz="7200" dirty="0" smtClean="0">
                <a:solidFill>
                  <a:srgbClr val="EEECE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solidFill>
                <a:srgbClr val="EEECE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9597" y="1044353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6431" y="105273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5400" dirty="0" smtClean="0">
                <a:solidFill>
                  <a:srgbClr val="4BACC6">
                    <a:lumMod val="20000"/>
                    <a:lumOff val="8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4BACC6">
                  <a:lumMod val="20000"/>
                  <a:lumOff val="8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16162" y="1061109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2777" y="97116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68091" y="1061109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16487" y="102362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0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000"/>
                            </p:stCondLst>
                            <p:childTnLst>
                              <p:par>
                                <p:cTn id="18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000"/>
                            </p:stCondLst>
                            <p:childTnLst>
                              <p:par>
                                <p:cTn id="1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500"/>
                            </p:stCondLst>
                            <p:childTnLst>
                              <p:par>
                                <p:cTn id="19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1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7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8" grpId="0" animBg="1"/>
      <p:bldP spid="19" grpId="0" animBg="1"/>
      <p:bldP spid="20" grpId="0" animBg="1"/>
      <p:bldP spid="20" grpId="1" animBg="1"/>
      <p:bldP spid="21" grpId="0"/>
      <p:bldP spid="21" grpId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2" y="151338"/>
            <a:ext cx="4611914" cy="6399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4620" y="5054220"/>
            <a:ext cx="178344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বড় বিভাগ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5589" y="5577440"/>
            <a:ext cx="170724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9029" y="1093526"/>
            <a:ext cx="155302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ছোট বিভাগ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44855" y="1616746"/>
            <a:ext cx="1600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সিলেট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7547427" y="1821542"/>
            <a:ext cx="1157515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323505">
            <a:off x="5910623" y="5348840"/>
            <a:ext cx="1325343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9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8" y="388093"/>
            <a:ext cx="5849257" cy="61430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0225" y="5946373"/>
            <a:ext cx="8128001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ঢাকা বাংলাদেশের রাজধানী ও বিভাগীয় শহর।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56942" y="884695"/>
            <a:ext cx="780546" cy="33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825872" y="2053067"/>
            <a:ext cx="496711" cy="69378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07750" y="2756890"/>
            <a:ext cx="1367264" cy="1583009"/>
          </a:xfrm>
          <a:custGeom>
            <a:avLst/>
            <a:gdLst>
              <a:gd name="connsiteX0" fmla="*/ 0 w 1110745"/>
              <a:gd name="connsiteY0" fmla="*/ 645886 h 1291772"/>
              <a:gd name="connsiteX1" fmla="*/ 555373 w 1110745"/>
              <a:gd name="connsiteY1" fmla="*/ 0 h 1291772"/>
              <a:gd name="connsiteX2" fmla="*/ 1110746 w 1110745"/>
              <a:gd name="connsiteY2" fmla="*/ 645886 h 1291772"/>
              <a:gd name="connsiteX3" fmla="*/ 555373 w 1110745"/>
              <a:gd name="connsiteY3" fmla="*/ 1291772 h 1291772"/>
              <a:gd name="connsiteX4" fmla="*/ 0 w 1110745"/>
              <a:gd name="connsiteY4" fmla="*/ 645886 h 1291772"/>
              <a:gd name="connsiteX0" fmla="*/ 9304 w 1120050"/>
              <a:gd name="connsiteY0" fmla="*/ 645886 h 1357429"/>
              <a:gd name="connsiteX1" fmla="*/ 564677 w 1120050"/>
              <a:gd name="connsiteY1" fmla="*/ 0 h 1357429"/>
              <a:gd name="connsiteX2" fmla="*/ 1120050 w 1120050"/>
              <a:gd name="connsiteY2" fmla="*/ 645886 h 1357429"/>
              <a:gd name="connsiteX3" fmla="*/ 564677 w 1120050"/>
              <a:gd name="connsiteY3" fmla="*/ 1291772 h 1357429"/>
              <a:gd name="connsiteX4" fmla="*/ 241532 w 1120050"/>
              <a:gd name="connsiteY4" fmla="*/ 1262743 h 1357429"/>
              <a:gd name="connsiteX5" fmla="*/ 9304 w 1120050"/>
              <a:gd name="connsiteY5" fmla="*/ 645886 h 1357429"/>
              <a:gd name="connsiteX0" fmla="*/ 40064 w 1150810"/>
              <a:gd name="connsiteY0" fmla="*/ 645886 h 1338539"/>
              <a:gd name="connsiteX1" fmla="*/ 595437 w 1150810"/>
              <a:gd name="connsiteY1" fmla="*/ 0 h 1338539"/>
              <a:gd name="connsiteX2" fmla="*/ 1150810 w 1150810"/>
              <a:gd name="connsiteY2" fmla="*/ 645886 h 1338539"/>
              <a:gd name="connsiteX3" fmla="*/ 595437 w 1150810"/>
              <a:gd name="connsiteY3" fmla="*/ 1291772 h 1338539"/>
              <a:gd name="connsiteX4" fmla="*/ 272292 w 1150810"/>
              <a:gd name="connsiteY4" fmla="*/ 1262743 h 1338539"/>
              <a:gd name="connsiteX5" fmla="*/ 69091 w 1150810"/>
              <a:gd name="connsiteY5" fmla="*/ 1132115 h 1338539"/>
              <a:gd name="connsiteX6" fmla="*/ 40064 w 1150810"/>
              <a:gd name="connsiteY6" fmla="*/ 645886 h 1338539"/>
              <a:gd name="connsiteX0" fmla="*/ 40064 w 1150810"/>
              <a:gd name="connsiteY0" fmla="*/ 645886 h 1524184"/>
              <a:gd name="connsiteX1" fmla="*/ 595437 w 1150810"/>
              <a:gd name="connsiteY1" fmla="*/ 0 h 1524184"/>
              <a:gd name="connsiteX2" fmla="*/ 1150810 w 1150810"/>
              <a:gd name="connsiteY2" fmla="*/ 645886 h 1524184"/>
              <a:gd name="connsiteX3" fmla="*/ 595437 w 1150810"/>
              <a:gd name="connsiteY3" fmla="*/ 1291772 h 1524184"/>
              <a:gd name="connsiteX4" fmla="*/ 344863 w 1150810"/>
              <a:gd name="connsiteY4" fmla="*/ 1524000 h 1524184"/>
              <a:gd name="connsiteX5" fmla="*/ 272292 w 1150810"/>
              <a:gd name="connsiteY5" fmla="*/ 1262743 h 1524184"/>
              <a:gd name="connsiteX6" fmla="*/ 69091 w 1150810"/>
              <a:gd name="connsiteY6" fmla="*/ 1132115 h 1524184"/>
              <a:gd name="connsiteX7" fmla="*/ 40064 w 1150810"/>
              <a:gd name="connsiteY7" fmla="*/ 645886 h 1524184"/>
              <a:gd name="connsiteX0" fmla="*/ 40064 w 1150810"/>
              <a:gd name="connsiteY0" fmla="*/ 645886 h 1524126"/>
              <a:gd name="connsiteX1" fmla="*/ 595437 w 1150810"/>
              <a:gd name="connsiteY1" fmla="*/ 0 h 1524126"/>
              <a:gd name="connsiteX2" fmla="*/ 1150810 w 1150810"/>
              <a:gd name="connsiteY2" fmla="*/ 645886 h 1524126"/>
              <a:gd name="connsiteX3" fmla="*/ 551894 w 1150810"/>
              <a:gd name="connsiteY3" fmla="*/ 1248229 h 1524126"/>
              <a:gd name="connsiteX4" fmla="*/ 344863 w 1150810"/>
              <a:gd name="connsiteY4" fmla="*/ 1524000 h 1524126"/>
              <a:gd name="connsiteX5" fmla="*/ 272292 w 1150810"/>
              <a:gd name="connsiteY5" fmla="*/ 1262743 h 1524126"/>
              <a:gd name="connsiteX6" fmla="*/ 69091 w 1150810"/>
              <a:gd name="connsiteY6" fmla="*/ 1132115 h 1524126"/>
              <a:gd name="connsiteX7" fmla="*/ 40064 w 1150810"/>
              <a:gd name="connsiteY7" fmla="*/ 645886 h 1524126"/>
              <a:gd name="connsiteX0" fmla="*/ 40064 w 1150810"/>
              <a:gd name="connsiteY0" fmla="*/ 645886 h 1524159"/>
              <a:gd name="connsiteX1" fmla="*/ 595437 w 1150810"/>
              <a:gd name="connsiteY1" fmla="*/ 0 h 1524159"/>
              <a:gd name="connsiteX2" fmla="*/ 1150810 w 1150810"/>
              <a:gd name="connsiteY2" fmla="*/ 645886 h 1524159"/>
              <a:gd name="connsiteX3" fmla="*/ 551894 w 1150810"/>
              <a:gd name="connsiteY3" fmla="*/ 1248229 h 1524159"/>
              <a:gd name="connsiteX4" fmla="*/ 344863 w 1150810"/>
              <a:gd name="connsiteY4" fmla="*/ 1524000 h 1524159"/>
              <a:gd name="connsiteX5" fmla="*/ 272292 w 1150810"/>
              <a:gd name="connsiteY5" fmla="*/ 1262743 h 1524159"/>
              <a:gd name="connsiteX6" fmla="*/ 69091 w 1150810"/>
              <a:gd name="connsiteY6" fmla="*/ 1132115 h 1524159"/>
              <a:gd name="connsiteX7" fmla="*/ 40064 w 1150810"/>
              <a:gd name="connsiteY7" fmla="*/ 645886 h 1524159"/>
              <a:gd name="connsiteX0" fmla="*/ 40064 w 1154041"/>
              <a:gd name="connsiteY0" fmla="*/ 645886 h 1524089"/>
              <a:gd name="connsiteX1" fmla="*/ 595437 w 1154041"/>
              <a:gd name="connsiteY1" fmla="*/ 0 h 1524089"/>
              <a:gd name="connsiteX2" fmla="*/ 1150810 w 1154041"/>
              <a:gd name="connsiteY2" fmla="*/ 645886 h 1524089"/>
              <a:gd name="connsiteX3" fmla="*/ 780291 w 1154041"/>
              <a:gd name="connsiteY3" fmla="*/ 1001485 h 1524089"/>
              <a:gd name="connsiteX4" fmla="*/ 551894 w 1154041"/>
              <a:gd name="connsiteY4" fmla="*/ 1248229 h 1524089"/>
              <a:gd name="connsiteX5" fmla="*/ 344863 w 1154041"/>
              <a:gd name="connsiteY5" fmla="*/ 1524000 h 1524089"/>
              <a:gd name="connsiteX6" fmla="*/ 272292 w 1154041"/>
              <a:gd name="connsiteY6" fmla="*/ 1262743 h 1524089"/>
              <a:gd name="connsiteX7" fmla="*/ 69091 w 1154041"/>
              <a:gd name="connsiteY7" fmla="*/ 1132115 h 1524089"/>
              <a:gd name="connsiteX8" fmla="*/ 40064 w 1154041"/>
              <a:gd name="connsiteY8" fmla="*/ 645886 h 1524089"/>
              <a:gd name="connsiteX0" fmla="*/ 40064 w 1156303"/>
              <a:gd name="connsiteY0" fmla="*/ 645886 h 1524089"/>
              <a:gd name="connsiteX1" fmla="*/ 595437 w 1156303"/>
              <a:gd name="connsiteY1" fmla="*/ 0 h 1524089"/>
              <a:gd name="connsiteX2" fmla="*/ 1150810 w 1156303"/>
              <a:gd name="connsiteY2" fmla="*/ 645886 h 1524089"/>
              <a:gd name="connsiteX3" fmla="*/ 780291 w 1156303"/>
              <a:gd name="connsiteY3" fmla="*/ 1001485 h 1524089"/>
              <a:gd name="connsiteX4" fmla="*/ 551894 w 1156303"/>
              <a:gd name="connsiteY4" fmla="*/ 1248229 h 1524089"/>
              <a:gd name="connsiteX5" fmla="*/ 344863 w 1156303"/>
              <a:gd name="connsiteY5" fmla="*/ 1524000 h 1524089"/>
              <a:gd name="connsiteX6" fmla="*/ 272292 w 1156303"/>
              <a:gd name="connsiteY6" fmla="*/ 1262743 h 1524089"/>
              <a:gd name="connsiteX7" fmla="*/ 69091 w 1156303"/>
              <a:gd name="connsiteY7" fmla="*/ 1132115 h 1524089"/>
              <a:gd name="connsiteX8" fmla="*/ 40064 w 1156303"/>
              <a:gd name="connsiteY8" fmla="*/ 645886 h 1524089"/>
              <a:gd name="connsiteX0" fmla="*/ 40064 w 1197562"/>
              <a:gd name="connsiteY0" fmla="*/ 645886 h 1524089"/>
              <a:gd name="connsiteX1" fmla="*/ 595437 w 1197562"/>
              <a:gd name="connsiteY1" fmla="*/ 0 h 1524089"/>
              <a:gd name="connsiteX2" fmla="*/ 1150810 w 1197562"/>
              <a:gd name="connsiteY2" fmla="*/ 645886 h 1524089"/>
              <a:gd name="connsiteX3" fmla="*/ 1143149 w 1197562"/>
              <a:gd name="connsiteY3" fmla="*/ 1219199 h 1524089"/>
              <a:gd name="connsiteX4" fmla="*/ 780291 w 1197562"/>
              <a:gd name="connsiteY4" fmla="*/ 1001485 h 1524089"/>
              <a:gd name="connsiteX5" fmla="*/ 551894 w 1197562"/>
              <a:gd name="connsiteY5" fmla="*/ 1248229 h 1524089"/>
              <a:gd name="connsiteX6" fmla="*/ 344863 w 1197562"/>
              <a:gd name="connsiteY6" fmla="*/ 1524000 h 1524089"/>
              <a:gd name="connsiteX7" fmla="*/ 272292 w 1197562"/>
              <a:gd name="connsiteY7" fmla="*/ 1262743 h 1524089"/>
              <a:gd name="connsiteX8" fmla="*/ 69091 w 1197562"/>
              <a:gd name="connsiteY8" fmla="*/ 1132115 h 1524089"/>
              <a:gd name="connsiteX9" fmla="*/ 40064 w 1197562"/>
              <a:gd name="connsiteY9" fmla="*/ 645886 h 1524089"/>
              <a:gd name="connsiteX0" fmla="*/ 40064 w 1195115"/>
              <a:gd name="connsiteY0" fmla="*/ 645886 h 1524089"/>
              <a:gd name="connsiteX1" fmla="*/ 595437 w 1195115"/>
              <a:gd name="connsiteY1" fmla="*/ 0 h 1524089"/>
              <a:gd name="connsiteX2" fmla="*/ 1150810 w 1195115"/>
              <a:gd name="connsiteY2" fmla="*/ 645886 h 1524089"/>
              <a:gd name="connsiteX3" fmla="*/ 1143148 w 1195115"/>
              <a:gd name="connsiteY3" fmla="*/ 957942 h 1524089"/>
              <a:gd name="connsiteX4" fmla="*/ 1143149 w 1195115"/>
              <a:gd name="connsiteY4" fmla="*/ 1219199 h 1524089"/>
              <a:gd name="connsiteX5" fmla="*/ 780291 w 1195115"/>
              <a:gd name="connsiteY5" fmla="*/ 1001485 h 1524089"/>
              <a:gd name="connsiteX6" fmla="*/ 551894 w 1195115"/>
              <a:gd name="connsiteY6" fmla="*/ 1248229 h 1524089"/>
              <a:gd name="connsiteX7" fmla="*/ 344863 w 1195115"/>
              <a:gd name="connsiteY7" fmla="*/ 1524000 h 1524089"/>
              <a:gd name="connsiteX8" fmla="*/ 272292 w 1195115"/>
              <a:gd name="connsiteY8" fmla="*/ 1262743 h 1524089"/>
              <a:gd name="connsiteX9" fmla="*/ 69091 w 1195115"/>
              <a:gd name="connsiteY9" fmla="*/ 1132115 h 1524089"/>
              <a:gd name="connsiteX10" fmla="*/ 40064 w 1195115"/>
              <a:gd name="connsiteY10" fmla="*/ 645886 h 1524089"/>
              <a:gd name="connsiteX0" fmla="*/ 40064 w 1288318"/>
              <a:gd name="connsiteY0" fmla="*/ 645886 h 1524089"/>
              <a:gd name="connsiteX1" fmla="*/ 595437 w 1288318"/>
              <a:gd name="connsiteY1" fmla="*/ 0 h 1524089"/>
              <a:gd name="connsiteX2" fmla="*/ 1150810 w 1288318"/>
              <a:gd name="connsiteY2" fmla="*/ 645886 h 1524089"/>
              <a:gd name="connsiteX3" fmla="*/ 1288291 w 1288318"/>
              <a:gd name="connsiteY3" fmla="*/ 827314 h 1524089"/>
              <a:gd name="connsiteX4" fmla="*/ 1143148 w 1288318"/>
              <a:gd name="connsiteY4" fmla="*/ 957942 h 1524089"/>
              <a:gd name="connsiteX5" fmla="*/ 1143149 w 1288318"/>
              <a:gd name="connsiteY5" fmla="*/ 1219199 h 1524089"/>
              <a:gd name="connsiteX6" fmla="*/ 780291 w 1288318"/>
              <a:gd name="connsiteY6" fmla="*/ 1001485 h 1524089"/>
              <a:gd name="connsiteX7" fmla="*/ 551894 w 1288318"/>
              <a:gd name="connsiteY7" fmla="*/ 1248229 h 1524089"/>
              <a:gd name="connsiteX8" fmla="*/ 344863 w 1288318"/>
              <a:gd name="connsiteY8" fmla="*/ 1524000 h 1524089"/>
              <a:gd name="connsiteX9" fmla="*/ 272292 w 1288318"/>
              <a:gd name="connsiteY9" fmla="*/ 1262743 h 1524089"/>
              <a:gd name="connsiteX10" fmla="*/ 69091 w 1288318"/>
              <a:gd name="connsiteY10" fmla="*/ 1132115 h 1524089"/>
              <a:gd name="connsiteX11" fmla="*/ 40064 w 1288318"/>
              <a:gd name="connsiteY11" fmla="*/ 645886 h 1524089"/>
              <a:gd name="connsiteX0" fmla="*/ 40064 w 1316345"/>
              <a:gd name="connsiteY0" fmla="*/ 646232 h 1524435"/>
              <a:gd name="connsiteX1" fmla="*/ 595437 w 1316345"/>
              <a:gd name="connsiteY1" fmla="*/ 346 h 1524435"/>
              <a:gd name="connsiteX2" fmla="*/ 1266924 w 1316345"/>
              <a:gd name="connsiteY2" fmla="*/ 559146 h 1524435"/>
              <a:gd name="connsiteX3" fmla="*/ 1288291 w 1316345"/>
              <a:gd name="connsiteY3" fmla="*/ 827660 h 1524435"/>
              <a:gd name="connsiteX4" fmla="*/ 1143148 w 1316345"/>
              <a:gd name="connsiteY4" fmla="*/ 958288 h 1524435"/>
              <a:gd name="connsiteX5" fmla="*/ 1143149 w 1316345"/>
              <a:gd name="connsiteY5" fmla="*/ 1219545 h 1524435"/>
              <a:gd name="connsiteX6" fmla="*/ 780291 w 1316345"/>
              <a:gd name="connsiteY6" fmla="*/ 1001831 h 1524435"/>
              <a:gd name="connsiteX7" fmla="*/ 551894 w 1316345"/>
              <a:gd name="connsiteY7" fmla="*/ 1248575 h 1524435"/>
              <a:gd name="connsiteX8" fmla="*/ 344863 w 1316345"/>
              <a:gd name="connsiteY8" fmla="*/ 1524346 h 1524435"/>
              <a:gd name="connsiteX9" fmla="*/ 272292 w 1316345"/>
              <a:gd name="connsiteY9" fmla="*/ 1263089 h 1524435"/>
              <a:gd name="connsiteX10" fmla="*/ 69091 w 1316345"/>
              <a:gd name="connsiteY10" fmla="*/ 1132461 h 1524435"/>
              <a:gd name="connsiteX11" fmla="*/ 40064 w 1316345"/>
              <a:gd name="connsiteY11" fmla="*/ 646232 h 1524435"/>
              <a:gd name="connsiteX0" fmla="*/ 40064 w 1288333"/>
              <a:gd name="connsiteY0" fmla="*/ 646232 h 1524435"/>
              <a:gd name="connsiteX1" fmla="*/ 595437 w 1288333"/>
              <a:gd name="connsiteY1" fmla="*/ 346 h 1524435"/>
              <a:gd name="connsiteX2" fmla="*/ 1266924 w 1288333"/>
              <a:gd name="connsiteY2" fmla="*/ 559146 h 1524435"/>
              <a:gd name="connsiteX3" fmla="*/ 1288291 w 1288333"/>
              <a:gd name="connsiteY3" fmla="*/ 827660 h 1524435"/>
              <a:gd name="connsiteX4" fmla="*/ 1143148 w 1288333"/>
              <a:gd name="connsiteY4" fmla="*/ 958288 h 1524435"/>
              <a:gd name="connsiteX5" fmla="*/ 1143149 w 1288333"/>
              <a:gd name="connsiteY5" fmla="*/ 1219545 h 1524435"/>
              <a:gd name="connsiteX6" fmla="*/ 780291 w 1288333"/>
              <a:gd name="connsiteY6" fmla="*/ 1001831 h 1524435"/>
              <a:gd name="connsiteX7" fmla="*/ 551894 w 1288333"/>
              <a:gd name="connsiteY7" fmla="*/ 1248575 h 1524435"/>
              <a:gd name="connsiteX8" fmla="*/ 344863 w 1288333"/>
              <a:gd name="connsiteY8" fmla="*/ 1524346 h 1524435"/>
              <a:gd name="connsiteX9" fmla="*/ 272292 w 1288333"/>
              <a:gd name="connsiteY9" fmla="*/ 1263089 h 1524435"/>
              <a:gd name="connsiteX10" fmla="*/ 69091 w 1288333"/>
              <a:gd name="connsiteY10" fmla="*/ 1132461 h 1524435"/>
              <a:gd name="connsiteX11" fmla="*/ 40064 w 1288333"/>
              <a:gd name="connsiteY11" fmla="*/ 646232 h 1524435"/>
              <a:gd name="connsiteX0" fmla="*/ 40064 w 1288333"/>
              <a:gd name="connsiteY0" fmla="*/ 650046 h 1528249"/>
              <a:gd name="connsiteX1" fmla="*/ 595437 w 1288333"/>
              <a:gd name="connsiteY1" fmla="*/ 4160 h 1528249"/>
              <a:gd name="connsiteX2" fmla="*/ 954462 w 1288333"/>
              <a:gd name="connsiteY2" fmla="*/ 381531 h 1528249"/>
              <a:gd name="connsiteX3" fmla="*/ 1266924 w 1288333"/>
              <a:gd name="connsiteY3" fmla="*/ 562960 h 1528249"/>
              <a:gd name="connsiteX4" fmla="*/ 1288291 w 1288333"/>
              <a:gd name="connsiteY4" fmla="*/ 831474 h 1528249"/>
              <a:gd name="connsiteX5" fmla="*/ 1143148 w 1288333"/>
              <a:gd name="connsiteY5" fmla="*/ 962102 h 1528249"/>
              <a:gd name="connsiteX6" fmla="*/ 1143149 w 1288333"/>
              <a:gd name="connsiteY6" fmla="*/ 1223359 h 1528249"/>
              <a:gd name="connsiteX7" fmla="*/ 780291 w 1288333"/>
              <a:gd name="connsiteY7" fmla="*/ 1005645 h 1528249"/>
              <a:gd name="connsiteX8" fmla="*/ 551894 w 1288333"/>
              <a:gd name="connsiteY8" fmla="*/ 1252389 h 1528249"/>
              <a:gd name="connsiteX9" fmla="*/ 344863 w 1288333"/>
              <a:gd name="connsiteY9" fmla="*/ 1528160 h 1528249"/>
              <a:gd name="connsiteX10" fmla="*/ 272292 w 1288333"/>
              <a:gd name="connsiteY10" fmla="*/ 1266903 h 1528249"/>
              <a:gd name="connsiteX11" fmla="*/ 69091 w 1288333"/>
              <a:gd name="connsiteY11" fmla="*/ 1136275 h 1528249"/>
              <a:gd name="connsiteX12" fmla="*/ 40064 w 1288333"/>
              <a:gd name="connsiteY12" fmla="*/ 650046 h 1528249"/>
              <a:gd name="connsiteX0" fmla="*/ 40064 w 1288333"/>
              <a:gd name="connsiteY0" fmla="*/ 657031 h 1535234"/>
              <a:gd name="connsiteX1" fmla="*/ 595437 w 1288333"/>
              <a:gd name="connsiteY1" fmla="*/ 11145 h 1535234"/>
              <a:gd name="connsiteX2" fmla="*/ 809319 w 1288333"/>
              <a:gd name="connsiteY2" fmla="*/ 257887 h 1535234"/>
              <a:gd name="connsiteX3" fmla="*/ 954462 w 1288333"/>
              <a:gd name="connsiteY3" fmla="*/ 388516 h 1535234"/>
              <a:gd name="connsiteX4" fmla="*/ 1266924 w 1288333"/>
              <a:gd name="connsiteY4" fmla="*/ 569945 h 1535234"/>
              <a:gd name="connsiteX5" fmla="*/ 1288291 w 1288333"/>
              <a:gd name="connsiteY5" fmla="*/ 838459 h 1535234"/>
              <a:gd name="connsiteX6" fmla="*/ 1143148 w 1288333"/>
              <a:gd name="connsiteY6" fmla="*/ 969087 h 1535234"/>
              <a:gd name="connsiteX7" fmla="*/ 1143149 w 1288333"/>
              <a:gd name="connsiteY7" fmla="*/ 1230344 h 1535234"/>
              <a:gd name="connsiteX8" fmla="*/ 780291 w 1288333"/>
              <a:gd name="connsiteY8" fmla="*/ 1012630 h 1535234"/>
              <a:gd name="connsiteX9" fmla="*/ 551894 w 1288333"/>
              <a:gd name="connsiteY9" fmla="*/ 1259374 h 1535234"/>
              <a:gd name="connsiteX10" fmla="*/ 344863 w 1288333"/>
              <a:gd name="connsiteY10" fmla="*/ 1535145 h 1535234"/>
              <a:gd name="connsiteX11" fmla="*/ 272292 w 1288333"/>
              <a:gd name="connsiteY11" fmla="*/ 1273888 h 1535234"/>
              <a:gd name="connsiteX12" fmla="*/ 69091 w 1288333"/>
              <a:gd name="connsiteY12" fmla="*/ 1143260 h 1535234"/>
              <a:gd name="connsiteX13" fmla="*/ 40064 w 1288333"/>
              <a:gd name="connsiteY13" fmla="*/ 657031 h 1535234"/>
              <a:gd name="connsiteX0" fmla="*/ 40064 w 1288333"/>
              <a:gd name="connsiteY0" fmla="*/ 662822 h 1541025"/>
              <a:gd name="connsiteX1" fmla="*/ 595437 w 1288333"/>
              <a:gd name="connsiteY1" fmla="*/ 16936 h 1541025"/>
              <a:gd name="connsiteX2" fmla="*/ 896405 w 1288333"/>
              <a:gd name="connsiteY2" fmla="*/ 205621 h 1541025"/>
              <a:gd name="connsiteX3" fmla="*/ 954462 w 1288333"/>
              <a:gd name="connsiteY3" fmla="*/ 394307 h 1541025"/>
              <a:gd name="connsiteX4" fmla="*/ 1266924 w 1288333"/>
              <a:gd name="connsiteY4" fmla="*/ 575736 h 1541025"/>
              <a:gd name="connsiteX5" fmla="*/ 1288291 w 1288333"/>
              <a:gd name="connsiteY5" fmla="*/ 844250 h 1541025"/>
              <a:gd name="connsiteX6" fmla="*/ 1143148 w 1288333"/>
              <a:gd name="connsiteY6" fmla="*/ 974878 h 1541025"/>
              <a:gd name="connsiteX7" fmla="*/ 1143149 w 1288333"/>
              <a:gd name="connsiteY7" fmla="*/ 1236135 h 1541025"/>
              <a:gd name="connsiteX8" fmla="*/ 780291 w 1288333"/>
              <a:gd name="connsiteY8" fmla="*/ 1018421 h 1541025"/>
              <a:gd name="connsiteX9" fmla="*/ 551894 w 1288333"/>
              <a:gd name="connsiteY9" fmla="*/ 1265165 h 1541025"/>
              <a:gd name="connsiteX10" fmla="*/ 344863 w 1288333"/>
              <a:gd name="connsiteY10" fmla="*/ 1540936 h 1541025"/>
              <a:gd name="connsiteX11" fmla="*/ 272292 w 1288333"/>
              <a:gd name="connsiteY11" fmla="*/ 1279679 h 1541025"/>
              <a:gd name="connsiteX12" fmla="*/ 69091 w 1288333"/>
              <a:gd name="connsiteY12" fmla="*/ 1149051 h 1541025"/>
              <a:gd name="connsiteX13" fmla="*/ 40064 w 1288333"/>
              <a:gd name="connsiteY13" fmla="*/ 662822 h 1541025"/>
              <a:gd name="connsiteX0" fmla="*/ 40064 w 1288333"/>
              <a:gd name="connsiteY0" fmla="*/ 668417 h 1546620"/>
              <a:gd name="connsiteX1" fmla="*/ 595437 w 1288333"/>
              <a:gd name="connsiteY1" fmla="*/ 22531 h 1546620"/>
              <a:gd name="connsiteX2" fmla="*/ 664176 w 1288333"/>
              <a:gd name="connsiteY2" fmla="*/ 153160 h 1546620"/>
              <a:gd name="connsiteX3" fmla="*/ 896405 w 1288333"/>
              <a:gd name="connsiteY3" fmla="*/ 211216 h 1546620"/>
              <a:gd name="connsiteX4" fmla="*/ 954462 w 1288333"/>
              <a:gd name="connsiteY4" fmla="*/ 399902 h 1546620"/>
              <a:gd name="connsiteX5" fmla="*/ 1266924 w 1288333"/>
              <a:gd name="connsiteY5" fmla="*/ 581331 h 1546620"/>
              <a:gd name="connsiteX6" fmla="*/ 1288291 w 1288333"/>
              <a:gd name="connsiteY6" fmla="*/ 849845 h 1546620"/>
              <a:gd name="connsiteX7" fmla="*/ 1143148 w 1288333"/>
              <a:gd name="connsiteY7" fmla="*/ 980473 h 1546620"/>
              <a:gd name="connsiteX8" fmla="*/ 1143149 w 1288333"/>
              <a:gd name="connsiteY8" fmla="*/ 1241730 h 1546620"/>
              <a:gd name="connsiteX9" fmla="*/ 780291 w 1288333"/>
              <a:gd name="connsiteY9" fmla="*/ 1024016 h 1546620"/>
              <a:gd name="connsiteX10" fmla="*/ 551894 w 1288333"/>
              <a:gd name="connsiteY10" fmla="*/ 1270760 h 1546620"/>
              <a:gd name="connsiteX11" fmla="*/ 344863 w 1288333"/>
              <a:gd name="connsiteY11" fmla="*/ 1546531 h 1546620"/>
              <a:gd name="connsiteX12" fmla="*/ 272292 w 1288333"/>
              <a:gd name="connsiteY12" fmla="*/ 1285274 h 1546620"/>
              <a:gd name="connsiteX13" fmla="*/ 69091 w 1288333"/>
              <a:gd name="connsiteY13" fmla="*/ 1154646 h 1546620"/>
              <a:gd name="connsiteX14" fmla="*/ 40064 w 1288333"/>
              <a:gd name="connsiteY14" fmla="*/ 668417 h 1546620"/>
              <a:gd name="connsiteX0" fmla="*/ 23654 w 1271923"/>
              <a:gd name="connsiteY0" fmla="*/ 646050 h 1524253"/>
              <a:gd name="connsiteX1" fmla="*/ 357480 w 1271923"/>
              <a:gd name="connsiteY1" fmla="*/ 159822 h 1524253"/>
              <a:gd name="connsiteX2" fmla="*/ 579027 w 1271923"/>
              <a:gd name="connsiteY2" fmla="*/ 164 h 1524253"/>
              <a:gd name="connsiteX3" fmla="*/ 647766 w 1271923"/>
              <a:gd name="connsiteY3" fmla="*/ 130793 h 1524253"/>
              <a:gd name="connsiteX4" fmla="*/ 879995 w 1271923"/>
              <a:gd name="connsiteY4" fmla="*/ 188849 h 1524253"/>
              <a:gd name="connsiteX5" fmla="*/ 938052 w 1271923"/>
              <a:gd name="connsiteY5" fmla="*/ 377535 h 1524253"/>
              <a:gd name="connsiteX6" fmla="*/ 1250514 w 1271923"/>
              <a:gd name="connsiteY6" fmla="*/ 558964 h 1524253"/>
              <a:gd name="connsiteX7" fmla="*/ 1271881 w 1271923"/>
              <a:gd name="connsiteY7" fmla="*/ 827478 h 1524253"/>
              <a:gd name="connsiteX8" fmla="*/ 1126738 w 1271923"/>
              <a:gd name="connsiteY8" fmla="*/ 958106 h 1524253"/>
              <a:gd name="connsiteX9" fmla="*/ 1126739 w 1271923"/>
              <a:gd name="connsiteY9" fmla="*/ 1219363 h 1524253"/>
              <a:gd name="connsiteX10" fmla="*/ 763881 w 1271923"/>
              <a:gd name="connsiteY10" fmla="*/ 1001649 h 1524253"/>
              <a:gd name="connsiteX11" fmla="*/ 535484 w 1271923"/>
              <a:gd name="connsiteY11" fmla="*/ 1248393 h 1524253"/>
              <a:gd name="connsiteX12" fmla="*/ 328453 w 1271923"/>
              <a:gd name="connsiteY12" fmla="*/ 1524164 h 1524253"/>
              <a:gd name="connsiteX13" fmla="*/ 255882 w 1271923"/>
              <a:gd name="connsiteY13" fmla="*/ 1262907 h 1524253"/>
              <a:gd name="connsiteX14" fmla="*/ 52681 w 1271923"/>
              <a:gd name="connsiteY14" fmla="*/ 1132279 h 1524253"/>
              <a:gd name="connsiteX15" fmla="*/ 23654 w 1271923"/>
              <a:gd name="connsiteY15" fmla="*/ 646050 h 1524253"/>
              <a:gd name="connsiteX0" fmla="*/ 23654 w 1271923"/>
              <a:gd name="connsiteY0" fmla="*/ 646050 h 1524253"/>
              <a:gd name="connsiteX1" fmla="*/ 357480 w 1271923"/>
              <a:gd name="connsiteY1" fmla="*/ 159822 h 1524253"/>
              <a:gd name="connsiteX2" fmla="*/ 579027 w 1271923"/>
              <a:gd name="connsiteY2" fmla="*/ 164 h 1524253"/>
              <a:gd name="connsiteX3" fmla="*/ 647766 w 1271923"/>
              <a:gd name="connsiteY3" fmla="*/ 130793 h 1524253"/>
              <a:gd name="connsiteX4" fmla="*/ 879995 w 1271923"/>
              <a:gd name="connsiteY4" fmla="*/ 188849 h 1524253"/>
              <a:gd name="connsiteX5" fmla="*/ 938052 w 1271923"/>
              <a:gd name="connsiteY5" fmla="*/ 377535 h 1524253"/>
              <a:gd name="connsiteX6" fmla="*/ 1250514 w 1271923"/>
              <a:gd name="connsiteY6" fmla="*/ 558964 h 1524253"/>
              <a:gd name="connsiteX7" fmla="*/ 1271881 w 1271923"/>
              <a:gd name="connsiteY7" fmla="*/ 827478 h 1524253"/>
              <a:gd name="connsiteX8" fmla="*/ 1126738 w 1271923"/>
              <a:gd name="connsiteY8" fmla="*/ 958106 h 1524253"/>
              <a:gd name="connsiteX9" fmla="*/ 1126739 w 1271923"/>
              <a:gd name="connsiteY9" fmla="*/ 1219363 h 1524253"/>
              <a:gd name="connsiteX10" fmla="*/ 763881 w 1271923"/>
              <a:gd name="connsiteY10" fmla="*/ 1001649 h 1524253"/>
              <a:gd name="connsiteX11" fmla="*/ 535484 w 1271923"/>
              <a:gd name="connsiteY11" fmla="*/ 1248393 h 1524253"/>
              <a:gd name="connsiteX12" fmla="*/ 328453 w 1271923"/>
              <a:gd name="connsiteY12" fmla="*/ 1524164 h 1524253"/>
              <a:gd name="connsiteX13" fmla="*/ 255882 w 1271923"/>
              <a:gd name="connsiteY13" fmla="*/ 1262907 h 1524253"/>
              <a:gd name="connsiteX14" fmla="*/ 52681 w 1271923"/>
              <a:gd name="connsiteY14" fmla="*/ 1132279 h 1524253"/>
              <a:gd name="connsiteX15" fmla="*/ 23654 w 1271923"/>
              <a:gd name="connsiteY15" fmla="*/ 646050 h 1524253"/>
              <a:gd name="connsiteX0" fmla="*/ 128559 w 1376828"/>
              <a:gd name="connsiteY0" fmla="*/ 717024 h 1595227"/>
              <a:gd name="connsiteX1" fmla="*/ 12443 w 1376828"/>
              <a:gd name="connsiteY1" fmla="*/ 13081 h 1595227"/>
              <a:gd name="connsiteX2" fmla="*/ 462385 w 1376828"/>
              <a:gd name="connsiteY2" fmla="*/ 230796 h 1595227"/>
              <a:gd name="connsiteX3" fmla="*/ 683932 w 1376828"/>
              <a:gd name="connsiteY3" fmla="*/ 71138 h 1595227"/>
              <a:gd name="connsiteX4" fmla="*/ 752671 w 1376828"/>
              <a:gd name="connsiteY4" fmla="*/ 201767 h 1595227"/>
              <a:gd name="connsiteX5" fmla="*/ 984900 w 1376828"/>
              <a:gd name="connsiteY5" fmla="*/ 259823 h 1595227"/>
              <a:gd name="connsiteX6" fmla="*/ 1042957 w 1376828"/>
              <a:gd name="connsiteY6" fmla="*/ 448509 h 1595227"/>
              <a:gd name="connsiteX7" fmla="*/ 1355419 w 1376828"/>
              <a:gd name="connsiteY7" fmla="*/ 629938 h 1595227"/>
              <a:gd name="connsiteX8" fmla="*/ 1376786 w 1376828"/>
              <a:gd name="connsiteY8" fmla="*/ 898452 h 1595227"/>
              <a:gd name="connsiteX9" fmla="*/ 1231643 w 1376828"/>
              <a:gd name="connsiteY9" fmla="*/ 1029080 h 1595227"/>
              <a:gd name="connsiteX10" fmla="*/ 1231644 w 1376828"/>
              <a:gd name="connsiteY10" fmla="*/ 1290337 h 1595227"/>
              <a:gd name="connsiteX11" fmla="*/ 868786 w 1376828"/>
              <a:gd name="connsiteY11" fmla="*/ 1072623 h 1595227"/>
              <a:gd name="connsiteX12" fmla="*/ 640389 w 1376828"/>
              <a:gd name="connsiteY12" fmla="*/ 1319367 h 1595227"/>
              <a:gd name="connsiteX13" fmla="*/ 433358 w 1376828"/>
              <a:gd name="connsiteY13" fmla="*/ 1595138 h 1595227"/>
              <a:gd name="connsiteX14" fmla="*/ 360787 w 1376828"/>
              <a:gd name="connsiteY14" fmla="*/ 1333881 h 1595227"/>
              <a:gd name="connsiteX15" fmla="*/ 157586 w 1376828"/>
              <a:gd name="connsiteY15" fmla="*/ 1203253 h 1595227"/>
              <a:gd name="connsiteX16" fmla="*/ 128559 w 1376828"/>
              <a:gd name="connsiteY16" fmla="*/ 717024 h 1595227"/>
              <a:gd name="connsiteX0" fmla="*/ 128559 w 1376828"/>
              <a:gd name="connsiteY0" fmla="*/ 749103 h 1627306"/>
              <a:gd name="connsiteX1" fmla="*/ 12443 w 1376828"/>
              <a:gd name="connsiteY1" fmla="*/ 45160 h 1627306"/>
              <a:gd name="connsiteX2" fmla="*/ 288214 w 1376828"/>
              <a:gd name="connsiteY2" fmla="*/ 74189 h 1627306"/>
              <a:gd name="connsiteX3" fmla="*/ 462385 w 1376828"/>
              <a:gd name="connsiteY3" fmla="*/ 262875 h 1627306"/>
              <a:gd name="connsiteX4" fmla="*/ 683932 w 1376828"/>
              <a:gd name="connsiteY4" fmla="*/ 103217 h 1627306"/>
              <a:gd name="connsiteX5" fmla="*/ 752671 w 1376828"/>
              <a:gd name="connsiteY5" fmla="*/ 233846 h 1627306"/>
              <a:gd name="connsiteX6" fmla="*/ 984900 w 1376828"/>
              <a:gd name="connsiteY6" fmla="*/ 291902 h 1627306"/>
              <a:gd name="connsiteX7" fmla="*/ 1042957 w 1376828"/>
              <a:gd name="connsiteY7" fmla="*/ 480588 h 1627306"/>
              <a:gd name="connsiteX8" fmla="*/ 1355419 w 1376828"/>
              <a:gd name="connsiteY8" fmla="*/ 662017 h 1627306"/>
              <a:gd name="connsiteX9" fmla="*/ 1376786 w 1376828"/>
              <a:gd name="connsiteY9" fmla="*/ 930531 h 1627306"/>
              <a:gd name="connsiteX10" fmla="*/ 1231643 w 1376828"/>
              <a:gd name="connsiteY10" fmla="*/ 1061159 h 1627306"/>
              <a:gd name="connsiteX11" fmla="*/ 1231644 w 1376828"/>
              <a:gd name="connsiteY11" fmla="*/ 1322416 h 1627306"/>
              <a:gd name="connsiteX12" fmla="*/ 868786 w 1376828"/>
              <a:gd name="connsiteY12" fmla="*/ 1104702 h 1627306"/>
              <a:gd name="connsiteX13" fmla="*/ 640389 w 1376828"/>
              <a:gd name="connsiteY13" fmla="*/ 1351446 h 1627306"/>
              <a:gd name="connsiteX14" fmla="*/ 433358 w 1376828"/>
              <a:gd name="connsiteY14" fmla="*/ 1627217 h 1627306"/>
              <a:gd name="connsiteX15" fmla="*/ 360787 w 1376828"/>
              <a:gd name="connsiteY15" fmla="*/ 1365960 h 1627306"/>
              <a:gd name="connsiteX16" fmla="*/ 157586 w 1376828"/>
              <a:gd name="connsiteY16" fmla="*/ 1235332 h 1627306"/>
              <a:gd name="connsiteX17" fmla="*/ 128559 w 1376828"/>
              <a:gd name="connsiteY17" fmla="*/ 749103 h 1627306"/>
              <a:gd name="connsiteX0" fmla="*/ 128559 w 1376828"/>
              <a:gd name="connsiteY0" fmla="*/ 704767 h 1582970"/>
              <a:gd name="connsiteX1" fmla="*/ 12443 w 1376828"/>
              <a:gd name="connsiteY1" fmla="*/ 73396 h 1582970"/>
              <a:gd name="connsiteX2" fmla="*/ 288214 w 1376828"/>
              <a:gd name="connsiteY2" fmla="*/ 29853 h 1582970"/>
              <a:gd name="connsiteX3" fmla="*/ 462385 w 1376828"/>
              <a:gd name="connsiteY3" fmla="*/ 218539 h 1582970"/>
              <a:gd name="connsiteX4" fmla="*/ 683932 w 1376828"/>
              <a:gd name="connsiteY4" fmla="*/ 58881 h 1582970"/>
              <a:gd name="connsiteX5" fmla="*/ 752671 w 1376828"/>
              <a:gd name="connsiteY5" fmla="*/ 189510 h 1582970"/>
              <a:gd name="connsiteX6" fmla="*/ 984900 w 1376828"/>
              <a:gd name="connsiteY6" fmla="*/ 247566 h 1582970"/>
              <a:gd name="connsiteX7" fmla="*/ 1042957 w 1376828"/>
              <a:gd name="connsiteY7" fmla="*/ 436252 h 1582970"/>
              <a:gd name="connsiteX8" fmla="*/ 1355419 w 1376828"/>
              <a:gd name="connsiteY8" fmla="*/ 617681 h 1582970"/>
              <a:gd name="connsiteX9" fmla="*/ 1376786 w 1376828"/>
              <a:gd name="connsiteY9" fmla="*/ 886195 h 1582970"/>
              <a:gd name="connsiteX10" fmla="*/ 1231643 w 1376828"/>
              <a:gd name="connsiteY10" fmla="*/ 1016823 h 1582970"/>
              <a:gd name="connsiteX11" fmla="*/ 1231644 w 1376828"/>
              <a:gd name="connsiteY11" fmla="*/ 1278080 h 1582970"/>
              <a:gd name="connsiteX12" fmla="*/ 868786 w 1376828"/>
              <a:gd name="connsiteY12" fmla="*/ 1060366 h 1582970"/>
              <a:gd name="connsiteX13" fmla="*/ 640389 w 1376828"/>
              <a:gd name="connsiteY13" fmla="*/ 1307110 h 1582970"/>
              <a:gd name="connsiteX14" fmla="*/ 433358 w 1376828"/>
              <a:gd name="connsiteY14" fmla="*/ 1582881 h 1582970"/>
              <a:gd name="connsiteX15" fmla="*/ 360787 w 1376828"/>
              <a:gd name="connsiteY15" fmla="*/ 1321624 h 1582970"/>
              <a:gd name="connsiteX16" fmla="*/ 157586 w 1376828"/>
              <a:gd name="connsiteY16" fmla="*/ 1190996 h 1582970"/>
              <a:gd name="connsiteX17" fmla="*/ 128559 w 1376828"/>
              <a:gd name="connsiteY17" fmla="*/ 704767 h 1582970"/>
              <a:gd name="connsiteX0" fmla="*/ 118995 w 1367264"/>
              <a:gd name="connsiteY0" fmla="*/ 704767 h 1582970"/>
              <a:gd name="connsiteX1" fmla="*/ 264136 w 1367264"/>
              <a:gd name="connsiteY1" fmla="*/ 421739 h 1582970"/>
              <a:gd name="connsiteX2" fmla="*/ 2879 w 1367264"/>
              <a:gd name="connsiteY2" fmla="*/ 73396 h 1582970"/>
              <a:gd name="connsiteX3" fmla="*/ 278650 w 1367264"/>
              <a:gd name="connsiteY3" fmla="*/ 29853 h 1582970"/>
              <a:gd name="connsiteX4" fmla="*/ 452821 w 1367264"/>
              <a:gd name="connsiteY4" fmla="*/ 218539 h 1582970"/>
              <a:gd name="connsiteX5" fmla="*/ 674368 w 1367264"/>
              <a:gd name="connsiteY5" fmla="*/ 58881 h 1582970"/>
              <a:gd name="connsiteX6" fmla="*/ 743107 w 1367264"/>
              <a:gd name="connsiteY6" fmla="*/ 189510 h 1582970"/>
              <a:gd name="connsiteX7" fmla="*/ 975336 w 1367264"/>
              <a:gd name="connsiteY7" fmla="*/ 247566 h 1582970"/>
              <a:gd name="connsiteX8" fmla="*/ 1033393 w 1367264"/>
              <a:gd name="connsiteY8" fmla="*/ 436252 h 1582970"/>
              <a:gd name="connsiteX9" fmla="*/ 1345855 w 1367264"/>
              <a:gd name="connsiteY9" fmla="*/ 617681 h 1582970"/>
              <a:gd name="connsiteX10" fmla="*/ 1367222 w 1367264"/>
              <a:gd name="connsiteY10" fmla="*/ 886195 h 1582970"/>
              <a:gd name="connsiteX11" fmla="*/ 1222079 w 1367264"/>
              <a:gd name="connsiteY11" fmla="*/ 1016823 h 1582970"/>
              <a:gd name="connsiteX12" fmla="*/ 1222080 w 1367264"/>
              <a:gd name="connsiteY12" fmla="*/ 1278080 h 1582970"/>
              <a:gd name="connsiteX13" fmla="*/ 859222 w 1367264"/>
              <a:gd name="connsiteY13" fmla="*/ 1060366 h 1582970"/>
              <a:gd name="connsiteX14" fmla="*/ 630825 w 1367264"/>
              <a:gd name="connsiteY14" fmla="*/ 1307110 h 1582970"/>
              <a:gd name="connsiteX15" fmla="*/ 423794 w 1367264"/>
              <a:gd name="connsiteY15" fmla="*/ 1582881 h 1582970"/>
              <a:gd name="connsiteX16" fmla="*/ 351223 w 1367264"/>
              <a:gd name="connsiteY16" fmla="*/ 1321624 h 1582970"/>
              <a:gd name="connsiteX17" fmla="*/ 148022 w 1367264"/>
              <a:gd name="connsiteY17" fmla="*/ 1190996 h 1582970"/>
              <a:gd name="connsiteX18" fmla="*/ 118995 w 1367264"/>
              <a:gd name="connsiteY18" fmla="*/ 704767 h 1582970"/>
              <a:gd name="connsiteX0" fmla="*/ 423795 w 1367264"/>
              <a:gd name="connsiteY0" fmla="*/ 690253 h 1582970"/>
              <a:gd name="connsiteX1" fmla="*/ 264136 w 1367264"/>
              <a:gd name="connsiteY1" fmla="*/ 421739 h 1582970"/>
              <a:gd name="connsiteX2" fmla="*/ 2879 w 1367264"/>
              <a:gd name="connsiteY2" fmla="*/ 73396 h 1582970"/>
              <a:gd name="connsiteX3" fmla="*/ 278650 w 1367264"/>
              <a:gd name="connsiteY3" fmla="*/ 29853 h 1582970"/>
              <a:gd name="connsiteX4" fmla="*/ 452821 w 1367264"/>
              <a:gd name="connsiteY4" fmla="*/ 218539 h 1582970"/>
              <a:gd name="connsiteX5" fmla="*/ 674368 w 1367264"/>
              <a:gd name="connsiteY5" fmla="*/ 58881 h 1582970"/>
              <a:gd name="connsiteX6" fmla="*/ 743107 w 1367264"/>
              <a:gd name="connsiteY6" fmla="*/ 189510 h 1582970"/>
              <a:gd name="connsiteX7" fmla="*/ 975336 w 1367264"/>
              <a:gd name="connsiteY7" fmla="*/ 247566 h 1582970"/>
              <a:gd name="connsiteX8" fmla="*/ 1033393 w 1367264"/>
              <a:gd name="connsiteY8" fmla="*/ 436252 h 1582970"/>
              <a:gd name="connsiteX9" fmla="*/ 1345855 w 1367264"/>
              <a:gd name="connsiteY9" fmla="*/ 617681 h 1582970"/>
              <a:gd name="connsiteX10" fmla="*/ 1367222 w 1367264"/>
              <a:gd name="connsiteY10" fmla="*/ 886195 h 1582970"/>
              <a:gd name="connsiteX11" fmla="*/ 1222079 w 1367264"/>
              <a:gd name="connsiteY11" fmla="*/ 1016823 h 1582970"/>
              <a:gd name="connsiteX12" fmla="*/ 1222080 w 1367264"/>
              <a:gd name="connsiteY12" fmla="*/ 1278080 h 1582970"/>
              <a:gd name="connsiteX13" fmla="*/ 859222 w 1367264"/>
              <a:gd name="connsiteY13" fmla="*/ 1060366 h 1582970"/>
              <a:gd name="connsiteX14" fmla="*/ 630825 w 1367264"/>
              <a:gd name="connsiteY14" fmla="*/ 1307110 h 1582970"/>
              <a:gd name="connsiteX15" fmla="*/ 423794 w 1367264"/>
              <a:gd name="connsiteY15" fmla="*/ 1582881 h 1582970"/>
              <a:gd name="connsiteX16" fmla="*/ 351223 w 1367264"/>
              <a:gd name="connsiteY16" fmla="*/ 1321624 h 1582970"/>
              <a:gd name="connsiteX17" fmla="*/ 148022 w 1367264"/>
              <a:gd name="connsiteY17" fmla="*/ 1190996 h 1582970"/>
              <a:gd name="connsiteX18" fmla="*/ 423795 w 1367264"/>
              <a:gd name="connsiteY18" fmla="*/ 690253 h 1582970"/>
              <a:gd name="connsiteX0" fmla="*/ 423795 w 1367264"/>
              <a:gd name="connsiteY0" fmla="*/ 690253 h 1582970"/>
              <a:gd name="connsiteX1" fmla="*/ 264136 w 1367264"/>
              <a:gd name="connsiteY1" fmla="*/ 421739 h 1582970"/>
              <a:gd name="connsiteX2" fmla="*/ 2879 w 1367264"/>
              <a:gd name="connsiteY2" fmla="*/ 73396 h 1582970"/>
              <a:gd name="connsiteX3" fmla="*/ 278650 w 1367264"/>
              <a:gd name="connsiteY3" fmla="*/ 29853 h 1582970"/>
              <a:gd name="connsiteX4" fmla="*/ 452821 w 1367264"/>
              <a:gd name="connsiteY4" fmla="*/ 218539 h 1582970"/>
              <a:gd name="connsiteX5" fmla="*/ 674368 w 1367264"/>
              <a:gd name="connsiteY5" fmla="*/ 58881 h 1582970"/>
              <a:gd name="connsiteX6" fmla="*/ 743107 w 1367264"/>
              <a:gd name="connsiteY6" fmla="*/ 189510 h 1582970"/>
              <a:gd name="connsiteX7" fmla="*/ 975336 w 1367264"/>
              <a:gd name="connsiteY7" fmla="*/ 247566 h 1582970"/>
              <a:gd name="connsiteX8" fmla="*/ 1033393 w 1367264"/>
              <a:gd name="connsiteY8" fmla="*/ 436252 h 1582970"/>
              <a:gd name="connsiteX9" fmla="*/ 1345855 w 1367264"/>
              <a:gd name="connsiteY9" fmla="*/ 617681 h 1582970"/>
              <a:gd name="connsiteX10" fmla="*/ 1367222 w 1367264"/>
              <a:gd name="connsiteY10" fmla="*/ 886195 h 1582970"/>
              <a:gd name="connsiteX11" fmla="*/ 1222079 w 1367264"/>
              <a:gd name="connsiteY11" fmla="*/ 1016823 h 1582970"/>
              <a:gd name="connsiteX12" fmla="*/ 1222080 w 1367264"/>
              <a:gd name="connsiteY12" fmla="*/ 1278080 h 1582970"/>
              <a:gd name="connsiteX13" fmla="*/ 859222 w 1367264"/>
              <a:gd name="connsiteY13" fmla="*/ 1060366 h 1582970"/>
              <a:gd name="connsiteX14" fmla="*/ 630825 w 1367264"/>
              <a:gd name="connsiteY14" fmla="*/ 1307110 h 1582970"/>
              <a:gd name="connsiteX15" fmla="*/ 423794 w 1367264"/>
              <a:gd name="connsiteY15" fmla="*/ 1582881 h 1582970"/>
              <a:gd name="connsiteX16" fmla="*/ 351223 w 1367264"/>
              <a:gd name="connsiteY16" fmla="*/ 1321624 h 1582970"/>
              <a:gd name="connsiteX17" fmla="*/ 148022 w 1367264"/>
              <a:gd name="connsiteY17" fmla="*/ 1190996 h 1582970"/>
              <a:gd name="connsiteX18" fmla="*/ 423795 w 1367264"/>
              <a:gd name="connsiteY18" fmla="*/ 690253 h 1582970"/>
              <a:gd name="connsiteX0" fmla="*/ 423795 w 1367264"/>
              <a:gd name="connsiteY0" fmla="*/ 690253 h 1582970"/>
              <a:gd name="connsiteX1" fmla="*/ 264136 w 1367264"/>
              <a:gd name="connsiteY1" fmla="*/ 421739 h 1582970"/>
              <a:gd name="connsiteX2" fmla="*/ 2879 w 1367264"/>
              <a:gd name="connsiteY2" fmla="*/ 73396 h 1582970"/>
              <a:gd name="connsiteX3" fmla="*/ 278650 w 1367264"/>
              <a:gd name="connsiteY3" fmla="*/ 29853 h 1582970"/>
              <a:gd name="connsiteX4" fmla="*/ 452821 w 1367264"/>
              <a:gd name="connsiteY4" fmla="*/ 218539 h 1582970"/>
              <a:gd name="connsiteX5" fmla="*/ 674368 w 1367264"/>
              <a:gd name="connsiteY5" fmla="*/ 58881 h 1582970"/>
              <a:gd name="connsiteX6" fmla="*/ 743107 w 1367264"/>
              <a:gd name="connsiteY6" fmla="*/ 189510 h 1582970"/>
              <a:gd name="connsiteX7" fmla="*/ 975336 w 1367264"/>
              <a:gd name="connsiteY7" fmla="*/ 247566 h 1582970"/>
              <a:gd name="connsiteX8" fmla="*/ 1033393 w 1367264"/>
              <a:gd name="connsiteY8" fmla="*/ 436252 h 1582970"/>
              <a:gd name="connsiteX9" fmla="*/ 1345855 w 1367264"/>
              <a:gd name="connsiteY9" fmla="*/ 617681 h 1582970"/>
              <a:gd name="connsiteX10" fmla="*/ 1367222 w 1367264"/>
              <a:gd name="connsiteY10" fmla="*/ 886195 h 1582970"/>
              <a:gd name="connsiteX11" fmla="*/ 1222079 w 1367264"/>
              <a:gd name="connsiteY11" fmla="*/ 1016823 h 1582970"/>
              <a:gd name="connsiteX12" fmla="*/ 1222080 w 1367264"/>
              <a:gd name="connsiteY12" fmla="*/ 1278080 h 1582970"/>
              <a:gd name="connsiteX13" fmla="*/ 859222 w 1367264"/>
              <a:gd name="connsiteY13" fmla="*/ 1060366 h 1582970"/>
              <a:gd name="connsiteX14" fmla="*/ 630825 w 1367264"/>
              <a:gd name="connsiteY14" fmla="*/ 1307110 h 1582970"/>
              <a:gd name="connsiteX15" fmla="*/ 423794 w 1367264"/>
              <a:gd name="connsiteY15" fmla="*/ 1582881 h 1582970"/>
              <a:gd name="connsiteX16" fmla="*/ 351223 w 1367264"/>
              <a:gd name="connsiteY16" fmla="*/ 1321624 h 1582970"/>
              <a:gd name="connsiteX17" fmla="*/ 148022 w 1367264"/>
              <a:gd name="connsiteY17" fmla="*/ 1190996 h 1582970"/>
              <a:gd name="connsiteX18" fmla="*/ 583450 w 1367264"/>
              <a:gd name="connsiteY18" fmla="*/ 871681 h 1582970"/>
              <a:gd name="connsiteX19" fmla="*/ 423795 w 1367264"/>
              <a:gd name="connsiteY19" fmla="*/ 690253 h 1582970"/>
              <a:gd name="connsiteX0" fmla="*/ 423795 w 1367264"/>
              <a:gd name="connsiteY0" fmla="*/ 690253 h 1582970"/>
              <a:gd name="connsiteX1" fmla="*/ 264136 w 1367264"/>
              <a:gd name="connsiteY1" fmla="*/ 421739 h 1582970"/>
              <a:gd name="connsiteX2" fmla="*/ 2879 w 1367264"/>
              <a:gd name="connsiteY2" fmla="*/ 73396 h 1582970"/>
              <a:gd name="connsiteX3" fmla="*/ 278650 w 1367264"/>
              <a:gd name="connsiteY3" fmla="*/ 29853 h 1582970"/>
              <a:gd name="connsiteX4" fmla="*/ 452821 w 1367264"/>
              <a:gd name="connsiteY4" fmla="*/ 218539 h 1582970"/>
              <a:gd name="connsiteX5" fmla="*/ 674368 w 1367264"/>
              <a:gd name="connsiteY5" fmla="*/ 58881 h 1582970"/>
              <a:gd name="connsiteX6" fmla="*/ 743107 w 1367264"/>
              <a:gd name="connsiteY6" fmla="*/ 189510 h 1582970"/>
              <a:gd name="connsiteX7" fmla="*/ 975336 w 1367264"/>
              <a:gd name="connsiteY7" fmla="*/ 247566 h 1582970"/>
              <a:gd name="connsiteX8" fmla="*/ 1033393 w 1367264"/>
              <a:gd name="connsiteY8" fmla="*/ 436252 h 1582970"/>
              <a:gd name="connsiteX9" fmla="*/ 1345855 w 1367264"/>
              <a:gd name="connsiteY9" fmla="*/ 617681 h 1582970"/>
              <a:gd name="connsiteX10" fmla="*/ 1367222 w 1367264"/>
              <a:gd name="connsiteY10" fmla="*/ 886195 h 1582970"/>
              <a:gd name="connsiteX11" fmla="*/ 1222079 w 1367264"/>
              <a:gd name="connsiteY11" fmla="*/ 1016823 h 1582970"/>
              <a:gd name="connsiteX12" fmla="*/ 1222080 w 1367264"/>
              <a:gd name="connsiteY12" fmla="*/ 1278080 h 1582970"/>
              <a:gd name="connsiteX13" fmla="*/ 859222 w 1367264"/>
              <a:gd name="connsiteY13" fmla="*/ 1060366 h 1582970"/>
              <a:gd name="connsiteX14" fmla="*/ 630825 w 1367264"/>
              <a:gd name="connsiteY14" fmla="*/ 1307110 h 1582970"/>
              <a:gd name="connsiteX15" fmla="*/ 423794 w 1367264"/>
              <a:gd name="connsiteY15" fmla="*/ 1582881 h 1582970"/>
              <a:gd name="connsiteX16" fmla="*/ 351223 w 1367264"/>
              <a:gd name="connsiteY16" fmla="*/ 1321624 h 1582970"/>
              <a:gd name="connsiteX17" fmla="*/ 148022 w 1367264"/>
              <a:gd name="connsiteY17" fmla="*/ 1190996 h 1582970"/>
              <a:gd name="connsiteX18" fmla="*/ 554421 w 1367264"/>
              <a:gd name="connsiteY18" fmla="*/ 1031339 h 1582970"/>
              <a:gd name="connsiteX19" fmla="*/ 583450 w 1367264"/>
              <a:gd name="connsiteY19" fmla="*/ 871681 h 1582970"/>
              <a:gd name="connsiteX20" fmla="*/ 423795 w 1367264"/>
              <a:gd name="connsiteY20" fmla="*/ 690253 h 1582970"/>
              <a:gd name="connsiteX0" fmla="*/ 423795 w 1367264"/>
              <a:gd name="connsiteY0" fmla="*/ 690253 h 1582970"/>
              <a:gd name="connsiteX1" fmla="*/ 264136 w 1367264"/>
              <a:gd name="connsiteY1" fmla="*/ 421739 h 1582970"/>
              <a:gd name="connsiteX2" fmla="*/ 2879 w 1367264"/>
              <a:gd name="connsiteY2" fmla="*/ 73396 h 1582970"/>
              <a:gd name="connsiteX3" fmla="*/ 278650 w 1367264"/>
              <a:gd name="connsiteY3" fmla="*/ 29853 h 1582970"/>
              <a:gd name="connsiteX4" fmla="*/ 452821 w 1367264"/>
              <a:gd name="connsiteY4" fmla="*/ 218539 h 1582970"/>
              <a:gd name="connsiteX5" fmla="*/ 674368 w 1367264"/>
              <a:gd name="connsiteY5" fmla="*/ 58881 h 1582970"/>
              <a:gd name="connsiteX6" fmla="*/ 743107 w 1367264"/>
              <a:gd name="connsiteY6" fmla="*/ 189510 h 1582970"/>
              <a:gd name="connsiteX7" fmla="*/ 975336 w 1367264"/>
              <a:gd name="connsiteY7" fmla="*/ 247566 h 1582970"/>
              <a:gd name="connsiteX8" fmla="*/ 1033393 w 1367264"/>
              <a:gd name="connsiteY8" fmla="*/ 436252 h 1582970"/>
              <a:gd name="connsiteX9" fmla="*/ 1345855 w 1367264"/>
              <a:gd name="connsiteY9" fmla="*/ 617681 h 1582970"/>
              <a:gd name="connsiteX10" fmla="*/ 1367222 w 1367264"/>
              <a:gd name="connsiteY10" fmla="*/ 886195 h 1582970"/>
              <a:gd name="connsiteX11" fmla="*/ 1222079 w 1367264"/>
              <a:gd name="connsiteY11" fmla="*/ 1016823 h 1582970"/>
              <a:gd name="connsiteX12" fmla="*/ 1222080 w 1367264"/>
              <a:gd name="connsiteY12" fmla="*/ 1278080 h 1582970"/>
              <a:gd name="connsiteX13" fmla="*/ 859222 w 1367264"/>
              <a:gd name="connsiteY13" fmla="*/ 1060366 h 1582970"/>
              <a:gd name="connsiteX14" fmla="*/ 630825 w 1367264"/>
              <a:gd name="connsiteY14" fmla="*/ 1307110 h 1582970"/>
              <a:gd name="connsiteX15" fmla="*/ 423794 w 1367264"/>
              <a:gd name="connsiteY15" fmla="*/ 1582881 h 1582970"/>
              <a:gd name="connsiteX16" fmla="*/ 351223 w 1367264"/>
              <a:gd name="connsiteY16" fmla="*/ 1321624 h 1582970"/>
              <a:gd name="connsiteX17" fmla="*/ 148022 w 1367264"/>
              <a:gd name="connsiteY17" fmla="*/ 1190996 h 1582970"/>
              <a:gd name="connsiteX18" fmla="*/ 235107 w 1367264"/>
              <a:gd name="connsiteY18" fmla="*/ 1074881 h 1582970"/>
              <a:gd name="connsiteX19" fmla="*/ 554421 w 1367264"/>
              <a:gd name="connsiteY19" fmla="*/ 1031339 h 1582970"/>
              <a:gd name="connsiteX20" fmla="*/ 583450 w 1367264"/>
              <a:gd name="connsiteY20" fmla="*/ 871681 h 1582970"/>
              <a:gd name="connsiteX21" fmla="*/ 423795 w 1367264"/>
              <a:gd name="connsiteY21" fmla="*/ 690253 h 1582970"/>
              <a:gd name="connsiteX0" fmla="*/ 423795 w 1367264"/>
              <a:gd name="connsiteY0" fmla="*/ 690253 h 1582963"/>
              <a:gd name="connsiteX1" fmla="*/ 264136 w 1367264"/>
              <a:gd name="connsiteY1" fmla="*/ 421739 h 1582963"/>
              <a:gd name="connsiteX2" fmla="*/ 2879 w 1367264"/>
              <a:gd name="connsiteY2" fmla="*/ 73396 h 1582963"/>
              <a:gd name="connsiteX3" fmla="*/ 278650 w 1367264"/>
              <a:gd name="connsiteY3" fmla="*/ 29853 h 1582963"/>
              <a:gd name="connsiteX4" fmla="*/ 452821 w 1367264"/>
              <a:gd name="connsiteY4" fmla="*/ 218539 h 1582963"/>
              <a:gd name="connsiteX5" fmla="*/ 674368 w 1367264"/>
              <a:gd name="connsiteY5" fmla="*/ 58881 h 1582963"/>
              <a:gd name="connsiteX6" fmla="*/ 743107 w 1367264"/>
              <a:gd name="connsiteY6" fmla="*/ 189510 h 1582963"/>
              <a:gd name="connsiteX7" fmla="*/ 975336 w 1367264"/>
              <a:gd name="connsiteY7" fmla="*/ 247566 h 1582963"/>
              <a:gd name="connsiteX8" fmla="*/ 1033393 w 1367264"/>
              <a:gd name="connsiteY8" fmla="*/ 436252 h 1582963"/>
              <a:gd name="connsiteX9" fmla="*/ 1345855 w 1367264"/>
              <a:gd name="connsiteY9" fmla="*/ 617681 h 1582963"/>
              <a:gd name="connsiteX10" fmla="*/ 1367222 w 1367264"/>
              <a:gd name="connsiteY10" fmla="*/ 886195 h 1582963"/>
              <a:gd name="connsiteX11" fmla="*/ 1222079 w 1367264"/>
              <a:gd name="connsiteY11" fmla="*/ 1016823 h 1582963"/>
              <a:gd name="connsiteX12" fmla="*/ 1222080 w 1367264"/>
              <a:gd name="connsiteY12" fmla="*/ 1278080 h 1582963"/>
              <a:gd name="connsiteX13" fmla="*/ 873736 w 1367264"/>
              <a:gd name="connsiteY13" fmla="*/ 1147452 h 1582963"/>
              <a:gd name="connsiteX14" fmla="*/ 630825 w 1367264"/>
              <a:gd name="connsiteY14" fmla="*/ 1307110 h 1582963"/>
              <a:gd name="connsiteX15" fmla="*/ 423794 w 1367264"/>
              <a:gd name="connsiteY15" fmla="*/ 1582881 h 1582963"/>
              <a:gd name="connsiteX16" fmla="*/ 351223 w 1367264"/>
              <a:gd name="connsiteY16" fmla="*/ 1321624 h 1582963"/>
              <a:gd name="connsiteX17" fmla="*/ 148022 w 1367264"/>
              <a:gd name="connsiteY17" fmla="*/ 1190996 h 1582963"/>
              <a:gd name="connsiteX18" fmla="*/ 235107 w 1367264"/>
              <a:gd name="connsiteY18" fmla="*/ 1074881 h 1582963"/>
              <a:gd name="connsiteX19" fmla="*/ 554421 w 1367264"/>
              <a:gd name="connsiteY19" fmla="*/ 1031339 h 1582963"/>
              <a:gd name="connsiteX20" fmla="*/ 583450 w 1367264"/>
              <a:gd name="connsiteY20" fmla="*/ 871681 h 1582963"/>
              <a:gd name="connsiteX21" fmla="*/ 423795 w 1367264"/>
              <a:gd name="connsiteY21" fmla="*/ 690253 h 1582963"/>
              <a:gd name="connsiteX0" fmla="*/ 423795 w 1367264"/>
              <a:gd name="connsiteY0" fmla="*/ 690253 h 1582963"/>
              <a:gd name="connsiteX1" fmla="*/ 264136 w 1367264"/>
              <a:gd name="connsiteY1" fmla="*/ 421739 h 1582963"/>
              <a:gd name="connsiteX2" fmla="*/ 2879 w 1367264"/>
              <a:gd name="connsiteY2" fmla="*/ 73396 h 1582963"/>
              <a:gd name="connsiteX3" fmla="*/ 278650 w 1367264"/>
              <a:gd name="connsiteY3" fmla="*/ 29853 h 1582963"/>
              <a:gd name="connsiteX4" fmla="*/ 452821 w 1367264"/>
              <a:gd name="connsiteY4" fmla="*/ 218539 h 1582963"/>
              <a:gd name="connsiteX5" fmla="*/ 674368 w 1367264"/>
              <a:gd name="connsiteY5" fmla="*/ 58881 h 1582963"/>
              <a:gd name="connsiteX6" fmla="*/ 743107 w 1367264"/>
              <a:gd name="connsiteY6" fmla="*/ 189510 h 1582963"/>
              <a:gd name="connsiteX7" fmla="*/ 975336 w 1367264"/>
              <a:gd name="connsiteY7" fmla="*/ 247566 h 1582963"/>
              <a:gd name="connsiteX8" fmla="*/ 1033393 w 1367264"/>
              <a:gd name="connsiteY8" fmla="*/ 436252 h 1582963"/>
              <a:gd name="connsiteX9" fmla="*/ 1345855 w 1367264"/>
              <a:gd name="connsiteY9" fmla="*/ 617681 h 1582963"/>
              <a:gd name="connsiteX10" fmla="*/ 1367222 w 1367264"/>
              <a:gd name="connsiteY10" fmla="*/ 886195 h 1582963"/>
              <a:gd name="connsiteX11" fmla="*/ 1222079 w 1367264"/>
              <a:gd name="connsiteY11" fmla="*/ 1016823 h 1582963"/>
              <a:gd name="connsiteX12" fmla="*/ 1222080 w 1367264"/>
              <a:gd name="connsiteY12" fmla="*/ 1278080 h 1582963"/>
              <a:gd name="connsiteX13" fmla="*/ 1076936 w 1367264"/>
              <a:gd name="connsiteY13" fmla="*/ 1466768 h 1582963"/>
              <a:gd name="connsiteX14" fmla="*/ 873736 w 1367264"/>
              <a:gd name="connsiteY14" fmla="*/ 1147452 h 1582963"/>
              <a:gd name="connsiteX15" fmla="*/ 630825 w 1367264"/>
              <a:gd name="connsiteY15" fmla="*/ 1307110 h 1582963"/>
              <a:gd name="connsiteX16" fmla="*/ 423794 w 1367264"/>
              <a:gd name="connsiteY16" fmla="*/ 1582881 h 1582963"/>
              <a:gd name="connsiteX17" fmla="*/ 351223 w 1367264"/>
              <a:gd name="connsiteY17" fmla="*/ 1321624 h 1582963"/>
              <a:gd name="connsiteX18" fmla="*/ 148022 w 1367264"/>
              <a:gd name="connsiteY18" fmla="*/ 1190996 h 1582963"/>
              <a:gd name="connsiteX19" fmla="*/ 235107 w 1367264"/>
              <a:gd name="connsiteY19" fmla="*/ 1074881 h 1582963"/>
              <a:gd name="connsiteX20" fmla="*/ 554421 w 1367264"/>
              <a:gd name="connsiteY20" fmla="*/ 1031339 h 1582963"/>
              <a:gd name="connsiteX21" fmla="*/ 583450 w 1367264"/>
              <a:gd name="connsiteY21" fmla="*/ 871681 h 1582963"/>
              <a:gd name="connsiteX22" fmla="*/ 423795 w 1367264"/>
              <a:gd name="connsiteY22" fmla="*/ 690253 h 1582963"/>
              <a:gd name="connsiteX0" fmla="*/ 423795 w 1367264"/>
              <a:gd name="connsiteY0" fmla="*/ 690253 h 1582963"/>
              <a:gd name="connsiteX1" fmla="*/ 264136 w 1367264"/>
              <a:gd name="connsiteY1" fmla="*/ 421739 h 1582963"/>
              <a:gd name="connsiteX2" fmla="*/ 2879 w 1367264"/>
              <a:gd name="connsiteY2" fmla="*/ 73396 h 1582963"/>
              <a:gd name="connsiteX3" fmla="*/ 278650 w 1367264"/>
              <a:gd name="connsiteY3" fmla="*/ 29853 h 1582963"/>
              <a:gd name="connsiteX4" fmla="*/ 452821 w 1367264"/>
              <a:gd name="connsiteY4" fmla="*/ 218539 h 1582963"/>
              <a:gd name="connsiteX5" fmla="*/ 674368 w 1367264"/>
              <a:gd name="connsiteY5" fmla="*/ 58881 h 1582963"/>
              <a:gd name="connsiteX6" fmla="*/ 743107 w 1367264"/>
              <a:gd name="connsiteY6" fmla="*/ 189510 h 1582963"/>
              <a:gd name="connsiteX7" fmla="*/ 975336 w 1367264"/>
              <a:gd name="connsiteY7" fmla="*/ 247566 h 1582963"/>
              <a:gd name="connsiteX8" fmla="*/ 1033393 w 1367264"/>
              <a:gd name="connsiteY8" fmla="*/ 436252 h 1582963"/>
              <a:gd name="connsiteX9" fmla="*/ 1345855 w 1367264"/>
              <a:gd name="connsiteY9" fmla="*/ 617681 h 1582963"/>
              <a:gd name="connsiteX10" fmla="*/ 1367222 w 1367264"/>
              <a:gd name="connsiteY10" fmla="*/ 886195 h 1582963"/>
              <a:gd name="connsiteX11" fmla="*/ 1222079 w 1367264"/>
              <a:gd name="connsiteY11" fmla="*/ 1016823 h 1582963"/>
              <a:gd name="connsiteX12" fmla="*/ 1120480 w 1367264"/>
              <a:gd name="connsiteY12" fmla="*/ 1278080 h 1582963"/>
              <a:gd name="connsiteX13" fmla="*/ 1076936 w 1367264"/>
              <a:gd name="connsiteY13" fmla="*/ 1466768 h 1582963"/>
              <a:gd name="connsiteX14" fmla="*/ 873736 w 1367264"/>
              <a:gd name="connsiteY14" fmla="*/ 1147452 h 1582963"/>
              <a:gd name="connsiteX15" fmla="*/ 630825 w 1367264"/>
              <a:gd name="connsiteY15" fmla="*/ 1307110 h 1582963"/>
              <a:gd name="connsiteX16" fmla="*/ 423794 w 1367264"/>
              <a:gd name="connsiteY16" fmla="*/ 1582881 h 1582963"/>
              <a:gd name="connsiteX17" fmla="*/ 351223 w 1367264"/>
              <a:gd name="connsiteY17" fmla="*/ 1321624 h 1582963"/>
              <a:gd name="connsiteX18" fmla="*/ 148022 w 1367264"/>
              <a:gd name="connsiteY18" fmla="*/ 1190996 h 1582963"/>
              <a:gd name="connsiteX19" fmla="*/ 235107 w 1367264"/>
              <a:gd name="connsiteY19" fmla="*/ 1074881 h 1582963"/>
              <a:gd name="connsiteX20" fmla="*/ 554421 w 1367264"/>
              <a:gd name="connsiteY20" fmla="*/ 1031339 h 1582963"/>
              <a:gd name="connsiteX21" fmla="*/ 583450 w 1367264"/>
              <a:gd name="connsiteY21" fmla="*/ 871681 h 1582963"/>
              <a:gd name="connsiteX22" fmla="*/ 423795 w 1367264"/>
              <a:gd name="connsiteY22" fmla="*/ 690253 h 1582963"/>
              <a:gd name="connsiteX0" fmla="*/ 423795 w 1367264"/>
              <a:gd name="connsiteY0" fmla="*/ 690253 h 1582963"/>
              <a:gd name="connsiteX1" fmla="*/ 264136 w 1367264"/>
              <a:gd name="connsiteY1" fmla="*/ 421739 h 1582963"/>
              <a:gd name="connsiteX2" fmla="*/ 2879 w 1367264"/>
              <a:gd name="connsiteY2" fmla="*/ 73396 h 1582963"/>
              <a:gd name="connsiteX3" fmla="*/ 278650 w 1367264"/>
              <a:gd name="connsiteY3" fmla="*/ 29853 h 1582963"/>
              <a:gd name="connsiteX4" fmla="*/ 452821 w 1367264"/>
              <a:gd name="connsiteY4" fmla="*/ 218539 h 1582963"/>
              <a:gd name="connsiteX5" fmla="*/ 674368 w 1367264"/>
              <a:gd name="connsiteY5" fmla="*/ 58881 h 1582963"/>
              <a:gd name="connsiteX6" fmla="*/ 743107 w 1367264"/>
              <a:gd name="connsiteY6" fmla="*/ 189510 h 1582963"/>
              <a:gd name="connsiteX7" fmla="*/ 975336 w 1367264"/>
              <a:gd name="connsiteY7" fmla="*/ 247566 h 1582963"/>
              <a:gd name="connsiteX8" fmla="*/ 1033393 w 1367264"/>
              <a:gd name="connsiteY8" fmla="*/ 436252 h 1582963"/>
              <a:gd name="connsiteX9" fmla="*/ 1345855 w 1367264"/>
              <a:gd name="connsiteY9" fmla="*/ 617681 h 1582963"/>
              <a:gd name="connsiteX10" fmla="*/ 1367222 w 1367264"/>
              <a:gd name="connsiteY10" fmla="*/ 886195 h 1582963"/>
              <a:gd name="connsiteX11" fmla="*/ 1222079 w 1367264"/>
              <a:gd name="connsiteY11" fmla="*/ 1016823 h 1582963"/>
              <a:gd name="connsiteX12" fmla="*/ 1280137 w 1367264"/>
              <a:gd name="connsiteY12" fmla="*/ 1263565 h 1582963"/>
              <a:gd name="connsiteX13" fmla="*/ 1076936 w 1367264"/>
              <a:gd name="connsiteY13" fmla="*/ 1466768 h 1582963"/>
              <a:gd name="connsiteX14" fmla="*/ 873736 w 1367264"/>
              <a:gd name="connsiteY14" fmla="*/ 1147452 h 1582963"/>
              <a:gd name="connsiteX15" fmla="*/ 630825 w 1367264"/>
              <a:gd name="connsiteY15" fmla="*/ 1307110 h 1582963"/>
              <a:gd name="connsiteX16" fmla="*/ 423794 w 1367264"/>
              <a:gd name="connsiteY16" fmla="*/ 1582881 h 1582963"/>
              <a:gd name="connsiteX17" fmla="*/ 351223 w 1367264"/>
              <a:gd name="connsiteY17" fmla="*/ 1321624 h 1582963"/>
              <a:gd name="connsiteX18" fmla="*/ 148022 w 1367264"/>
              <a:gd name="connsiteY18" fmla="*/ 1190996 h 1582963"/>
              <a:gd name="connsiteX19" fmla="*/ 235107 w 1367264"/>
              <a:gd name="connsiteY19" fmla="*/ 1074881 h 1582963"/>
              <a:gd name="connsiteX20" fmla="*/ 554421 w 1367264"/>
              <a:gd name="connsiteY20" fmla="*/ 1031339 h 1582963"/>
              <a:gd name="connsiteX21" fmla="*/ 583450 w 1367264"/>
              <a:gd name="connsiteY21" fmla="*/ 871681 h 1582963"/>
              <a:gd name="connsiteX22" fmla="*/ 423795 w 1367264"/>
              <a:gd name="connsiteY22" fmla="*/ 690253 h 1582963"/>
              <a:gd name="connsiteX0" fmla="*/ 423795 w 1367264"/>
              <a:gd name="connsiteY0" fmla="*/ 690253 h 1582963"/>
              <a:gd name="connsiteX1" fmla="*/ 264136 w 1367264"/>
              <a:gd name="connsiteY1" fmla="*/ 421739 h 1582963"/>
              <a:gd name="connsiteX2" fmla="*/ 2879 w 1367264"/>
              <a:gd name="connsiteY2" fmla="*/ 73396 h 1582963"/>
              <a:gd name="connsiteX3" fmla="*/ 278650 w 1367264"/>
              <a:gd name="connsiteY3" fmla="*/ 29853 h 1582963"/>
              <a:gd name="connsiteX4" fmla="*/ 452821 w 1367264"/>
              <a:gd name="connsiteY4" fmla="*/ 218539 h 1582963"/>
              <a:gd name="connsiteX5" fmla="*/ 674368 w 1367264"/>
              <a:gd name="connsiteY5" fmla="*/ 58881 h 1582963"/>
              <a:gd name="connsiteX6" fmla="*/ 743107 w 1367264"/>
              <a:gd name="connsiteY6" fmla="*/ 189510 h 1582963"/>
              <a:gd name="connsiteX7" fmla="*/ 975336 w 1367264"/>
              <a:gd name="connsiteY7" fmla="*/ 247566 h 1582963"/>
              <a:gd name="connsiteX8" fmla="*/ 1033393 w 1367264"/>
              <a:gd name="connsiteY8" fmla="*/ 436252 h 1582963"/>
              <a:gd name="connsiteX9" fmla="*/ 1345855 w 1367264"/>
              <a:gd name="connsiteY9" fmla="*/ 617681 h 1582963"/>
              <a:gd name="connsiteX10" fmla="*/ 1367222 w 1367264"/>
              <a:gd name="connsiteY10" fmla="*/ 886195 h 1582963"/>
              <a:gd name="connsiteX11" fmla="*/ 1222079 w 1367264"/>
              <a:gd name="connsiteY11" fmla="*/ 1016823 h 1582963"/>
              <a:gd name="connsiteX12" fmla="*/ 1280137 w 1367264"/>
              <a:gd name="connsiteY12" fmla="*/ 1263565 h 1582963"/>
              <a:gd name="connsiteX13" fmla="*/ 1134993 w 1367264"/>
              <a:gd name="connsiteY13" fmla="*/ 1278082 h 1582963"/>
              <a:gd name="connsiteX14" fmla="*/ 1076936 w 1367264"/>
              <a:gd name="connsiteY14" fmla="*/ 1466768 h 1582963"/>
              <a:gd name="connsiteX15" fmla="*/ 873736 w 1367264"/>
              <a:gd name="connsiteY15" fmla="*/ 1147452 h 1582963"/>
              <a:gd name="connsiteX16" fmla="*/ 630825 w 1367264"/>
              <a:gd name="connsiteY16" fmla="*/ 1307110 h 1582963"/>
              <a:gd name="connsiteX17" fmla="*/ 423794 w 1367264"/>
              <a:gd name="connsiteY17" fmla="*/ 1582881 h 1582963"/>
              <a:gd name="connsiteX18" fmla="*/ 351223 w 1367264"/>
              <a:gd name="connsiteY18" fmla="*/ 1321624 h 1582963"/>
              <a:gd name="connsiteX19" fmla="*/ 148022 w 1367264"/>
              <a:gd name="connsiteY19" fmla="*/ 1190996 h 1582963"/>
              <a:gd name="connsiteX20" fmla="*/ 235107 w 1367264"/>
              <a:gd name="connsiteY20" fmla="*/ 1074881 h 1582963"/>
              <a:gd name="connsiteX21" fmla="*/ 554421 w 1367264"/>
              <a:gd name="connsiteY21" fmla="*/ 1031339 h 1582963"/>
              <a:gd name="connsiteX22" fmla="*/ 583450 w 1367264"/>
              <a:gd name="connsiteY22" fmla="*/ 871681 h 1582963"/>
              <a:gd name="connsiteX23" fmla="*/ 423795 w 1367264"/>
              <a:gd name="connsiteY23" fmla="*/ 690253 h 1582963"/>
              <a:gd name="connsiteX0" fmla="*/ 423795 w 1367264"/>
              <a:gd name="connsiteY0" fmla="*/ 690253 h 1582964"/>
              <a:gd name="connsiteX1" fmla="*/ 264136 w 1367264"/>
              <a:gd name="connsiteY1" fmla="*/ 421739 h 1582964"/>
              <a:gd name="connsiteX2" fmla="*/ 2879 w 1367264"/>
              <a:gd name="connsiteY2" fmla="*/ 73396 h 1582964"/>
              <a:gd name="connsiteX3" fmla="*/ 278650 w 1367264"/>
              <a:gd name="connsiteY3" fmla="*/ 29853 h 1582964"/>
              <a:gd name="connsiteX4" fmla="*/ 452821 w 1367264"/>
              <a:gd name="connsiteY4" fmla="*/ 218539 h 1582964"/>
              <a:gd name="connsiteX5" fmla="*/ 674368 w 1367264"/>
              <a:gd name="connsiteY5" fmla="*/ 58881 h 1582964"/>
              <a:gd name="connsiteX6" fmla="*/ 743107 w 1367264"/>
              <a:gd name="connsiteY6" fmla="*/ 189510 h 1582964"/>
              <a:gd name="connsiteX7" fmla="*/ 975336 w 1367264"/>
              <a:gd name="connsiteY7" fmla="*/ 247566 h 1582964"/>
              <a:gd name="connsiteX8" fmla="*/ 1033393 w 1367264"/>
              <a:gd name="connsiteY8" fmla="*/ 436252 h 1582964"/>
              <a:gd name="connsiteX9" fmla="*/ 1345855 w 1367264"/>
              <a:gd name="connsiteY9" fmla="*/ 617681 h 1582964"/>
              <a:gd name="connsiteX10" fmla="*/ 1367222 w 1367264"/>
              <a:gd name="connsiteY10" fmla="*/ 886195 h 1582964"/>
              <a:gd name="connsiteX11" fmla="*/ 1222079 w 1367264"/>
              <a:gd name="connsiteY11" fmla="*/ 1016823 h 1582964"/>
              <a:gd name="connsiteX12" fmla="*/ 1280137 w 1367264"/>
              <a:gd name="connsiteY12" fmla="*/ 1263565 h 1582964"/>
              <a:gd name="connsiteX13" fmla="*/ 1134993 w 1367264"/>
              <a:gd name="connsiteY13" fmla="*/ 1278082 h 1582964"/>
              <a:gd name="connsiteX14" fmla="*/ 1076936 w 1367264"/>
              <a:gd name="connsiteY14" fmla="*/ 1466768 h 1582964"/>
              <a:gd name="connsiteX15" fmla="*/ 873736 w 1367264"/>
              <a:gd name="connsiteY15" fmla="*/ 1147452 h 1582964"/>
              <a:gd name="connsiteX16" fmla="*/ 743107 w 1367264"/>
              <a:gd name="connsiteY16" fmla="*/ 1132940 h 1582964"/>
              <a:gd name="connsiteX17" fmla="*/ 630825 w 1367264"/>
              <a:gd name="connsiteY17" fmla="*/ 1307110 h 1582964"/>
              <a:gd name="connsiteX18" fmla="*/ 423794 w 1367264"/>
              <a:gd name="connsiteY18" fmla="*/ 1582881 h 1582964"/>
              <a:gd name="connsiteX19" fmla="*/ 351223 w 1367264"/>
              <a:gd name="connsiteY19" fmla="*/ 1321624 h 1582964"/>
              <a:gd name="connsiteX20" fmla="*/ 148022 w 1367264"/>
              <a:gd name="connsiteY20" fmla="*/ 1190996 h 1582964"/>
              <a:gd name="connsiteX21" fmla="*/ 235107 w 1367264"/>
              <a:gd name="connsiteY21" fmla="*/ 1074881 h 1582964"/>
              <a:gd name="connsiteX22" fmla="*/ 554421 w 1367264"/>
              <a:gd name="connsiteY22" fmla="*/ 1031339 h 1582964"/>
              <a:gd name="connsiteX23" fmla="*/ 583450 w 1367264"/>
              <a:gd name="connsiteY23" fmla="*/ 871681 h 1582964"/>
              <a:gd name="connsiteX24" fmla="*/ 423795 w 1367264"/>
              <a:gd name="connsiteY24" fmla="*/ 690253 h 1582964"/>
              <a:gd name="connsiteX0" fmla="*/ 423795 w 1367264"/>
              <a:gd name="connsiteY0" fmla="*/ 690253 h 1583009"/>
              <a:gd name="connsiteX1" fmla="*/ 264136 w 1367264"/>
              <a:gd name="connsiteY1" fmla="*/ 421739 h 1583009"/>
              <a:gd name="connsiteX2" fmla="*/ 2879 w 1367264"/>
              <a:gd name="connsiteY2" fmla="*/ 73396 h 1583009"/>
              <a:gd name="connsiteX3" fmla="*/ 278650 w 1367264"/>
              <a:gd name="connsiteY3" fmla="*/ 29853 h 1583009"/>
              <a:gd name="connsiteX4" fmla="*/ 452821 w 1367264"/>
              <a:gd name="connsiteY4" fmla="*/ 218539 h 1583009"/>
              <a:gd name="connsiteX5" fmla="*/ 674368 w 1367264"/>
              <a:gd name="connsiteY5" fmla="*/ 58881 h 1583009"/>
              <a:gd name="connsiteX6" fmla="*/ 743107 w 1367264"/>
              <a:gd name="connsiteY6" fmla="*/ 189510 h 1583009"/>
              <a:gd name="connsiteX7" fmla="*/ 975336 w 1367264"/>
              <a:gd name="connsiteY7" fmla="*/ 247566 h 1583009"/>
              <a:gd name="connsiteX8" fmla="*/ 1033393 w 1367264"/>
              <a:gd name="connsiteY8" fmla="*/ 436252 h 1583009"/>
              <a:gd name="connsiteX9" fmla="*/ 1345855 w 1367264"/>
              <a:gd name="connsiteY9" fmla="*/ 617681 h 1583009"/>
              <a:gd name="connsiteX10" fmla="*/ 1367222 w 1367264"/>
              <a:gd name="connsiteY10" fmla="*/ 886195 h 1583009"/>
              <a:gd name="connsiteX11" fmla="*/ 1222079 w 1367264"/>
              <a:gd name="connsiteY11" fmla="*/ 1016823 h 1583009"/>
              <a:gd name="connsiteX12" fmla="*/ 1280137 w 1367264"/>
              <a:gd name="connsiteY12" fmla="*/ 1263565 h 1583009"/>
              <a:gd name="connsiteX13" fmla="*/ 1134993 w 1367264"/>
              <a:gd name="connsiteY13" fmla="*/ 1278082 h 1583009"/>
              <a:gd name="connsiteX14" fmla="*/ 1076936 w 1367264"/>
              <a:gd name="connsiteY14" fmla="*/ 1466768 h 1583009"/>
              <a:gd name="connsiteX15" fmla="*/ 873736 w 1367264"/>
              <a:gd name="connsiteY15" fmla="*/ 1147452 h 1583009"/>
              <a:gd name="connsiteX16" fmla="*/ 743107 w 1367264"/>
              <a:gd name="connsiteY16" fmla="*/ 1132940 h 1583009"/>
              <a:gd name="connsiteX17" fmla="*/ 688882 w 1367264"/>
              <a:gd name="connsiteY17" fmla="*/ 1379682 h 1583009"/>
              <a:gd name="connsiteX18" fmla="*/ 423794 w 1367264"/>
              <a:gd name="connsiteY18" fmla="*/ 1582881 h 1583009"/>
              <a:gd name="connsiteX19" fmla="*/ 351223 w 1367264"/>
              <a:gd name="connsiteY19" fmla="*/ 1321624 h 1583009"/>
              <a:gd name="connsiteX20" fmla="*/ 148022 w 1367264"/>
              <a:gd name="connsiteY20" fmla="*/ 1190996 h 1583009"/>
              <a:gd name="connsiteX21" fmla="*/ 235107 w 1367264"/>
              <a:gd name="connsiteY21" fmla="*/ 1074881 h 1583009"/>
              <a:gd name="connsiteX22" fmla="*/ 554421 w 1367264"/>
              <a:gd name="connsiteY22" fmla="*/ 1031339 h 1583009"/>
              <a:gd name="connsiteX23" fmla="*/ 583450 w 1367264"/>
              <a:gd name="connsiteY23" fmla="*/ 871681 h 1583009"/>
              <a:gd name="connsiteX24" fmla="*/ 423795 w 1367264"/>
              <a:gd name="connsiteY24" fmla="*/ 690253 h 158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7264" h="1583009">
                <a:moveTo>
                  <a:pt x="423795" y="690253"/>
                </a:moveTo>
                <a:cubicBezTo>
                  <a:pt x="370576" y="615263"/>
                  <a:pt x="283489" y="526967"/>
                  <a:pt x="264136" y="421739"/>
                </a:cubicBezTo>
                <a:cubicBezTo>
                  <a:pt x="244783" y="316511"/>
                  <a:pt x="-30988" y="153224"/>
                  <a:pt x="2879" y="73396"/>
                </a:cubicBezTo>
                <a:cubicBezTo>
                  <a:pt x="19812" y="-26995"/>
                  <a:pt x="203660" y="-6433"/>
                  <a:pt x="278650" y="29853"/>
                </a:cubicBezTo>
                <a:cubicBezTo>
                  <a:pt x="353640" y="66139"/>
                  <a:pt x="377192" y="225796"/>
                  <a:pt x="452821" y="218539"/>
                </a:cubicBezTo>
                <a:cubicBezTo>
                  <a:pt x="545383" y="110891"/>
                  <a:pt x="625987" y="63719"/>
                  <a:pt x="674368" y="58881"/>
                </a:cubicBezTo>
                <a:cubicBezTo>
                  <a:pt x="722749" y="54043"/>
                  <a:pt x="692946" y="158062"/>
                  <a:pt x="743107" y="189510"/>
                </a:cubicBezTo>
                <a:cubicBezTo>
                  <a:pt x="793268" y="220958"/>
                  <a:pt x="936631" y="179833"/>
                  <a:pt x="975336" y="247566"/>
                </a:cubicBezTo>
                <a:cubicBezTo>
                  <a:pt x="1014041" y="315299"/>
                  <a:pt x="964383" y="381823"/>
                  <a:pt x="1033393" y="436252"/>
                </a:cubicBezTo>
                <a:cubicBezTo>
                  <a:pt x="1102403" y="490681"/>
                  <a:pt x="1307150" y="530595"/>
                  <a:pt x="1345855" y="617681"/>
                </a:cubicBezTo>
                <a:cubicBezTo>
                  <a:pt x="1340378" y="731376"/>
                  <a:pt x="1368499" y="834186"/>
                  <a:pt x="1367222" y="886195"/>
                </a:cubicBezTo>
                <a:cubicBezTo>
                  <a:pt x="1365945" y="938204"/>
                  <a:pt x="1226917" y="941833"/>
                  <a:pt x="1222079" y="1016823"/>
                </a:cubicBezTo>
                <a:cubicBezTo>
                  <a:pt x="1217241" y="1091813"/>
                  <a:pt x="1282556" y="1200669"/>
                  <a:pt x="1280137" y="1263565"/>
                </a:cubicBezTo>
                <a:cubicBezTo>
                  <a:pt x="1277718" y="1326461"/>
                  <a:pt x="1168860" y="1244215"/>
                  <a:pt x="1134993" y="1278082"/>
                </a:cubicBezTo>
                <a:cubicBezTo>
                  <a:pt x="1101126" y="1311949"/>
                  <a:pt x="1132574" y="1507892"/>
                  <a:pt x="1076936" y="1466768"/>
                </a:cubicBezTo>
                <a:cubicBezTo>
                  <a:pt x="1021298" y="1425644"/>
                  <a:pt x="924536" y="1188576"/>
                  <a:pt x="873736" y="1147452"/>
                </a:cubicBezTo>
                <a:cubicBezTo>
                  <a:pt x="822936" y="1106328"/>
                  <a:pt x="783592" y="1106330"/>
                  <a:pt x="743107" y="1132940"/>
                </a:cubicBezTo>
                <a:cubicBezTo>
                  <a:pt x="702622" y="1159550"/>
                  <a:pt x="742101" y="1304692"/>
                  <a:pt x="688882" y="1379682"/>
                </a:cubicBezTo>
                <a:cubicBezTo>
                  <a:pt x="635663" y="1454672"/>
                  <a:pt x="477651" y="1587719"/>
                  <a:pt x="423794" y="1582881"/>
                </a:cubicBezTo>
                <a:cubicBezTo>
                  <a:pt x="369937" y="1578043"/>
                  <a:pt x="406861" y="1357910"/>
                  <a:pt x="351223" y="1321624"/>
                </a:cubicBezTo>
                <a:cubicBezTo>
                  <a:pt x="295585" y="1285338"/>
                  <a:pt x="152860" y="1222443"/>
                  <a:pt x="148022" y="1190996"/>
                </a:cubicBezTo>
                <a:cubicBezTo>
                  <a:pt x="143184" y="1159549"/>
                  <a:pt x="167374" y="1101490"/>
                  <a:pt x="235107" y="1074881"/>
                </a:cubicBezTo>
                <a:cubicBezTo>
                  <a:pt x="302840" y="1048272"/>
                  <a:pt x="510878" y="1074882"/>
                  <a:pt x="554421" y="1031339"/>
                </a:cubicBezTo>
                <a:cubicBezTo>
                  <a:pt x="597964" y="987796"/>
                  <a:pt x="585869" y="918852"/>
                  <a:pt x="583450" y="871681"/>
                </a:cubicBezTo>
                <a:cubicBezTo>
                  <a:pt x="629412" y="788224"/>
                  <a:pt x="477014" y="765243"/>
                  <a:pt x="423795" y="690253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50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323850"/>
            <a:ext cx="92583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4374" y="5911275"/>
            <a:ext cx="8128001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আমরা খুলনা বিভাগের মাগুরা জেলায় বাস করি।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7089616" y="1393514"/>
            <a:ext cx="1294608" cy="1206005"/>
          </a:xfrm>
          <a:custGeom>
            <a:avLst/>
            <a:gdLst>
              <a:gd name="connsiteX0" fmla="*/ 0 w 1104900"/>
              <a:gd name="connsiteY0" fmla="*/ 523875 h 1047750"/>
              <a:gd name="connsiteX1" fmla="*/ 552450 w 1104900"/>
              <a:gd name="connsiteY1" fmla="*/ 0 h 1047750"/>
              <a:gd name="connsiteX2" fmla="*/ 1104900 w 1104900"/>
              <a:gd name="connsiteY2" fmla="*/ 523875 h 1047750"/>
              <a:gd name="connsiteX3" fmla="*/ 552450 w 1104900"/>
              <a:gd name="connsiteY3" fmla="*/ 1047750 h 1047750"/>
              <a:gd name="connsiteX4" fmla="*/ 0 w 1104900"/>
              <a:gd name="connsiteY4" fmla="*/ 523875 h 1047750"/>
              <a:gd name="connsiteX0" fmla="*/ 106321 w 1211221"/>
              <a:gd name="connsiteY0" fmla="*/ 523875 h 1050485"/>
              <a:gd name="connsiteX1" fmla="*/ 658771 w 1211221"/>
              <a:gd name="connsiteY1" fmla="*/ 0 h 1050485"/>
              <a:gd name="connsiteX2" fmla="*/ 1211221 w 1211221"/>
              <a:gd name="connsiteY2" fmla="*/ 523875 h 1050485"/>
              <a:gd name="connsiteX3" fmla="*/ 658771 w 1211221"/>
              <a:gd name="connsiteY3" fmla="*/ 1047750 h 1050485"/>
              <a:gd name="connsiteX4" fmla="*/ 49171 w 1211221"/>
              <a:gd name="connsiteY4" fmla="*/ 721012 h 1050485"/>
              <a:gd name="connsiteX5" fmla="*/ 106321 w 1211221"/>
              <a:gd name="connsiteY5" fmla="*/ 523875 h 1050485"/>
              <a:gd name="connsiteX0" fmla="*/ 106321 w 1236254"/>
              <a:gd name="connsiteY0" fmla="*/ 523875 h 1057386"/>
              <a:gd name="connsiteX1" fmla="*/ 658771 w 1236254"/>
              <a:gd name="connsiteY1" fmla="*/ 0 h 1057386"/>
              <a:gd name="connsiteX2" fmla="*/ 1211221 w 1236254"/>
              <a:gd name="connsiteY2" fmla="*/ 523875 h 1057386"/>
              <a:gd name="connsiteX3" fmla="*/ 1115972 w 1236254"/>
              <a:gd name="connsiteY3" fmla="*/ 930562 h 1057386"/>
              <a:gd name="connsiteX4" fmla="*/ 658771 w 1236254"/>
              <a:gd name="connsiteY4" fmla="*/ 1047750 h 1057386"/>
              <a:gd name="connsiteX5" fmla="*/ 49171 w 1236254"/>
              <a:gd name="connsiteY5" fmla="*/ 721012 h 1057386"/>
              <a:gd name="connsiteX6" fmla="*/ 106321 w 1236254"/>
              <a:gd name="connsiteY6" fmla="*/ 523875 h 1057386"/>
              <a:gd name="connsiteX0" fmla="*/ 106321 w 1231773"/>
              <a:gd name="connsiteY0" fmla="*/ 523875 h 1053580"/>
              <a:gd name="connsiteX1" fmla="*/ 658771 w 1231773"/>
              <a:gd name="connsiteY1" fmla="*/ 0 h 1053580"/>
              <a:gd name="connsiteX2" fmla="*/ 1211221 w 1231773"/>
              <a:gd name="connsiteY2" fmla="*/ 523875 h 1053580"/>
              <a:gd name="connsiteX3" fmla="*/ 1115972 w 1231773"/>
              <a:gd name="connsiteY3" fmla="*/ 930562 h 1053580"/>
              <a:gd name="connsiteX4" fmla="*/ 792121 w 1231773"/>
              <a:gd name="connsiteY4" fmla="*/ 930561 h 1053580"/>
              <a:gd name="connsiteX5" fmla="*/ 658771 w 1231773"/>
              <a:gd name="connsiteY5" fmla="*/ 1047750 h 1053580"/>
              <a:gd name="connsiteX6" fmla="*/ 49171 w 1231773"/>
              <a:gd name="connsiteY6" fmla="*/ 721012 h 1053580"/>
              <a:gd name="connsiteX7" fmla="*/ 106321 w 1231773"/>
              <a:gd name="connsiteY7" fmla="*/ 523875 h 1053580"/>
              <a:gd name="connsiteX0" fmla="*/ 106321 w 1212091"/>
              <a:gd name="connsiteY0" fmla="*/ 524313 h 1054018"/>
              <a:gd name="connsiteX1" fmla="*/ 658771 w 1212091"/>
              <a:gd name="connsiteY1" fmla="*/ 438 h 1054018"/>
              <a:gd name="connsiteX2" fmla="*/ 1058822 w 1212091"/>
              <a:gd name="connsiteY2" fmla="*/ 435699 h 1054018"/>
              <a:gd name="connsiteX3" fmla="*/ 1211221 w 1212091"/>
              <a:gd name="connsiteY3" fmla="*/ 524313 h 1054018"/>
              <a:gd name="connsiteX4" fmla="*/ 1115972 w 1212091"/>
              <a:gd name="connsiteY4" fmla="*/ 931000 h 1054018"/>
              <a:gd name="connsiteX5" fmla="*/ 792121 w 1212091"/>
              <a:gd name="connsiteY5" fmla="*/ 930999 h 1054018"/>
              <a:gd name="connsiteX6" fmla="*/ 658771 w 1212091"/>
              <a:gd name="connsiteY6" fmla="*/ 1048188 h 1054018"/>
              <a:gd name="connsiteX7" fmla="*/ 49171 w 1212091"/>
              <a:gd name="connsiteY7" fmla="*/ 721450 h 1054018"/>
              <a:gd name="connsiteX8" fmla="*/ 106321 w 1212091"/>
              <a:gd name="connsiteY8" fmla="*/ 524313 h 1054018"/>
              <a:gd name="connsiteX0" fmla="*/ 106321 w 1211845"/>
              <a:gd name="connsiteY0" fmla="*/ 531621 h 1061326"/>
              <a:gd name="connsiteX1" fmla="*/ 658771 w 1211845"/>
              <a:gd name="connsiteY1" fmla="*/ 7746 h 1061326"/>
              <a:gd name="connsiteX2" fmla="*/ 868322 w 1211845"/>
              <a:gd name="connsiteY2" fmla="*/ 233457 h 1061326"/>
              <a:gd name="connsiteX3" fmla="*/ 1058822 w 1211845"/>
              <a:gd name="connsiteY3" fmla="*/ 443007 h 1061326"/>
              <a:gd name="connsiteX4" fmla="*/ 1211221 w 1211845"/>
              <a:gd name="connsiteY4" fmla="*/ 531621 h 1061326"/>
              <a:gd name="connsiteX5" fmla="*/ 1115972 w 1211845"/>
              <a:gd name="connsiteY5" fmla="*/ 938308 h 1061326"/>
              <a:gd name="connsiteX6" fmla="*/ 792121 w 1211845"/>
              <a:gd name="connsiteY6" fmla="*/ 938307 h 1061326"/>
              <a:gd name="connsiteX7" fmla="*/ 658771 w 1211845"/>
              <a:gd name="connsiteY7" fmla="*/ 1055496 h 1061326"/>
              <a:gd name="connsiteX8" fmla="*/ 49171 w 1211845"/>
              <a:gd name="connsiteY8" fmla="*/ 728758 h 1061326"/>
              <a:gd name="connsiteX9" fmla="*/ 106321 w 1211845"/>
              <a:gd name="connsiteY9" fmla="*/ 531621 h 1061326"/>
              <a:gd name="connsiteX0" fmla="*/ 106321 w 1211502"/>
              <a:gd name="connsiteY0" fmla="*/ 531621 h 1061326"/>
              <a:gd name="connsiteX1" fmla="*/ 658771 w 1211502"/>
              <a:gd name="connsiteY1" fmla="*/ 7746 h 1061326"/>
              <a:gd name="connsiteX2" fmla="*/ 868322 w 1211502"/>
              <a:gd name="connsiteY2" fmla="*/ 233457 h 1061326"/>
              <a:gd name="connsiteX3" fmla="*/ 925472 w 1211502"/>
              <a:gd name="connsiteY3" fmla="*/ 462057 h 1061326"/>
              <a:gd name="connsiteX4" fmla="*/ 1211221 w 1211502"/>
              <a:gd name="connsiteY4" fmla="*/ 531621 h 1061326"/>
              <a:gd name="connsiteX5" fmla="*/ 1115972 w 1211502"/>
              <a:gd name="connsiteY5" fmla="*/ 938308 h 1061326"/>
              <a:gd name="connsiteX6" fmla="*/ 792121 w 1211502"/>
              <a:gd name="connsiteY6" fmla="*/ 938307 h 1061326"/>
              <a:gd name="connsiteX7" fmla="*/ 658771 w 1211502"/>
              <a:gd name="connsiteY7" fmla="*/ 1055496 h 1061326"/>
              <a:gd name="connsiteX8" fmla="*/ 49171 w 1211502"/>
              <a:gd name="connsiteY8" fmla="*/ 728758 h 1061326"/>
              <a:gd name="connsiteX9" fmla="*/ 106321 w 1211502"/>
              <a:gd name="connsiteY9" fmla="*/ 531621 h 1061326"/>
              <a:gd name="connsiteX0" fmla="*/ 99491 w 1204672"/>
              <a:gd name="connsiteY0" fmla="*/ 681021 h 1210726"/>
              <a:gd name="connsiteX1" fmla="*/ 480491 w 1204672"/>
              <a:gd name="connsiteY1" fmla="*/ 4746 h 1210726"/>
              <a:gd name="connsiteX2" fmla="*/ 861492 w 1204672"/>
              <a:gd name="connsiteY2" fmla="*/ 382857 h 1210726"/>
              <a:gd name="connsiteX3" fmla="*/ 918642 w 1204672"/>
              <a:gd name="connsiteY3" fmla="*/ 611457 h 1210726"/>
              <a:gd name="connsiteX4" fmla="*/ 1204391 w 1204672"/>
              <a:gd name="connsiteY4" fmla="*/ 681021 h 1210726"/>
              <a:gd name="connsiteX5" fmla="*/ 1109142 w 1204672"/>
              <a:gd name="connsiteY5" fmla="*/ 1087708 h 1210726"/>
              <a:gd name="connsiteX6" fmla="*/ 785291 w 1204672"/>
              <a:gd name="connsiteY6" fmla="*/ 1087707 h 1210726"/>
              <a:gd name="connsiteX7" fmla="*/ 651941 w 1204672"/>
              <a:gd name="connsiteY7" fmla="*/ 1204896 h 1210726"/>
              <a:gd name="connsiteX8" fmla="*/ 42341 w 1204672"/>
              <a:gd name="connsiteY8" fmla="*/ 878158 h 1210726"/>
              <a:gd name="connsiteX9" fmla="*/ 99491 w 1204672"/>
              <a:gd name="connsiteY9" fmla="*/ 681021 h 1210726"/>
              <a:gd name="connsiteX0" fmla="*/ 99491 w 1301865"/>
              <a:gd name="connsiteY0" fmla="*/ 681021 h 1210726"/>
              <a:gd name="connsiteX1" fmla="*/ 480491 w 1301865"/>
              <a:gd name="connsiteY1" fmla="*/ 4746 h 1210726"/>
              <a:gd name="connsiteX2" fmla="*/ 861492 w 1301865"/>
              <a:gd name="connsiteY2" fmla="*/ 382857 h 1210726"/>
              <a:gd name="connsiteX3" fmla="*/ 918642 w 1301865"/>
              <a:gd name="connsiteY3" fmla="*/ 611457 h 1210726"/>
              <a:gd name="connsiteX4" fmla="*/ 1204391 w 1301865"/>
              <a:gd name="connsiteY4" fmla="*/ 681021 h 1210726"/>
              <a:gd name="connsiteX5" fmla="*/ 1299642 w 1301865"/>
              <a:gd name="connsiteY5" fmla="*/ 954357 h 1210726"/>
              <a:gd name="connsiteX6" fmla="*/ 1109142 w 1301865"/>
              <a:gd name="connsiteY6" fmla="*/ 1087708 h 1210726"/>
              <a:gd name="connsiteX7" fmla="*/ 785291 w 1301865"/>
              <a:gd name="connsiteY7" fmla="*/ 1087707 h 1210726"/>
              <a:gd name="connsiteX8" fmla="*/ 651941 w 1301865"/>
              <a:gd name="connsiteY8" fmla="*/ 1204896 h 1210726"/>
              <a:gd name="connsiteX9" fmla="*/ 42341 w 1301865"/>
              <a:gd name="connsiteY9" fmla="*/ 878158 h 1210726"/>
              <a:gd name="connsiteX10" fmla="*/ 99491 w 1301865"/>
              <a:gd name="connsiteY10" fmla="*/ 681021 h 1210726"/>
              <a:gd name="connsiteX0" fmla="*/ 93864 w 1296238"/>
              <a:gd name="connsiteY0" fmla="*/ 676371 h 1206076"/>
              <a:gd name="connsiteX1" fmla="*/ 303415 w 1296238"/>
              <a:gd name="connsiteY1" fmla="*/ 416307 h 1206076"/>
              <a:gd name="connsiteX2" fmla="*/ 474864 w 1296238"/>
              <a:gd name="connsiteY2" fmla="*/ 96 h 1206076"/>
              <a:gd name="connsiteX3" fmla="*/ 855865 w 1296238"/>
              <a:gd name="connsiteY3" fmla="*/ 378207 h 1206076"/>
              <a:gd name="connsiteX4" fmla="*/ 913015 w 1296238"/>
              <a:gd name="connsiteY4" fmla="*/ 606807 h 1206076"/>
              <a:gd name="connsiteX5" fmla="*/ 1198764 w 1296238"/>
              <a:gd name="connsiteY5" fmla="*/ 676371 h 1206076"/>
              <a:gd name="connsiteX6" fmla="*/ 1294015 w 1296238"/>
              <a:gd name="connsiteY6" fmla="*/ 949707 h 1206076"/>
              <a:gd name="connsiteX7" fmla="*/ 1103515 w 1296238"/>
              <a:gd name="connsiteY7" fmla="*/ 1083058 h 1206076"/>
              <a:gd name="connsiteX8" fmla="*/ 779664 w 1296238"/>
              <a:gd name="connsiteY8" fmla="*/ 1083057 h 1206076"/>
              <a:gd name="connsiteX9" fmla="*/ 646314 w 1296238"/>
              <a:gd name="connsiteY9" fmla="*/ 1200246 h 1206076"/>
              <a:gd name="connsiteX10" fmla="*/ 36714 w 1296238"/>
              <a:gd name="connsiteY10" fmla="*/ 873508 h 1206076"/>
              <a:gd name="connsiteX11" fmla="*/ 93864 w 1296238"/>
              <a:gd name="connsiteY11" fmla="*/ 676371 h 1206076"/>
              <a:gd name="connsiteX0" fmla="*/ 92234 w 1294608"/>
              <a:gd name="connsiteY0" fmla="*/ 676300 h 1206005"/>
              <a:gd name="connsiteX1" fmla="*/ 244635 w 1294608"/>
              <a:gd name="connsiteY1" fmla="*/ 397186 h 1206005"/>
              <a:gd name="connsiteX2" fmla="*/ 473234 w 1294608"/>
              <a:gd name="connsiteY2" fmla="*/ 25 h 1206005"/>
              <a:gd name="connsiteX3" fmla="*/ 854235 w 1294608"/>
              <a:gd name="connsiteY3" fmla="*/ 378136 h 1206005"/>
              <a:gd name="connsiteX4" fmla="*/ 911385 w 1294608"/>
              <a:gd name="connsiteY4" fmla="*/ 606736 h 1206005"/>
              <a:gd name="connsiteX5" fmla="*/ 1197134 w 1294608"/>
              <a:gd name="connsiteY5" fmla="*/ 676300 h 1206005"/>
              <a:gd name="connsiteX6" fmla="*/ 1292385 w 1294608"/>
              <a:gd name="connsiteY6" fmla="*/ 949636 h 1206005"/>
              <a:gd name="connsiteX7" fmla="*/ 1101885 w 1294608"/>
              <a:gd name="connsiteY7" fmla="*/ 1082987 h 1206005"/>
              <a:gd name="connsiteX8" fmla="*/ 778034 w 1294608"/>
              <a:gd name="connsiteY8" fmla="*/ 1082986 h 1206005"/>
              <a:gd name="connsiteX9" fmla="*/ 644684 w 1294608"/>
              <a:gd name="connsiteY9" fmla="*/ 1200175 h 1206005"/>
              <a:gd name="connsiteX10" fmla="*/ 35084 w 1294608"/>
              <a:gd name="connsiteY10" fmla="*/ 873437 h 1206005"/>
              <a:gd name="connsiteX11" fmla="*/ 92234 w 1294608"/>
              <a:gd name="connsiteY11" fmla="*/ 676300 h 120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4608" h="1206005">
                <a:moveTo>
                  <a:pt x="92234" y="676300"/>
                </a:moveTo>
                <a:cubicBezTo>
                  <a:pt x="127159" y="596925"/>
                  <a:pt x="181135" y="509898"/>
                  <a:pt x="244635" y="397186"/>
                </a:cubicBezTo>
                <a:cubicBezTo>
                  <a:pt x="308135" y="284474"/>
                  <a:pt x="371634" y="3200"/>
                  <a:pt x="473234" y="25"/>
                </a:cubicBezTo>
                <a:cubicBezTo>
                  <a:pt x="574834" y="-3150"/>
                  <a:pt x="787560" y="305592"/>
                  <a:pt x="854235" y="378136"/>
                </a:cubicBezTo>
                <a:cubicBezTo>
                  <a:pt x="920910" y="450680"/>
                  <a:pt x="851060" y="544342"/>
                  <a:pt x="911385" y="606736"/>
                </a:cubicBezTo>
                <a:cubicBezTo>
                  <a:pt x="971710" y="669130"/>
                  <a:pt x="1159034" y="628675"/>
                  <a:pt x="1197134" y="676300"/>
                </a:cubicBezTo>
                <a:cubicBezTo>
                  <a:pt x="1235234" y="723925"/>
                  <a:pt x="1308260" y="881855"/>
                  <a:pt x="1292385" y="949636"/>
                </a:cubicBezTo>
                <a:cubicBezTo>
                  <a:pt x="1276510" y="1017417"/>
                  <a:pt x="1162210" y="1051237"/>
                  <a:pt x="1101885" y="1082987"/>
                </a:cubicBezTo>
                <a:cubicBezTo>
                  <a:pt x="1041560" y="1114737"/>
                  <a:pt x="854234" y="1063455"/>
                  <a:pt x="778034" y="1082986"/>
                </a:cubicBezTo>
                <a:cubicBezTo>
                  <a:pt x="701834" y="1102517"/>
                  <a:pt x="768509" y="1235100"/>
                  <a:pt x="644684" y="1200175"/>
                </a:cubicBezTo>
                <a:cubicBezTo>
                  <a:pt x="520859" y="1165250"/>
                  <a:pt x="127159" y="960749"/>
                  <a:pt x="35084" y="873437"/>
                </a:cubicBezTo>
                <a:cubicBezTo>
                  <a:pt x="-56991" y="786125"/>
                  <a:pt x="57309" y="755675"/>
                  <a:pt x="92234" y="676300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mph" presetSubtype="2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A44C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9942" r="4386" b="6082"/>
          <a:stretch/>
        </p:blipFill>
        <p:spPr>
          <a:xfrm rot="10800000">
            <a:off x="435428" y="307404"/>
            <a:ext cx="11443373" cy="62259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7996" y="568320"/>
            <a:ext cx="99040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৪৪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43" y="1214651"/>
            <a:ext cx="6880184" cy="51601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05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t="26214" r="65310" b="44407"/>
          <a:stretch/>
        </p:blipFill>
        <p:spPr>
          <a:xfrm>
            <a:off x="679843" y="441489"/>
            <a:ext cx="1689316" cy="1308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79842" y="4466332"/>
            <a:ext cx="6690775" cy="1514773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 কোন বিভাগে বাস কর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 বিভাগের সীমানার সাথে আর কোন কোন বিভাগ আছে?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5898" y="3131522"/>
            <a:ext cx="31242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50" y="318655"/>
            <a:ext cx="4532143" cy="628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4959" y="464890"/>
            <a:ext cx="3233578" cy="120032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C0370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72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C0370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C0370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C0370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6072" y="2576899"/>
            <a:ext cx="8128000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আশেপাশের দেশ ও সমুদ্রের নাম লেখ 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12537"/>
              </p:ext>
            </p:extLst>
          </p:nvPr>
        </p:nvGraphicFramePr>
        <p:xfrm>
          <a:off x="2406072" y="3615266"/>
          <a:ext cx="8128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766"/>
                <a:gridCol w="606323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                দেশ/ সমুদ্র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endParaRPr lang="en-US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 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</a:t>
                      </a:r>
                      <a:r>
                        <a:rPr lang="bn-BD" sz="3200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1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168" y="390572"/>
            <a:ext cx="3121367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88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2858869"/>
            <a:ext cx="5590309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বিভাগ আছে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697069"/>
            <a:ext cx="527858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সবচেয়ে বড় বিভাগ কোনটি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459069"/>
            <a:ext cx="581622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সবচেয়ে ছোট বিভাগ কোনটি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06425"/>
            <a:ext cx="520238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ঢাকা শহর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বছর পূর্বে গড়ে ওঠে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906869"/>
            <a:ext cx="60209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তুমি কোন বিভাগে বাস কর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828800"/>
            <a:ext cx="31242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প্রশ্নত্তোরে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5374" y="2858869"/>
            <a:ext cx="84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  <a:r>
              <a:rPr lang="bn-BD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8509" y="3680564"/>
            <a:ext cx="159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6393" y="4384730"/>
            <a:ext cx="170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0817" y="5083311"/>
            <a:ext cx="1738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৪০০ বছর 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0817" y="5729642"/>
            <a:ext cx="158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1058" y="1244912"/>
            <a:ext cx="341952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বাড়ীর</a:t>
            </a:r>
            <a:r>
              <a:rPr lang="en-US" sz="72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4255" y="5234206"/>
            <a:ext cx="752161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মানচিত্র এঁকে</a:t>
            </a:r>
            <a:r>
              <a:rPr lang="en-US" sz="44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15014" b="6533"/>
          <a:stretch/>
        </p:blipFill>
        <p:spPr>
          <a:xfrm>
            <a:off x="297180" y="824049"/>
            <a:ext cx="4977602" cy="30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689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393667"/>
            <a:ext cx="11823403" cy="6464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0791" y="4359349"/>
            <a:ext cx="47244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5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5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2938" y="571500"/>
            <a:ext cx="10858499" cy="5700713"/>
            <a:chOff x="642938" y="571500"/>
            <a:chExt cx="10858499" cy="5700713"/>
          </a:xfrm>
        </p:grpSpPr>
        <p:sp>
          <p:nvSpPr>
            <p:cNvPr id="3" name="Rectangle 2"/>
            <p:cNvSpPr/>
            <p:nvPr/>
          </p:nvSpPr>
          <p:spPr>
            <a:xfrm>
              <a:off x="642938" y="571500"/>
              <a:ext cx="10858499" cy="5700713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rgbClr val="A5A5A5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00098" y="700081"/>
              <a:ext cx="10529887" cy="5443545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rgbClr val="A5A5A5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499229" y="1281134"/>
            <a:ext cx="2401634" cy="8322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B9BD5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B9BD5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5B9BD5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0098" y="2557472"/>
            <a:ext cx="10529887" cy="171450"/>
            <a:chOff x="534988" y="2378461"/>
            <a:chExt cx="11082337" cy="1016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34988" y="2378461"/>
              <a:ext cx="11082337" cy="19050"/>
            </a:xfrm>
            <a:prstGeom prst="line">
              <a:avLst/>
            </a:prstGeom>
            <a:ln w="28575">
              <a:solidFill>
                <a:srgbClr val="007E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34988" y="2459423"/>
              <a:ext cx="11074400" cy="20638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V="1">
            <a:off x="807243" y="5795967"/>
            <a:ext cx="10529887" cy="32147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815026" y="2712991"/>
            <a:ext cx="104808" cy="3100835"/>
            <a:chOff x="5630281" y="2454095"/>
            <a:chExt cx="103770" cy="3378687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5630281" y="2454095"/>
              <a:ext cx="25951" cy="3363118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691188" y="2459345"/>
              <a:ext cx="42863" cy="3373437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036098" y="2846386"/>
            <a:ext cx="4525962" cy="2845103"/>
          </a:xfrm>
          <a:prstGeom prst="rect">
            <a:avLst/>
          </a:prstGeom>
          <a:ln w="28575">
            <a:solidFill>
              <a:srgbClr val="FF0000"/>
            </a:solidFill>
            <a:prstDash val="lgDashDot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তারিকুজ্জামান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>
              <a:defRPr/>
            </a:pP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শিক্ষক,  </a:t>
            </a:r>
          </a:p>
          <a:p>
            <a:pPr algn="ctr">
              <a:defRPr/>
            </a:pP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জোকা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36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4203" y="2860676"/>
            <a:ext cx="5021472" cy="2792813"/>
          </a:xfrm>
          <a:prstGeom prst="rect">
            <a:avLst/>
          </a:prstGeom>
          <a:ln w="28575">
            <a:solidFill>
              <a:srgbClr val="FF0000"/>
            </a:solidFill>
            <a:prstDash val="lgDashDot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শ্রেণি-তৃতীয়,</a:t>
            </a:r>
          </a:p>
          <a:p>
            <a:pPr algn="ctr">
              <a:defRPr/>
            </a:pP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 ও বিশ্বপরিচয়, </a:t>
            </a:r>
          </a:p>
          <a:p>
            <a:pPr algn="ctr">
              <a:defRPr/>
            </a:pPr>
            <a:r>
              <a:rPr lang="en-US" sz="3600" b="1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পাঠঃ২    </a:t>
            </a:r>
            <a:r>
              <a:rPr lang="bn-BD" sz="36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" descr="C:\Users\Ataur\Desktop\samajik\IMG20170314080902.jpg"/>
          <p:cNvPicPr>
            <a:picLocks noChangeAspect="1" noChangeArrowheads="1"/>
          </p:cNvPicPr>
          <p:nvPr/>
        </p:nvPicPr>
        <p:blipFill>
          <a:blip r:embed="rId3" cstate="print"/>
          <a:srcRect l="5652" t="27796" r="26567" b="2941"/>
          <a:stretch>
            <a:fillRect/>
          </a:stretch>
        </p:blipFill>
        <p:spPr bwMode="auto">
          <a:xfrm>
            <a:off x="7991475" y="800098"/>
            <a:ext cx="1373733" cy="1678502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22963" r="35556" b="17778"/>
          <a:stretch/>
        </p:blipFill>
        <p:spPr>
          <a:xfrm rot="5400000">
            <a:off x="1960214" y="1030197"/>
            <a:ext cx="1684871" cy="1211934"/>
          </a:xfrm>
          <a:prstGeom prst="round2DiagRect">
            <a:avLst>
              <a:gd name="adj1" fmla="val 15013"/>
              <a:gd name="adj2" fmla="val 2811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989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915" y="3332672"/>
            <a:ext cx="11269362" cy="25545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১৫.৮.৪।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১৫.৫.১।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পূর্ব,পশ্চিম,উত্তর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১৫.৮.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5669" y="1061157"/>
            <a:ext cx="4661854" cy="186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302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64" y="290638"/>
            <a:ext cx="4555656" cy="6320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9564" y="5935990"/>
            <a:ext cx="3810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আমাদের মাতৃভূমি বাংলাদেশ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8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80020"/>
            <a:ext cx="11487150" cy="6242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94200" y="5937870"/>
            <a:ext cx="4267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এশিয়া মহাদেশে অবস্থিত।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8672" y="114702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8318500" y="2202152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256111" y="3229353"/>
            <a:ext cx="625522" cy="841197"/>
            <a:chOff x="4876800" y="3505200"/>
            <a:chExt cx="533400" cy="762000"/>
          </a:xfrm>
        </p:grpSpPr>
        <p:sp>
          <p:nvSpPr>
            <p:cNvPr id="9" name="Freeform 8"/>
            <p:cNvSpPr/>
            <p:nvPr/>
          </p:nvSpPr>
          <p:spPr>
            <a:xfrm>
              <a:off x="4876800" y="3505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0292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56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AGPS\Desktop\map\1.4 South Asia.jpg"/>
          <p:cNvPicPr>
            <a:picLocks noChangeAspect="1" noChangeArrowheads="1"/>
          </p:cNvPicPr>
          <p:nvPr/>
        </p:nvPicPr>
        <p:blipFill rotWithShape="1">
          <a:blip r:embed="rId3"/>
          <a:srcRect l="23595" t="8726" r="25106" b="4943"/>
          <a:stretch/>
        </p:blipFill>
        <p:spPr bwMode="auto">
          <a:xfrm>
            <a:off x="6438901" y="304800"/>
            <a:ext cx="5310076" cy="62824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0945" y="1091066"/>
            <a:ext cx="6050974" cy="44144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এশি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অবস্থিত।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374858" y="2194007"/>
            <a:ext cx="625522" cy="841197"/>
            <a:chOff x="4876800" y="3505200"/>
            <a:chExt cx="533400" cy="762000"/>
          </a:xfrm>
        </p:grpSpPr>
        <p:sp>
          <p:nvSpPr>
            <p:cNvPr id="13" name="Freeform 12"/>
            <p:cNvSpPr/>
            <p:nvPr/>
          </p:nvSpPr>
          <p:spPr>
            <a:xfrm>
              <a:off x="4876800" y="3505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9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1" y="242120"/>
            <a:ext cx="6594763" cy="62678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7309" y="3944390"/>
            <a:ext cx="184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9091" y="160684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8636" y="6016125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80287" y="3250249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6378129" y="279964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030" y="788394"/>
            <a:ext cx="5000866" cy="5175277"/>
          </a:xfrm>
          <a:custGeom>
            <a:avLst/>
            <a:gdLst>
              <a:gd name="connsiteX0" fmla="*/ 0 w 3512127"/>
              <a:gd name="connsiteY0" fmla="*/ 2445327 h 4890654"/>
              <a:gd name="connsiteX1" fmla="*/ 1756064 w 3512127"/>
              <a:gd name="connsiteY1" fmla="*/ 0 h 4890654"/>
              <a:gd name="connsiteX2" fmla="*/ 3512128 w 3512127"/>
              <a:gd name="connsiteY2" fmla="*/ 2445327 h 4890654"/>
              <a:gd name="connsiteX3" fmla="*/ 1756064 w 3512127"/>
              <a:gd name="connsiteY3" fmla="*/ 4890654 h 4890654"/>
              <a:gd name="connsiteX4" fmla="*/ 0 w 3512127"/>
              <a:gd name="connsiteY4" fmla="*/ 2445327 h 4890654"/>
              <a:gd name="connsiteX0" fmla="*/ 25016 w 3537144"/>
              <a:gd name="connsiteY0" fmla="*/ 2507434 h 4952761"/>
              <a:gd name="connsiteX1" fmla="*/ 814725 w 3537144"/>
              <a:gd name="connsiteY1" fmla="*/ 879525 h 4952761"/>
              <a:gd name="connsiteX2" fmla="*/ 1781080 w 3537144"/>
              <a:gd name="connsiteY2" fmla="*/ 62107 h 4952761"/>
              <a:gd name="connsiteX3" fmla="*/ 3537144 w 3537144"/>
              <a:gd name="connsiteY3" fmla="*/ 2507434 h 4952761"/>
              <a:gd name="connsiteX4" fmla="*/ 1781080 w 3537144"/>
              <a:gd name="connsiteY4" fmla="*/ 4952761 h 4952761"/>
              <a:gd name="connsiteX5" fmla="*/ 25016 w 3537144"/>
              <a:gd name="connsiteY5" fmla="*/ 2507434 h 4952761"/>
              <a:gd name="connsiteX0" fmla="*/ 25016 w 3537144"/>
              <a:gd name="connsiteY0" fmla="*/ 2606782 h 5052109"/>
              <a:gd name="connsiteX1" fmla="*/ 814725 w 3537144"/>
              <a:gd name="connsiteY1" fmla="*/ 978873 h 5052109"/>
              <a:gd name="connsiteX2" fmla="*/ 1244215 w 3537144"/>
              <a:gd name="connsiteY2" fmla="*/ 313856 h 5052109"/>
              <a:gd name="connsiteX3" fmla="*/ 1781080 w 3537144"/>
              <a:gd name="connsiteY3" fmla="*/ 161455 h 5052109"/>
              <a:gd name="connsiteX4" fmla="*/ 3537144 w 3537144"/>
              <a:gd name="connsiteY4" fmla="*/ 2606782 h 5052109"/>
              <a:gd name="connsiteX5" fmla="*/ 1781080 w 3537144"/>
              <a:gd name="connsiteY5" fmla="*/ 5052109 h 5052109"/>
              <a:gd name="connsiteX6" fmla="*/ 25016 w 3537144"/>
              <a:gd name="connsiteY6" fmla="*/ 2606782 h 5052109"/>
              <a:gd name="connsiteX0" fmla="*/ 25016 w 3537144"/>
              <a:gd name="connsiteY0" fmla="*/ 2698289 h 5143616"/>
              <a:gd name="connsiteX1" fmla="*/ 814725 w 3537144"/>
              <a:gd name="connsiteY1" fmla="*/ 1070380 h 5143616"/>
              <a:gd name="connsiteX2" fmla="*/ 925560 w 3537144"/>
              <a:gd name="connsiteY2" fmla="*/ 169836 h 5143616"/>
              <a:gd name="connsiteX3" fmla="*/ 1781080 w 3537144"/>
              <a:gd name="connsiteY3" fmla="*/ 252962 h 5143616"/>
              <a:gd name="connsiteX4" fmla="*/ 3537144 w 3537144"/>
              <a:gd name="connsiteY4" fmla="*/ 2698289 h 5143616"/>
              <a:gd name="connsiteX5" fmla="*/ 1781080 w 3537144"/>
              <a:gd name="connsiteY5" fmla="*/ 5143616 h 5143616"/>
              <a:gd name="connsiteX6" fmla="*/ 25016 w 3537144"/>
              <a:gd name="connsiteY6" fmla="*/ 2698289 h 5143616"/>
              <a:gd name="connsiteX0" fmla="*/ 25016 w 3537144"/>
              <a:gd name="connsiteY0" fmla="*/ 2658699 h 5104026"/>
              <a:gd name="connsiteX1" fmla="*/ 814725 w 3537144"/>
              <a:gd name="connsiteY1" fmla="*/ 1030790 h 5104026"/>
              <a:gd name="connsiteX2" fmla="*/ 925560 w 3537144"/>
              <a:gd name="connsiteY2" fmla="*/ 130246 h 5104026"/>
              <a:gd name="connsiteX3" fmla="*/ 1313488 w 3537144"/>
              <a:gd name="connsiteY3" fmla="*/ 116391 h 5104026"/>
              <a:gd name="connsiteX4" fmla="*/ 1781080 w 3537144"/>
              <a:gd name="connsiteY4" fmla="*/ 213372 h 5104026"/>
              <a:gd name="connsiteX5" fmla="*/ 3537144 w 3537144"/>
              <a:gd name="connsiteY5" fmla="*/ 2658699 h 5104026"/>
              <a:gd name="connsiteX6" fmla="*/ 1781080 w 3537144"/>
              <a:gd name="connsiteY6" fmla="*/ 5104026 h 5104026"/>
              <a:gd name="connsiteX7" fmla="*/ 25016 w 3537144"/>
              <a:gd name="connsiteY7" fmla="*/ 2658699 h 5104026"/>
              <a:gd name="connsiteX0" fmla="*/ 25016 w 3537144"/>
              <a:gd name="connsiteY0" fmla="*/ 2658699 h 5104026"/>
              <a:gd name="connsiteX1" fmla="*/ 814725 w 3537144"/>
              <a:gd name="connsiteY1" fmla="*/ 1030790 h 5104026"/>
              <a:gd name="connsiteX2" fmla="*/ 1133379 w 3537144"/>
              <a:gd name="connsiteY2" fmla="*/ 545882 h 5104026"/>
              <a:gd name="connsiteX3" fmla="*/ 925560 w 3537144"/>
              <a:gd name="connsiteY3" fmla="*/ 130246 h 5104026"/>
              <a:gd name="connsiteX4" fmla="*/ 1313488 w 3537144"/>
              <a:gd name="connsiteY4" fmla="*/ 116391 h 5104026"/>
              <a:gd name="connsiteX5" fmla="*/ 1781080 w 3537144"/>
              <a:gd name="connsiteY5" fmla="*/ 213372 h 5104026"/>
              <a:gd name="connsiteX6" fmla="*/ 3537144 w 3537144"/>
              <a:gd name="connsiteY6" fmla="*/ 2658699 h 5104026"/>
              <a:gd name="connsiteX7" fmla="*/ 1781080 w 3537144"/>
              <a:gd name="connsiteY7" fmla="*/ 5104026 h 5104026"/>
              <a:gd name="connsiteX8" fmla="*/ 25016 w 3537144"/>
              <a:gd name="connsiteY8" fmla="*/ 2658699 h 5104026"/>
              <a:gd name="connsiteX0" fmla="*/ 25016 w 3537144"/>
              <a:gd name="connsiteY0" fmla="*/ 2658699 h 5104026"/>
              <a:gd name="connsiteX1" fmla="*/ 814725 w 3537144"/>
              <a:gd name="connsiteY1" fmla="*/ 1030790 h 5104026"/>
              <a:gd name="connsiteX2" fmla="*/ 1133379 w 3537144"/>
              <a:gd name="connsiteY2" fmla="*/ 545882 h 5104026"/>
              <a:gd name="connsiteX3" fmla="*/ 925561 w 3537144"/>
              <a:gd name="connsiteY3" fmla="*/ 379627 h 5104026"/>
              <a:gd name="connsiteX4" fmla="*/ 925560 w 3537144"/>
              <a:gd name="connsiteY4" fmla="*/ 130246 h 5104026"/>
              <a:gd name="connsiteX5" fmla="*/ 1313488 w 3537144"/>
              <a:gd name="connsiteY5" fmla="*/ 116391 h 5104026"/>
              <a:gd name="connsiteX6" fmla="*/ 1781080 w 3537144"/>
              <a:gd name="connsiteY6" fmla="*/ 213372 h 5104026"/>
              <a:gd name="connsiteX7" fmla="*/ 3537144 w 3537144"/>
              <a:gd name="connsiteY7" fmla="*/ 2658699 h 5104026"/>
              <a:gd name="connsiteX8" fmla="*/ 1781080 w 3537144"/>
              <a:gd name="connsiteY8" fmla="*/ 5104026 h 5104026"/>
              <a:gd name="connsiteX9" fmla="*/ 25016 w 3537144"/>
              <a:gd name="connsiteY9" fmla="*/ 2658699 h 5104026"/>
              <a:gd name="connsiteX0" fmla="*/ 118078 w 3630206"/>
              <a:gd name="connsiteY0" fmla="*/ 2658699 h 5104026"/>
              <a:gd name="connsiteX1" fmla="*/ 242768 w 3630206"/>
              <a:gd name="connsiteY1" fmla="*/ 1432573 h 5104026"/>
              <a:gd name="connsiteX2" fmla="*/ 907787 w 3630206"/>
              <a:gd name="connsiteY2" fmla="*/ 1030790 h 5104026"/>
              <a:gd name="connsiteX3" fmla="*/ 1226441 w 3630206"/>
              <a:gd name="connsiteY3" fmla="*/ 545882 h 5104026"/>
              <a:gd name="connsiteX4" fmla="*/ 1018623 w 3630206"/>
              <a:gd name="connsiteY4" fmla="*/ 379627 h 5104026"/>
              <a:gd name="connsiteX5" fmla="*/ 1018622 w 3630206"/>
              <a:gd name="connsiteY5" fmla="*/ 130246 h 5104026"/>
              <a:gd name="connsiteX6" fmla="*/ 1406550 w 3630206"/>
              <a:gd name="connsiteY6" fmla="*/ 116391 h 5104026"/>
              <a:gd name="connsiteX7" fmla="*/ 1874142 w 3630206"/>
              <a:gd name="connsiteY7" fmla="*/ 213372 h 5104026"/>
              <a:gd name="connsiteX8" fmla="*/ 3630206 w 3630206"/>
              <a:gd name="connsiteY8" fmla="*/ 2658699 h 5104026"/>
              <a:gd name="connsiteX9" fmla="*/ 1874142 w 3630206"/>
              <a:gd name="connsiteY9" fmla="*/ 5104026 h 5104026"/>
              <a:gd name="connsiteX10" fmla="*/ 118078 w 3630206"/>
              <a:gd name="connsiteY10" fmla="*/ 2658699 h 5104026"/>
              <a:gd name="connsiteX0" fmla="*/ 118078 w 3630206"/>
              <a:gd name="connsiteY0" fmla="*/ 2658699 h 5104026"/>
              <a:gd name="connsiteX1" fmla="*/ 242768 w 3630206"/>
              <a:gd name="connsiteY1" fmla="*/ 1432573 h 5104026"/>
              <a:gd name="connsiteX2" fmla="*/ 519859 w 3630206"/>
              <a:gd name="connsiteY2" fmla="*/ 1377155 h 5104026"/>
              <a:gd name="connsiteX3" fmla="*/ 907787 w 3630206"/>
              <a:gd name="connsiteY3" fmla="*/ 1030790 h 5104026"/>
              <a:gd name="connsiteX4" fmla="*/ 1226441 w 3630206"/>
              <a:gd name="connsiteY4" fmla="*/ 545882 h 5104026"/>
              <a:gd name="connsiteX5" fmla="*/ 1018623 w 3630206"/>
              <a:gd name="connsiteY5" fmla="*/ 379627 h 5104026"/>
              <a:gd name="connsiteX6" fmla="*/ 1018622 w 3630206"/>
              <a:gd name="connsiteY6" fmla="*/ 130246 h 5104026"/>
              <a:gd name="connsiteX7" fmla="*/ 1406550 w 3630206"/>
              <a:gd name="connsiteY7" fmla="*/ 116391 h 5104026"/>
              <a:gd name="connsiteX8" fmla="*/ 1874142 w 3630206"/>
              <a:gd name="connsiteY8" fmla="*/ 213372 h 5104026"/>
              <a:gd name="connsiteX9" fmla="*/ 3630206 w 3630206"/>
              <a:gd name="connsiteY9" fmla="*/ 2658699 h 5104026"/>
              <a:gd name="connsiteX10" fmla="*/ 1874142 w 3630206"/>
              <a:gd name="connsiteY10" fmla="*/ 5104026 h 5104026"/>
              <a:gd name="connsiteX11" fmla="*/ 118078 w 3630206"/>
              <a:gd name="connsiteY11" fmla="*/ 2658699 h 5104026"/>
              <a:gd name="connsiteX0" fmla="*/ 80237 w 3592365"/>
              <a:gd name="connsiteY0" fmla="*/ 2658699 h 5104026"/>
              <a:gd name="connsiteX1" fmla="*/ 288054 w 3592365"/>
              <a:gd name="connsiteY1" fmla="*/ 1765082 h 5104026"/>
              <a:gd name="connsiteX2" fmla="*/ 204927 w 3592365"/>
              <a:gd name="connsiteY2" fmla="*/ 1432573 h 5104026"/>
              <a:gd name="connsiteX3" fmla="*/ 482018 w 3592365"/>
              <a:gd name="connsiteY3" fmla="*/ 1377155 h 5104026"/>
              <a:gd name="connsiteX4" fmla="*/ 869946 w 3592365"/>
              <a:gd name="connsiteY4" fmla="*/ 1030790 h 5104026"/>
              <a:gd name="connsiteX5" fmla="*/ 1188600 w 3592365"/>
              <a:gd name="connsiteY5" fmla="*/ 545882 h 5104026"/>
              <a:gd name="connsiteX6" fmla="*/ 980782 w 3592365"/>
              <a:gd name="connsiteY6" fmla="*/ 379627 h 5104026"/>
              <a:gd name="connsiteX7" fmla="*/ 980781 w 3592365"/>
              <a:gd name="connsiteY7" fmla="*/ 130246 h 5104026"/>
              <a:gd name="connsiteX8" fmla="*/ 1368709 w 3592365"/>
              <a:gd name="connsiteY8" fmla="*/ 116391 h 5104026"/>
              <a:gd name="connsiteX9" fmla="*/ 1836301 w 3592365"/>
              <a:gd name="connsiteY9" fmla="*/ 213372 h 5104026"/>
              <a:gd name="connsiteX10" fmla="*/ 3592365 w 3592365"/>
              <a:gd name="connsiteY10" fmla="*/ 2658699 h 5104026"/>
              <a:gd name="connsiteX11" fmla="*/ 1836301 w 3592365"/>
              <a:gd name="connsiteY11" fmla="*/ 5104026 h 5104026"/>
              <a:gd name="connsiteX12" fmla="*/ 80237 w 3592365"/>
              <a:gd name="connsiteY12" fmla="*/ 2658699 h 5104026"/>
              <a:gd name="connsiteX0" fmla="*/ 60254 w 3572382"/>
              <a:gd name="connsiteY0" fmla="*/ 2658699 h 5104026"/>
              <a:gd name="connsiteX1" fmla="*/ 268071 w 3572382"/>
              <a:gd name="connsiteY1" fmla="*/ 1765082 h 5104026"/>
              <a:gd name="connsiteX2" fmla="*/ 184944 w 3572382"/>
              <a:gd name="connsiteY2" fmla="*/ 1432573 h 5104026"/>
              <a:gd name="connsiteX3" fmla="*/ 462035 w 3572382"/>
              <a:gd name="connsiteY3" fmla="*/ 1377155 h 5104026"/>
              <a:gd name="connsiteX4" fmla="*/ 849963 w 3572382"/>
              <a:gd name="connsiteY4" fmla="*/ 1030790 h 5104026"/>
              <a:gd name="connsiteX5" fmla="*/ 1168617 w 3572382"/>
              <a:gd name="connsiteY5" fmla="*/ 545882 h 5104026"/>
              <a:gd name="connsiteX6" fmla="*/ 960799 w 3572382"/>
              <a:gd name="connsiteY6" fmla="*/ 379627 h 5104026"/>
              <a:gd name="connsiteX7" fmla="*/ 960798 w 3572382"/>
              <a:gd name="connsiteY7" fmla="*/ 130246 h 5104026"/>
              <a:gd name="connsiteX8" fmla="*/ 1348726 w 3572382"/>
              <a:gd name="connsiteY8" fmla="*/ 116391 h 5104026"/>
              <a:gd name="connsiteX9" fmla="*/ 1816318 w 3572382"/>
              <a:gd name="connsiteY9" fmla="*/ 213372 h 5104026"/>
              <a:gd name="connsiteX10" fmla="*/ 3572382 w 3572382"/>
              <a:gd name="connsiteY10" fmla="*/ 2658699 h 5104026"/>
              <a:gd name="connsiteX11" fmla="*/ 1816318 w 3572382"/>
              <a:gd name="connsiteY11" fmla="*/ 5104026 h 5104026"/>
              <a:gd name="connsiteX12" fmla="*/ 60254 w 3572382"/>
              <a:gd name="connsiteY12" fmla="*/ 2658699 h 5104026"/>
              <a:gd name="connsiteX0" fmla="*/ 60254 w 3572382"/>
              <a:gd name="connsiteY0" fmla="*/ 2658699 h 5104026"/>
              <a:gd name="connsiteX1" fmla="*/ 268071 w 3572382"/>
              <a:gd name="connsiteY1" fmla="*/ 1765082 h 5104026"/>
              <a:gd name="connsiteX2" fmla="*/ 74110 w 3572382"/>
              <a:gd name="connsiteY2" fmla="*/ 1602095 h 5104026"/>
              <a:gd name="connsiteX3" fmla="*/ 184944 w 3572382"/>
              <a:gd name="connsiteY3" fmla="*/ 1432573 h 5104026"/>
              <a:gd name="connsiteX4" fmla="*/ 462035 w 3572382"/>
              <a:gd name="connsiteY4" fmla="*/ 1377155 h 5104026"/>
              <a:gd name="connsiteX5" fmla="*/ 849963 w 3572382"/>
              <a:gd name="connsiteY5" fmla="*/ 1030790 h 5104026"/>
              <a:gd name="connsiteX6" fmla="*/ 1168617 w 3572382"/>
              <a:gd name="connsiteY6" fmla="*/ 545882 h 5104026"/>
              <a:gd name="connsiteX7" fmla="*/ 960799 w 3572382"/>
              <a:gd name="connsiteY7" fmla="*/ 379627 h 5104026"/>
              <a:gd name="connsiteX8" fmla="*/ 960798 w 3572382"/>
              <a:gd name="connsiteY8" fmla="*/ 130246 h 5104026"/>
              <a:gd name="connsiteX9" fmla="*/ 1348726 w 3572382"/>
              <a:gd name="connsiteY9" fmla="*/ 116391 h 5104026"/>
              <a:gd name="connsiteX10" fmla="*/ 1816318 w 3572382"/>
              <a:gd name="connsiteY10" fmla="*/ 213372 h 5104026"/>
              <a:gd name="connsiteX11" fmla="*/ 3572382 w 3572382"/>
              <a:gd name="connsiteY11" fmla="*/ 2658699 h 5104026"/>
              <a:gd name="connsiteX12" fmla="*/ 1816318 w 3572382"/>
              <a:gd name="connsiteY12" fmla="*/ 5104026 h 5104026"/>
              <a:gd name="connsiteX13" fmla="*/ 60254 w 3572382"/>
              <a:gd name="connsiteY13" fmla="*/ 2658699 h 5104026"/>
              <a:gd name="connsiteX0" fmla="*/ 60467 w 3572595"/>
              <a:gd name="connsiteY0" fmla="*/ 2658699 h 5104026"/>
              <a:gd name="connsiteX1" fmla="*/ 392977 w 3572595"/>
              <a:gd name="connsiteY1" fmla="*/ 2003877 h 5104026"/>
              <a:gd name="connsiteX2" fmla="*/ 268284 w 3572595"/>
              <a:gd name="connsiteY2" fmla="*/ 1765082 h 5104026"/>
              <a:gd name="connsiteX3" fmla="*/ 74323 w 3572595"/>
              <a:gd name="connsiteY3" fmla="*/ 1602095 h 5104026"/>
              <a:gd name="connsiteX4" fmla="*/ 185157 w 3572595"/>
              <a:gd name="connsiteY4" fmla="*/ 1432573 h 5104026"/>
              <a:gd name="connsiteX5" fmla="*/ 462248 w 3572595"/>
              <a:gd name="connsiteY5" fmla="*/ 1377155 h 5104026"/>
              <a:gd name="connsiteX6" fmla="*/ 850176 w 3572595"/>
              <a:gd name="connsiteY6" fmla="*/ 1030790 h 5104026"/>
              <a:gd name="connsiteX7" fmla="*/ 1168830 w 3572595"/>
              <a:gd name="connsiteY7" fmla="*/ 545882 h 5104026"/>
              <a:gd name="connsiteX8" fmla="*/ 961012 w 3572595"/>
              <a:gd name="connsiteY8" fmla="*/ 379627 h 5104026"/>
              <a:gd name="connsiteX9" fmla="*/ 961011 w 3572595"/>
              <a:gd name="connsiteY9" fmla="*/ 130246 h 5104026"/>
              <a:gd name="connsiteX10" fmla="*/ 1348939 w 3572595"/>
              <a:gd name="connsiteY10" fmla="*/ 116391 h 5104026"/>
              <a:gd name="connsiteX11" fmla="*/ 1816531 w 3572595"/>
              <a:gd name="connsiteY11" fmla="*/ 213372 h 5104026"/>
              <a:gd name="connsiteX12" fmla="*/ 3572595 w 3572595"/>
              <a:gd name="connsiteY12" fmla="*/ 2658699 h 5104026"/>
              <a:gd name="connsiteX13" fmla="*/ 1816531 w 3572595"/>
              <a:gd name="connsiteY13" fmla="*/ 5104026 h 5104026"/>
              <a:gd name="connsiteX14" fmla="*/ 60467 w 3572595"/>
              <a:gd name="connsiteY14" fmla="*/ 2658699 h 5104026"/>
              <a:gd name="connsiteX0" fmla="*/ 166100 w 3678228"/>
              <a:gd name="connsiteY0" fmla="*/ 2658699 h 5104026"/>
              <a:gd name="connsiteX1" fmla="*/ 110684 w 3678228"/>
              <a:gd name="connsiteY1" fmla="*/ 2156277 h 5104026"/>
              <a:gd name="connsiteX2" fmla="*/ 498610 w 3678228"/>
              <a:gd name="connsiteY2" fmla="*/ 2003877 h 5104026"/>
              <a:gd name="connsiteX3" fmla="*/ 373917 w 3678228"/>
              <a:gd name="connsiteY3" fmla="*/ 1765082 h 5104026"/>
              <a:gd name="connsiteX4" fmla="*/ 179956 w 3678228"/>
              <a:gd name="connsiteY4" fmla="*/ 1602095 h 5104026"/>
              <a:gd name="connsiteX5" fmla="*/ 290790 w 3678228"/>
              <a:gd name="connsiteY5" fmla="*/ 1432573 h 5104026"/>
              <a:gd name="connsiteX6" fmla="*/ 567881 w 3678228"/>
              <a:gd name="connsiteY6" fmla="*/ 1377155 h 5104026"/>
              <a:gd name="connsiteX7" fmla="*/ 955809 w 3678228"/>
              <a:gd name="connsiteY7" fmla="*/ 1030790 h 5104026"/>
              <a:gd name="connsiteX8" fmla="*/ 1274463 w 3678228"/>
              <a:gd name="connsiteY8" fmla="*/ 545882 h 5104026"/>
              <a:gd name="connsiteX9" fmla="*/ 1066645 w 3678228"/>
              <a:gd name="connsiteY9" fmla="*/ 379627 h 5104026"/>
              <a:gd name="connsiteX10" fmla="*/ 1066644 w 3678228"/>
              <a:gd name="connsiteY10" fmla="*/ 130246 h 5104026"/>
              <a:gd name="connsiteX11" fmla="*/ 1454572 w 3678228"/>
              <a:gd name="connsiteY11" fmla="*/ 116391 h 5104026"/>
              <a:gd name="connsiteX12" fmla="*/ 1922164 w 3678228"/>
              <a:gd name="connsiteY12" fmla="*/ 213372 h 5104026"/>
              <a:gd name="connsiteX13" fmla="*/ 3678228 w 3678228"/>
              <a:gd name="connsiteY13" fmla="*/ 2658699 h 5104026"/>
              <a:gd name="connsiteX14" fmla="*/ 1922164 w 3678228"/>
              <a:gd name="connsiteY14" fmla="*/ 5104026 h 5104026"/>
              <a:gd name="connsiteX15" fmla="*/ 166100 w 3678228"/>
              <a:gd name="connsiteY15" fmla="*/ 2658699 h 5104026"/>
              <a:gd name="connsiteX0" fmla="*/ 79463 w 3591591"/>
              <a:gd name="connsiteY0" fmla="*/ 2658699 h 5104026"/>
              <a:gd name="connsiteX1" fmla="*/ 273429 w 3591591"/>
              <a:gd name="connsiteY1" fmla="*/ 2377950 h 5104026"/>
              <a:gd name="connsiteX2" fmla="*/ 24047 w 3591591"/>
              <a:gd name="connsiteY2" fmla="*/ 2156277 h 5104026"/>
              <a:gd name="connsiteX3" fmla="*/ 411973 w 3591591"/>
              <a:gd name="connsiteY3" fmla="*/ 2003877 h 5104026"/>
              <a:gd name="connsiteX4" fmla="*/ 287280 w 3591591"/>
              <a:gd name="connsiteY4" fmla="*/ 1765082 h 5104026"/>
              <a:gd name="connsiteX5" fmla="*/ 93319 w 3591591"/>
              <a:gd name="connsiteY5" fmla="*/ 1602095 h 5104026"/>
              <a:gd name="connsiteX6" fmla="*/ 204153 w 3591591"/>
              <a:gd name="connsiteY6" fmla="*/ 1432573 h 5104026"/>
              <a:gd name="connsiteX7" fmla="*/ 481244 w 3591591"/>
              <a:gd name="connsiteY7" fmla="*/ 1377155 h 5104026"/>
              <a:gd name="connsiteX8" fmla="*/ 869172 w 3591591"/>
              <a:gd name="connsiteY8" fmla="*/ 1030790 h 5104026"/>
              <a:gd name="connsiteX9" fmla="*/ 1187826 w 3591591"/>
              <a:gd name="connsiteY9" fmla="*/ 545882 h 5104026"/>
              <a:gd name="connsiteX10" fmla="*/ 980008 w 3591591"/>
              <a:gd name="connsiteY10" fmla="*/ 379627 h 5104026"/>
              <a:gd name="connsiteX11" fmla="*/ 980007 w 3591591"/>
              <a:gd name="connsiteY11" fmla="*/ 130246 h 5104026"/>
              <a:gd name="connsiteX12" fmla="*/ 1367935 w 3591591"/>
              <a:gd name="connsiteY12" fmla="*/ 116391 h 5104026"/>
              <a:gd name="connsiteX13" fmla="*/ 1835527 w 3591591"/>
              <a:gd name="connsiteY13" fmla="*/ 213372 h 5104026"/>
              <a:gd name="connsiteX14" fmla="*/ 3591591 w 3591591"/>
              <a:gd name="connsiteY14" fmla="*/ 2658699 h 5104026"/>
              <a:gd name="connsiteX15" fmla="*/ 1835527 w 3591591"/>
              <a:gd name="connsiteY15" fmla="*/ 5104026 h 5104026"/>
              <a:gd name="connsiteX16" fmla="*/ 79463 w 3591591"/>
              <a:gd name="connsiteY16" fmla="*/ 2658699 h 5104026"/>
              <a:gd name="connsiteX0" fmla="*/ 97326 w 3609454"/>
              <a:gd name="connsiteY0" fmla="*/ 2658699 h 5104026"/>
              <a:gd name="connsiteX1" fmla="*/ 291292 w 3609454"/>
              <a:gd name="connsiteY1" fmla="*/ 2377950 h 5104026"/>
              <a:gd name="connsiteX2" fmla="*/ 28055 w 3609454"/>
              <a:gd name="connsiteY2" fmla="*/ 2322532 h 5104026"/>
              <a:gd name="connsiteX3" fmla="*/ 41910 w 3609454"/>
              <a:gd name="connsiteY3" fmla="*/ 2156277 h 5104026"/>
              <a:gd name="connsiteX4" fmla="*/ 429836 w 3609454"/>
              <a:gd name="connsiteY4" fmla="*/ 2003877 h 5104026"/>
              <a:gd name="connsiteX5" fmla="*/ 305143 w 3609454"/>
              <a:gd name="connsiteY5" fmla="*/ 1765082 h 5104026"/>
              <a:gd name="connsiteX6" fmla="*/ 111182 w 3609454"/>
              <a:gd name="connsiteY6" fmla="*/ 1602095 h 5104026"/>
              <a:gd name="connsiteX7" fmla="*/ 222016 w 3609454"/>
              <a:gd name="connsiteY7" fmla="*/ 1432573 h 5104026"/>
              <a:gd name="connsiteX8" fmla="*/ 499107 w 3609454"/>
              <a:gd name="connsiteY8" fmla="*/ 1377155 h 5104026"/>
              <a:gd name="connsiteX9" fmla="*/ 887035 w 3609454"/>
              <a:gd name="connsiteY9" fmla="*/ 1030790 h 5104026"/>
              <a:gd name="connsiteX10" fmla="*/ 1205689 w 3609454"/>
              <a:gd name="connsiteY10" fmla="*/ 545882 h 5104026"/>
              <a:gd name="connsiteX11" fmla="*/ 997871 w 3609454"/>
              <a:gd name="connsiteY11" fmla="*/ 379627 h 5104026"/>
              <a:gd name="connsiteX12" fmla="*/ 997870 w 3609454"/>
              <a:gd name="connsiteY12" fmla="*/ 130246 h 5104026"/>
              <a:gd name="connsiteX13" fmla="*/ 1385798 w 3609454"/>
              <a:gd name="connsiteY13" fmla="*/ 116391 h 5104026"/>
              <a:gd name="connsiteX14" fmla="*/ 1853390 w 3609454"/>
              <a:gd name="connsiteY14" fmla="*/ 213372 h 5104026"/>
              <a:gd name="connsiteX15" fmla="*/ 3609454 w 3609454"/>
              <a:gd name="connsiteY15" fmla="*/ 2658699 h 5104026"/>
              <a:gd name="connsiteX16" fmla="*/ 1853390 w 3609454"/>
              <a:gd name="connsiteY16" fmla="*/ 5104026 h 5104026"/>
              <a:gd name="connsiteX17" fmla="*/ 97326 w 3609454"/>
              <a:gd name="connsiteY17" fmla="*/ 2658699 h 5104026"/>
              <a:gd name="connsiteX0" fmla="*/ 123554 w 3635682"/>
              <a:gd name="connsiteY0" fmla="*/ 2658699 h 5104026"/>
              <a:gd name="connsiteX1" fmla="*/ 165120 w 3635682"/>
              <a:gd name="connsiteY1" fmla="*/ 2571914 h 5104026"/>
              <a:gd name="connsiteX2" fmla="*/ 317520 w 3635682"/>
              <a:gd name="connsiteY2" fmla="*/ 2377950 h 5104026"/>
              <a:gd name="connsiteX3" fmla="*/ 54283 w 3635682"/>
              <a:gd name="connsiteY3" fmla="*/ 2322532 h 5104026"/>
              <a:gd name="connsiteX4" fmla="*/ 68138 w 3635682"/>
              <a:gd name="connsiteY4" fmla="*/ 2156277 h 5104026"/>
              <a:gd name="connsiteX5" fmla="*/ 456064 w 3635682"/>
              <a:gd name="connsiteY5" fmla="*/ 2003877 h 5104026"/>
              <a:gd name="connsiteX6" fmla="*/ 331371 w 3635682"/>
              <a:gd name="connsiteY6" fmla="*/ 1765082 h 5104026"/>
              <a:gd name="connsiteX7" fmla="*/ 137410 w 3635682"/>
              <a:gd name="connsiteY7" fmla="*/ 1602095 h 5104026"/>
              <a:gd name="connsiteX8" fmla="*/ 248244 w 3635682"/>
              <a:gd name="connsiteY8" fmla="*/ 1432573 h 5104026"/>
              <a:gd name="connsiteX9" fmla="*/ 525335 w 3635682"/>
              <a:gd name="connsiteY9" fmla="*/ 1377155 h 5104026"/>
              <a:gd name="connsiteX10" fmla="*/ 913263 w 3635682"/>
              <a:gd name="connsiteY10" fmla="*/ 1030790 h 5104026"/>
              <a:gd name="connsiteX11" fmla="*/ 1231917 w 3635682"/>
              <a:gd name="connsiteY11" fmla="*/ 545882 h 5104026"/>
              <a:gd name="connsiteX12" fmla="*/ 1024099 w 3635682"/>
              <a:gd name="connsiteY12" fmla="*/ 379627 h 5104026"/>
              <a:gd name="connsiteX13" fmla="*/ 1024098 w 3635682"/>
              <a:gd name="connsiteY13" fmla="*/ 130246 h 5104026"/>
              <a:gd name="connsiteX14" fmla="*/ 1412026 w 3635682"/>
              <a:gd name="connsiteY14" fmla="*/ 116391 h 5104026"/>
              <a:gd name="connsiteX15" fmla="*/ 1879618 w 3635682"/>
              <a:gd name="connsiteY15" fmla="*/ 213372 h 5104026"/>
              <a:gd name="connsiteX16" fmla="*/ 3635682 w 3635682"/>
              <a:gd name="connsiteY16" fmla="*/ 2658699 h 5104026"/>
              <a:gd name="connsiteX17" fmla="*/ 1879618 w 3635682"/>
              <a:gd name="connsiteY17" fmla="*/ 5104026 h 5104026"/>
              <a:gd name="connsiteX18" fmla="*/ 123554 w 3635682"/>
              <a:gd name="connsiteY18" fmla="*/ 2658699 h 5104026"/>
              <a:gd name="connsiteX0" fmla="*/ 97327 w 3609455"/>
              <a:gd name="connsiteY0" fmla="*/ 2658699 h 5104148"/>
              <a:gd name="connsiteX1" fmla="*/ 138893 w 3609455"/>
              <a:gd name="connsiteY1" fmla="*/ 2571914 h 5104148"/>
              <a:gd name="connsiteX2" fmla="*/ 291293 w 3609455"/>
              <a:gd name="connsiteY2" fmla="*/ 2377950 h 5104148"/>
              <a:gd name="connsiteX3" fmla="*/ 28056 w 3609455"/>
              <a:gd name="connsiteY3" fmla="*/ 2322532 h 5104148"/>
              <a:gd name="connsiteX4" fmla="*/ 41911 w 3609455"/>
              <a:gd name="connsiteY4" fmla="*/ 2156277 h 5104148"/>
              <a:gd name="connsiteX5" fmla="*/ 429837 w 3609455"/>
              <a:gd name="connsiteY5" fmla="*/ 2003877 h 5104148"/>
              <a:gd name="connsiteX6" fmla="*/ 305144 w 3609455"/>
              <a:gd name="connsiteY6" fmla="*/ 1765082 h 5104148"/>
              <a:gd name="connsiteX7" fmla="*/ 111183 w 3609455"/>
              <a:gd name="connsiteY7" fmla="*/ 1602095 h 5104148"/>
              <a:gd name="connsiteX8" fmla="*/ 222017 w 3609455"/>
              <a:gd name="connsiteY8" fmla="*/ 1432573 h 5104148"/>
              <a:gd name="connsiteX9" fmla="*/ 499108 w 3609455"/>
              <a:gd name="connsiteY9" fmla="*/ 1377155 h 5104148"/>
              <a:gd name="connsiteX10" fmla="*/ 887036 w 3609455"/>
              <a:gd name="connsiteY10" fmla="*/ 1030790 h 5104148"/>
              <a:gd name="connsiteX11" fmla="*/ 1205690 w 3609455"/>
              <a:gd name="connsiteY11" fmla="*/ 545882 h 5104148"/>
              <a:gd name="connsiteX12" fmla="*/ 997872 w 3609455"/>
              <a:gd name="connsiteY12" fmla="*/ 379627 h 5104148"/>
              <a:gd name="connsiteX13" fmla="*/ 997871 w 3609455"/>
              <a:gd name="connsiteY13" fmla="*/ 130246 h 5104148"/>
              <a:gd name="connsiteX14" fmla="*/ 1385799 w 3609455"/>
              <a:gd name="connsiteY14" fmla="*/ 116391 h 5104148"/>
              <a:gd name="connsiteX15" fmla="*/ 1853391 w 3609455"/>
              <a:gd name="connsiteY15" fmla="*/ 213372 h 5104148"/>
              <a:gd name="connsiteX16" fmla="*/ 3609455 w 3609455"/>
              <a:gd name="connsiteY16" fmla="*/ 2658699 h 5104148"/>
              <a:gd name="connsiteX17" fmla="*/ 1853391 w 3609455"/>
              <a:gd name="connsiteY17" fmla="*/ 5104026 h 5104148"/>
              <a:gd name="connsiteX18" fmla="*/ 291293 w 3609455"/>
              <a:gd name="connsiteY18" fmla="*/ 2765877 h 5104148"/>
              <a:gd name="connsiteX19" fmla="*/ 97327 w 3609455"/>
              <a:gd name="connsiteY19" fmla="*/ 2658699 h 5104148"/>
              <a:gd name="connsiteX0" fmla="*/ 97327 w 3609455"/>
              <a:gd name="connsiteY0" fmla="*/ 2658699 h 5105497"/>
              <a:gd name="connsiteX1" fmla="*/ 138893 w 3609455"/>
              <a:gd name="connsiteY1" fmla="*/ 2571914 h 5105497"/>
              <a:gd name="connsiteX2" fmla="*/ 291293 w 3609455"/>
              <a:gd name="connsiteY2" fmla="*/ 2377950 h 5105497"/>
              <a:gd name="connsiteX3" fmla="*/ 28056 w 3609455"/>
              <a:gd name="connsiteY3" fmla="*/ 2322532 h 5105497"/>
              <a:gd name="connsiteX4" fmla="*/ 41911 w 3609455"/>
              <a:gd name="connsiteY4" fmla="*/ 2156277 h 5105497"/>
              <a:gd name="connsiteX5" fmla="*/ 429837 w 3609455"/>
              <a:gd name="connsiteY5" fmla="*/ 2003877 h 5105497"/>
              <a:gd name="connsiteX6" fmla="*/ 305144 w 3609455"/>
              <a:gd name="connsiteY6" fmla="*/ 1765082 h 5105497"/>
              <a:gd name="connsiteX7" fmla="*/ 111183 w 3609455"/>
              <a:gd name="connsiteY7" fmla="*/ 1602095 h 5105497"/>
              <a:gd name="connsiteX8" fmla="*/ 222017 w 3609455"/>
              <a:gd name="connsiteY8" fmla="*/ 1432573 h 5105497"/>
              <a:gd name="connsiteX9" fmla="*/ 499108 w 3609455"/>
              <a:gd name="connsiteY9" fmla="*/ 1377155 h 5105497"/>
              <a:gd name="connsiteX10" fmla="*/ 887036 w 3609455"/>
              <a:gd name="connsiteY10" fmla="*/ 1030790 h 5105497"/>
              <a:gd name="connsiteX11" fmla="*/ 1205690 w 3609455"/>
              <a:gd name="connsiteY11" fmla="*/ 545882 h 5105497"/>
              <a:gd name="connsiteX12" fmla="*/ 997872 w 3609455"/>
              <a:gd name="connsiteY12" fmla="*/ 379627 h 5105497"/>
              <a:gd name="connsiteX13" fmla="*/ 997871 w 3609455"/>
              <a:gd name="connsiteY13" fmla="*/ 130246 h 5105497"/>
              <a:gd name="connsiteX14" fmla="*/ 1385799 w 3609455"/>
              <a:gd name="connsiteY14" fmla="*/ 116391 h 5105497"/>
              <a:gd name="connsiteX15" fmla="*/ 1853391 w 3609455"/>
              <a:gd name="connsiteY15" fmla="*/ 213372 h 5105497"/>
              <a:gd name="connsiteX16" fmla="*/ 3609455 w 3609455"/>
              <a:gd name="connsiteY16" fmla="*/ 2658699 h 5105497"/>
              <a:gd name="connsiteX17" fmla="*/ 1853391 w 3609455"/>
              <a:gd name="connsiteY17" fmla="*/ 5104026 h 5105497"/>
              <a:gd name="connsiteX18" fmla="*/ 471402 w 3609455"/>
              <a:gd name="connsiteY18" fmla="*/ 3015259 h 5105497"/>
              <a:gd name="connsiteX19" fmla="*/ 291293 w 3609455"/>
              <a:gd name="connsiteY19" fmla="*/ 2765877 h 5105497"/>
              <a:gd name="connsiteX20" fmla="*/ 97327 w 3609455"/>
              <a:gd name="connsiteY20" fmla="*/ 2658699 h 5105497"/>
              <a:gd name="connsiteX0" fmla="*/ 97327 w 3609455"/>
              <a:gd name="connsiteY0" fmla="*/ 2658699 h 5105478"/>
              <a:gd name="connsiteX1" fmla="*/ 138893 w 3609455"/>
              <a:gd name="connsiteY1" fmla="*/ 2571914 h 5105478"/>
              <a:gd name="connsiteX2" fmla="*/ 291293 w 3609455"/>
              <a:gd name="connsiteY2" fmla="*/ 2377950 h 5105478"/>
              <a:gd name="connsiteX3" fmla="*/ 28056 w 3609455"/>
              <a:gd name="connsiteY3" fmla="*/ 2322532 h 5105478"/>
              <a:gd name="connsiteX4" fmla="*/ 41911 w 3609455"/>
              <a:gd name="connsiteY4" fmla="*/ 2156277 h 5105478"/>
              <a:gd name="connsiteX5" fmla="*/ 429837 w 3609455"/>
              <a:gd name="connsiteY5" fmla="*/ 2003877 h 5105478"/>
              <a:gd name="connsiteX6" fmla="*/ 305144 w 3609455"/>
              <a:gd name="connsiteY6" fmla="*/ 1765082 h 5105478"/>
              <a:gd name="connsiteX7" fmla="*/ 111183 w 3609455"/>
              <a:gd name="connsiteY7" fmla="*/ 1602095 h 5105478"/>
              <a:gd name="connsiteX8" fmla="*/ 222017 w 3609455"/>
              <a:gd name="connsiteY8" fmla="*/ 1432573 h 5105478"/>
              <a:gd name="connsiteX9" fmla="*/ 499108 w 3609455"/>
              <a:gd name="connsiteY9" fmla="*/ 1377155 h 5105478"/>
              <a:gd name="connsiteX10" fmla="*/ 887036 w 3609455"/>
              <a:gd name="connsiteY10" fmla="*/ 1030790 h 5105478"/>
              <a:gd name="connsiteX11" fmla="*/ 1205690 w 3609455"/>
              <a:gd name="connsiteY11" fmla="*/ 545882 h 5105478"/>
              <a:gd name="connsiteX12" fmla="*/ 997872 w 3609455"/>
              <a:gd name="connsiteY12" fmla="*/ 379627 h 5105478"/>
              <a:gd name="connsiteX13" fmla="*/ 997871 w 3609455"/>
              <a:gd name="connsiteY13" fmla="*/ 130246 h 5105478"/>
              <a:gd name="connsiteX14" fmla="*/ 1385799 w 3609455"/>
              <a:gd name="connsiteY14" fmla="*/ 116391 h 5105478"/>
              <a:gd name="connsiteX15" fmla="*/ 1853391 w 3609455"/>
              <a:gd name="connsiteY15" fmla="*/ 213372 h 5105478"/>
              <a:gd name="connsiteX16" fmla="*/ 3609455 w 3609455"/>
              <a:gd name="connsiteY16" fmla="*/ 2658699 h 5105478"/>
              <a:gd name="connsiteX17" fmla="*/ 1853391 w 3609455"/>
              <a:gd name="connsiteY17" fmla="*/ 5104026 h 5105478"/>
              <a:gd name="connsiteX18" fmla="*/ 471402 w 3609455"/>
              <a:gd name="connsiteY18" fmla="*/ 3015259 h 5105478"/>
              <a:gd name="connsiteX19" fmla="*/ 623802 w 3609455"/>
              <a:gd name="connsiteY19" fmla="*/ 2668895 h 5105478"/>
              <a:gd name="connsiteX20" fmla="*/ 291293 w 3609455"/>
              <a:gd name="connsiteY20" fmla="*/ 2765877 h 5105478"/>
              <a:gd name="connsiteX21" fmla="*/ 97327 w 3609455"/>
              <a:gd name="connsiteY21" fmla="*/ 2658699 h 5105478"/>
              <a:gd name="connsiteX0" fmla="*/ 97327 w 3609455"/>
              <a:gd name="connsiteY0" fmla="*/ 2658699 h 5104475"/>
              <a:gd name="connsiteX1" fmla="*/ 138893 w 3609455"/>
              <a:gd name="connsiteY1" fmla="*/ 2571914 h 5104475"/>
              <a:gd name="connsiteX2" fmla="*/ 291293 w 3609455"/>
              <a:gd name="connsiteY2" fmla="*/ 2377950 h 5104475"/>
              <a:gd name="connsiteX3" fmla="*/ 28056 w 3609455"/>
              <a:gd name="connsiteY3" fmla="*/ 2322532 h 5104475"/>
              <a:gd name="connsiteX4" fmla="*/ 41911 w 3609455"/>
              <a:gd name="connsiteY4" fmla="*/ 2156277 h 5104475"/>
              <a:gd name="connsiteX5" fmla="*/ 429837 w 3609455"/>
              <a:gd name="connsiteY5" fmla="*/ 2003877 h 5104475"/>
              <a:gd name="connsiteX6" fmla="*/ 305144 w 3609455"/>
              <a:gd name="connsiteY6" fmla="*/ 1765082 h 5104475"/>
              <a:gd name="connsiteX7" fmla="*/ 111183 w 3609455"/>
              <a:gd name="connsiteY7" fmla="*/ 1602095 h 5104475"/>
              <a:gd name="connsiteX8" fmla="*/ 222017 w 3609455"/>
              <a:gd name="connsiteY8" fmla="*/ 1432573 h 5104475"/>
              <a:gd name="connsiteX9" fmla="*/ 499108 w 3609455"/>
              <a:gd name="connsiteY9" fmla="*/ 1377155 h 5104475"/>
              <a:gd name="connsiteX10" fmla="*/ 887036 w 3609455"/>
              <a:gd name="connsiteY10" fmla="*/ 1030790 h 5104475"/>
              <a:gd name="connsiteX11" fmla="*/ 1205690 w 3609455"/>
              <a:gd name="connsiteY11" fmla="*/ 545882 h 5104475"/>
              <a:gd name="connsiteX12" fmla="*/ 997872 w 3609455"/>
              <a:gd name="connsiteY12" fmla="*/ 379627 h 5104475"/>
              <a:gd name="connsiteX13" fmla="*/ 997871 w 3609455"/>
              <a:gd name="connsiteY13" fmla="*/ 130246 h 5104475"/>
              <a:gd name="connsiteX14" fmla="*/ 1385799 w 3609455"/>
              <a:gd name="connsiteY14" fmla="*/ 116391 h 5104475"/>
              <a:gd name="connsiteX15" fmla="*/ 1853391 w 3609455"/>
              <a:gd name="connsiteY15" fmla="*/ 213372 h 5104475"/>
              <a:gd name="connsiteX16" fmla="*/ 3609455 w 3609455"/>
              <a:gd name="connsiteY16" fmla="*/ 2658699 h 5104475"/>
              <a:gd name="connsiteX17" fmla="*/ 1853391 w 3609455"/>
              <a:gd name="connsiteY17" fmla="*/ 5104026 h 5104475"/>
              <a:gd name="connsiteX18" fmla="*/ 873184 w 3609455"/>
              <a:gd name="connsiteY18" fmla="*/ 2862859 h 5104475"/>
              <a:gd name="connsiteX19" fmla="*/ 623802 w 3609455"/>
              <a:gd name="connsiteY19" fmla="*/ 2668895 h 5104475"/>
              <a:gd name="connsiteX20" fmla="*/ 291293 w 3609455"/>
              <a:gd name="connsiteY20" fmla="*/ 2765877 h 5104475"/>
              <a:gd name="connsiteX21" fmla="*/ 97327 w 3609455"/>
              <a:gd name="connsiteY21" fmla="*/ 2658699 h 5104475"/>
              <a:gd name="connsiteX0" fmla="*/ 97327 w 3609455"/>
              <a:gd name="connsiteY0" fmla="*/ 2658699 h 5104611"/>
              <a:gd name="connsiteX1" fmla="*/ 138893 w 3609455"/>
              <a:gd name="connsiteY1" fmla="*/ 2571914 h 5104611"/>
              <a:gd name="connsiteX2" fmla="*/ 291293 w 3609455"/>
              <a:gd name="connsiteY2" fmla="*/ 2377950 h 5104611"/>
              <a:gd name="connsiteX3" fmla="*/ 28056 w 3609455"/>
              <a:gd name="connsiteY3" fmla="*/ 2322532 h 5104611"/>
              <a:gd name="connsiteX4" fmla="*/ 41911 w 3609455"/>
              <a:gd name="connsiteY4" fmla="*/ 2156277 h 5104611"/>
              <a:gd name="connsiteX5" fmla="*/ 429837 w 3609455"/>
              <a:gd name="connsiteY5" fmla="*/ 2003877 h 5104611"/>
              <a:gd name="connsiteX6" fmla="*/ 305144 w 3609455"/>
              <a:gd name="connsiteY6" fmla="*/ 1765082 h 5104611"/>
              <a:gd name="connsiteX7" fmla="*/ 111183 w 3609455"/>
              <a:gd name="connsiteY7" fmla="*/ 1602095 h 5104611"/>
              <a:gd name="connsiteX8" fmla="*/ 222017 w 3609455"/>
              <a:gd name="connsiteY8" fmla="*/ 1432573 h 5104611"/>
              <a:gd name="connsiteX9" fmla="*/ 499108 w 3609455"/>
              <a:gd name="connsiteY9" fmla="*/ 1377155 h 5104611"/>
              <a:gd name="connsiteX10" fmla="*/ 887036 w 3609455"/>
              <a:gd name="connsiteY10" fmla="*/ 1030790 h 5104611"/>
              <a:gd name="connsiteX11" fmla="*/ 1205690 w 3609455"/>
              <a:gd name="connsiteY11" fmla="*/ 545882 h 5104611"/>
              <a:gd name="connsiteX12" fmla="*/ 997872 w 3609455"/>
              <a:gd name="connsiteY12" fmla="*/ 379627 h 5104611"/>
              <a:gd name="connsiteX13" fmla="*/ 997871 w 3609455"/>
              <a:gd name="connsiteY13" fmla="*/ 130246 h 5104611"/>
              <a:gd name="connsiteX14" fmla="*/ 1385799 w 3609455"/>
              <a:gd name="connsiteY14" fmla="*/ 116391 h 5104611"/>
              <a:gd name="connsiteX15" fmla="*/ 1853391 w 3609455"/>
              <a:gd name="connsiteY15" fmla="*/ 213372 h 5104611"/>
              <a:gd name="connsiteX16" fmla="*/ 3609455 w 3609455"/>
              <a:gd name="connsiteY16" fmla="*/ 2658699 h 5104611"/>
              <a:gd name="connsiteX17" fmla="*/ 1853391 w 3609455"/>
              <a:gd name="connsiteY17" fmla="*/ 5104026 h 5104611"/>
              <a:gd name="connsiteX18" fmla="*/ 873184 w 3609455"/>
              <a:gd name="connsiteY18" fmla="*/ 2890568 h 5104611"/>
              <a:gd name="connsiteX19" fmla="*/ 623802 w 3609455"/>
              <a:gd name="connsiteY19" fmla="*/ 2668895 h 5104611"/>
              <a:gd name="connsiteX20" fmla="*/ 291293 w 3609455"/>
              <a:gd name="connsiteY20" fmla="*/ 2765877 h 5104611"/>
              <a:gd name="connsiteX21" fmla="*/ 97327 w 3609455"/>
              <a:gd name="connsiteY21" fmla="*/ 2658699 h 5104611"/>
              <a:gd name="connsiteX0" fmla="*/ 97327 w 3609455"/>
              <a:gd name="connsiteY0" fmla="*/ 2658699 h 5104657"/>
              <a:gd name="connsiteX1" fmla="*/ 138893 w 3609455"/>
              <a:gd name="connsiteY1" fmla="*/ 2571914 h 5104657"/>
              <a:gd name="connsiteX2" fmla="*/ 291293 w 3609455"/>
              <a:gd name="connsiteY2" fmla="*/ 2377950 h 5104657"/>
              <a:gd name="connsiteX3" fmla="*/ 28056 w 3609455"/>
              <a:gd name="connsiteY3" fmla="*/ 2322532 h 5104657"/>
              <a:gd name="connsiteX4" fmla="*/ 41911 w 3609455"/>
              <a:gd name="connsiteY4" fmla="*/ 2156277 h 5104657"/>
              <a:gd name="connsiteX5" fmla="*/ 429837 w 3609455"/>
              <a:gd name="connsiteY5" fmla="*/ 2003877 h 5104657"/>
              <a:gd name="connsiteX6" fmla="*/ 305144 w 3609455"/>
              <a:gd name="connsiteY6" fmla="*/ 1765082 h 5104657"/>
              <a:gd name="connsiteX7" fmla="*/ 111183 w 3609455"/>
              <a:gd name="connsiteY7" fmla="*/ 1602095 h 5104657"/>
              <a:gd name="connsiteX8" fmla="*/ 222017 w 3609455"/>
              <a:gd name="connsiteY8" fmla="*/ 1432573 h 5104657"/>
              <a:gd name="connsiteX9" fmla="*/ 499108 w 3609455"/>
              <a:gd name="connsiteY9" fmla="*/ 1377155 h 5104657"/>
              <a:gd name="connsiteX10" fmla="*/ 887036 w 3609455"/>
              <a:gd name="connsiteY10" fmla="*/ 1030790 h 5104657"/>
              <a:gd name="connsiteX11" fmla="*/ 1205690 w 3609455"/>
              <a:gd name="connsiteY11" fmla="*/ 545882 h 5104657"/>
              <a:gd name="connsiteX12" fmla="*/ 997872 w 3609455"/>
              <a:gd name="connsiteY12" fmla="*/ 379627 h 5104657"/>
              <a:gd name="connsiteX13" fmla="*/ 997871 w 3609455"/>
              <a:gd name="connsiteY13" fmla="*/ 130246 h 5104657"/>
              <a:gd name="connsiteX14" fmla="*/ 1385799 w 3609455"/>
              <a:gd name="connsiteY14" fmla="*/ 116391 h 5104657"/>
              <a:gd name="connsiteX15" fmla="*/ 1853391 w 3609455"/>
              <a:gd name="connsiteY15" fmla="*/ 213372 h 5104657"/>
              <a:gd name="connsiteX16" fmla="*/ 3609455 w 3609455"/>
              <a:gd name="connsiteY16" fmla="*/ 2658699 h 5104657"/>
              <a:gd name="connsiteX17" fmla="*/ 1853391 w 3609455"/>
              <a:gd name="connsiteY17" fmla="*/ 5104026 h 5104657"/>
              <a:gd name="connsiteX18" fmla="*/ 873184 w 3609455"/>
              <a:gd name="connsiteY18" fmla="*/ 2890568 h 5104657"/>
              <a:gd name="connsiteX19" fmla="*/ 623802 w 3609455"/>
              <a:gd name="connsiteY19" fmla="*/ 2668895 h 5104657"/>
              <a:gd name="connsiteX20" fmla="*/ 291293 w 3609455"/>
              <a:gd name="connsiteY20" fmla="*/ 2765877 h 5104657"/>
              <a:gd name="connsiteX21" fmla="*/ 97327 w 3609455"/>
              <a:gd name="connsiteY21" fmla="*/ 2658699 h 5104657"/>
              <a:gd name="connsiteX0" fmla="*/ 97327 w 3609455"/>
              <a:gd name="connsiteY0" fmla="*/ 2658699 h 5105016"/>
              <a:gd name="connsiteX1" fmla="*/ 138893 w 3609455"/>
              <a:gd name="connsiteY1" fmla="*/ 2571914 h 5105016"/>
              <a:gd name="connsiteX2" fmla="*/ 291293 w 3609455"/>
              <a:gd name="connsiteY2" fmla="*/ 2377950 h 5105016"/>
              <a:gd name="connsiteX3" fmla="*/ 28056 w 3609455"/>
              <a:gd name="connsiteY3" fmla="*/ 2322532 h 5105016"/>
              <a:gd name="connsiteX4" fmla="*/ 41911 w 3609455"/>
              <a:gd name="connsiteY4" fmla="*/ 2156277 h 5105016"/>
              <a:gd name="connsiteX5" fmla="*/ 429837 w 3609455"/>
              <a:gd name="connsiteY5" fmla="*/ 2003877 h 5105016"/>
              <a:gd name="connsiteX6" fmla="*/ 305144 w 3609455"/>
              <a:gd name="connsiteY6" fmla="*/ 1765082 h 5105016"/>
              <a:gd name="connsiteX7" fmla="*/ 111183 w 3609455"/>
              <a:gd name="connsiteY7" fmla="*/ 1602095 h 5105016"/>
              <a:gd name="connsiteX8" fmla="*/ 222017 w 3609455"/>
              <a:gd name="connsiteY8" fmla="*/ 1432573 h 5105016"/>
              <a:gd name="connsiteX9" fmla="*/ 499108 w 3609455"/>
              <a:gd name="connsiteY9" fmla="*/ 1377155 h 5105016"/>
              <a:gd name="connsiteX10" fmla="*/ 887036 w 3609455"/>
              <a:gd name="connsiteY10" fmla="*/ 1030790 h 5105016"/>
              <a:gd name="connsiteX11" fmla="*/ 1205690 w 3609455"/>
              <a:gd name="connsiteY11" fmla="*/ 545882 h 5105016"/>
              <a:gd name="connsiteX12" fmla="*/ 997872 w 3609455"/>
              <a:gd name="connsiteY12" fmla="*/ 379627 h 5105016"/>
              <a:gd name="connsiteX13" fmla="*/ 997871 w 3609455"/>
              <a:gd name="connsiteY13" fmla="*/ 130246 h 5105016"/>
              <a:gd name="connsiteX14" fmla="*/ 1385799 w 3609455"/>
              <a:gd name="connsiteY14" fmla="*/ 116391 h 5105016"/>
              <a:gd name="connsiteX15" fmla="*/ 1853391 w 3609455"/>
              <a:gd name="connsiteY15" fmla="*/ 213372 h 5105016"/>
              <a:gd name="connsiteX16" fmla="*/ 3609455 w 3609455"/>
              <a:gd name="connsiteY16" fmla="*/ 2658699 h 5105016"/>
              <a:gd name="connsiteX17" fmla="*/ 1853391 w 3609455"/>
              <a:gd name="connsiteY17" fmla="*/ 5104026 h 5105016"/>
              <a:gd name="connsiteX18" fmla="*/ 776202 w 3609455"/>
              <a:gd name="connsiteY18" fmla="*/ 2945986 h 5105016"/>
              <a:gd name="connsiteX19" fmla="*/ 623802 w 3609455"/>
              <a:gd name="connsiteY19" fmla="*/ 2668895 h 5105016"/>
              <a:gd name="connsiteX20" fmla="*/ 291293 w 3609455"/>
              <a:gd name="connsiteY20" fmla="*/ 2765877 h 5105016"/>
              <a:gd name="connsiteX21" fmla="*/ 97327 w 3609455"/>
              <a:gd name="connsiteY21" fmla="*/ 2658699 h 5105016"/>
              <a:gd name="connsiteX0" fmla="*/ 97327 w 3609455"/>
              <a:gd name="connsiteY0" fmla="*/ 2658699 h 5104956"/>
              <a:gd name="connsiteX1" fmla="*/ 138893 w 3609455"/>
              <a:gd name="connsiteY1" fmla="*/ 2571914 h 5104956"/>
              <a:gd name="connsiteX2" fmla="*/ 291293 w 3609455"/>
              <a:gd name="connsiteY2" fmla="*/ 2377950 h 5104956"/>
              <a:gd name="connsiteX3" fmla="*/ 28056 w 3609455"/>
              <a:gd name="connsiteY3" fmla="*/ 2322532 h 5104956"/>
              <a:gd name="connsiteX4" fmla="*/ 41911 w 3609455"/>
              <a:gd name="connsiteY4" fmla="*/ 2156277 h 5104956"/>
              <a:gd name="connsiteX5" fmla="*/ 429837 w 3609455"/>
              <a:gd name="connsiteY5" fmla="*/ 2003877 h 5104956"/>
              <a:gd name="connsiteX6" fmla="*/ 305144 w 3609455"/>
              <a:gd name="connsiteY6" fmla="*/ 1765082 h 5104956"/>
              <a:gd name="connsiteX7" fmla="*/ 111183 w 3609455"/>
              <a:gd name="connsiteY7" fmla="*/ 1602095 h 5104956"/>
              <a:gd name="connsiteX8" fmla="*/ 222017 w 3609455"/>
              <a:gd name="connsiteY8" fmla="*/ 1432573 h 5104956"/>
              <a:gd name="connsiteX9" fmla="*/ 499108 w 3609455"/>
              <a:gd name="connsiteY9" fmla="*/ 1377155 h 5104956"/>
              <a:gd name="connsiteX10" fmla="*/ 887036 w 3609455"/>
              <a:gd name="connsiteY10" fmla="*/ 1030790 h 5104956"/>
              <a:gd name="connsiteX11" fmla="*/ 1205690 w 3609455"/>
              <a:gd name="connsiteY11" fmla="*/ 545882 h 5104956"/>
              <a:gd name="connsiteX12" fmla="*/ 997872 w 3609455"/>
              <a:gd name="connsiteY12" fmla="*/ 379627 h 5104956"/>
              <a:gd name="connsiteX13" fmla="*/ 997871 w 3609455"/>
              <a:gd name="connsiteY13" fmla="*/ 130246 h 5104956"/>
              <a:gd name="connsiteX14" fmla="*/ 1385799 w 3609455"/>
              <a:gd name="connsiteY14" fmla="*/ 116391 h 5104956"/>
              <a:gd name="connsiteX15" fmla="*/ 1853391 w 3609455"/>
              <a:gd name="connsiteY15" fmla="*/ 213372 h 5104956"/>
              <a:gd name="connsiteX16" fmla="*/ 3609455 w 3609455"/>
              <a:gd name="connsiteY16" fmla="*/ 2658699 h 5104956"/>
              <a:gd name="connsiteX17" fmla="*/ 1853391 w 3609455"/>
              <a:gd name="connsiteY17" fmla="*/ 5104026 h 5104956"/>
              <a:gd name="connsiteX18" fmla="*/ 776202 w 3609455"/>
              <a:gd name="connsiteY18" fmla="*/ 2945986 h 5104956"/>
              <a:gd name="connsiteX19" fmla="*/ 734638 w 3609455"/>
              <a:gd name="connsiteY19" fmla="*/ 2668895 h 5104956"/>
              <a:gd name="connsiteX20" fmla="*/ 623802 w 3609455"/>
              <a:gd name="connsiteY20" fmla="*/ 2668895 h 5104956"/>
              <a:gd name="connsiteX21" fmla="*/ 291293 w 3609455"/>
              <a:gd name="connsiteY21" fmla="*/ 2765877 h 5104956"/>
              <a:gd name="connsiteX22" fmla="*/ 97327 w 3609455"/>
              <a:gd name="connsiteY22" fmla="*/ 2658699 h 5104956"/>
              <a:gd name="connsiteX0" fmla="*/ 97327 w 3609455"/>
              <a:gd name="connsiteY0" fmla="*/ 2658699 h 5104956"/>
              <a:gd name="connsiteX1" fmla="*/ 138893 w 3609455"/>
              <a:gd name="connsiteY1" fmla="*/ 2571914 h 5104956"/>
              <a:gd name="connsiteX2" fmla="*/ 291293 w 3609455"/>
              <a:gd name="connsiteY2" fmla="*/ 2377950 h 5104956"/>
              <a:gd name="connsiteX3" fmla="*/ 28056 w 3609455"/>
              <a:gd name="connsiteY3" fmla="*/ 2322532 h 5104956"/>
              <a:gd name="connsiteX4" fmla="*/ 41911 w 3609455"/>
              <a:gd name="connsiteY4" fmla="*/ 2156277 h 5104956"/>
              <a:gd name="connsiteX5" fmla="*/ 429837 w 3609455"/>
              <a:gd name="connsiteY5" fmla="*/ 2003877 h 5104956"/>
              <a:gd name="connsiteX6" fmla="*/ 305144 w 3609455"/>
              <a:gd name="connsiteY6" fmla="*/ 1765082 h 5104956"/>
              <a:gd name="connsiteX7" fmla="*/ 111183 w 3609455"/>
              <a:gd name="connsiteY7" fmla="*/ 1602095 h 5104956"/>
              <a:gd name="connsiteX8" fmla="*/ 222017 w 3609455"/>
              <a:gd name="connsiteY8" fmla="*/ 1432573 h 5104956"/>
              <a:gd name="connsiteX9" fmla="*/ 499108 w 3609455"/>
              <a:gd name="connsiteY9" fmla="*/ 1377155 h 5104956"/>
              <a:gd name="connsiteX10" fmla="*/ 887036 w 3609455"/>
              <a:gd name="connsiteY10" fmla="*/ 1030790 h 5104956"/>
              <a:gd name="connsiteX11" fmla="*/ 1205690 w 3609455"/>
              <a:gd name="connsiteY11" fmla="*/ 545882 h 5104956"/>
              <a:gd name="connsiteX12" fmla="*/ 997872 w 3609455"/>
              <a:gd name="connsiteY12" fmla="*/ 379627 h 5104956"/>
              <a:gd name="connsiteX13" fmla="*/ 997871 w 3609455"/>
              <a:gd name="connsiteY13" fmla="*/ 130246 h 5104956"/>
              <a:gd name="connsiteX14" fmla="*/ 1385799 w 3609455"/>
              <a:gd name="connsiteY14" fmla="*/ 116391 h 5104956"/>
              <a:gd name="connsiteX15" fmla="*/ 1853391 w 3609455"/>
              <a:gd name="connsiteY15" fmla="*/ 213372 h 5104956"/>
              <a:gd name="connsiteX16" fmla="*/ 3609455 w 3609455"/>
              <a:gd name="connsiteY16" fmla="*/ 2658699 h 5104956"/>
              <a:gd name="connsiteX17" fmla="*/ 1853391 w 3609455"/>
              <a:gd name="connsiteY17" fmla="*/ 5104026 h 5104956"/>
              <a:gd name="connsiteX18" fmla="*/ 776202 w 3609455"/>
              <a:gd name="connsiteY18" fmla="*/ 2945986 h 5104956"/>
              <a:gd name="connsiteX19" fmla="*/ 734638 w 3609455"/>
              <a:gd name="connsiteY19" fmla="*/ 2668895 h 5104956"/>
              <a:gd name="connsiteX20" fmla="*/ 679220 w 3609455"/>
              <a:gd name="connsiteY20" fmla="*/ 2502641 h 5104956"/>
              <a:gd name="connsiteX21" fmla="*/ 291293 w 3609455"/>
              <a:gd name="connsiteY21" fmla="*/ 2765877 h 5104956"/>
              <a:gd name="connsiteX22" fmla="*/ 97327 w 3609455"/>
              <a:gd name="connsiteY22" fmla="*/ 2658699 h 5104956"/>
              <a:gd name="connsiteX0" fmla="*/ 97327 w 3609455"/>
              <a:gd name="connsiteY0" fmla="*/ 2658699 h 5104956"/>
              <a:gd name="connsiteX1" fmla="*/ 138893 w 3609455"/>
              <a:gd name="connsiteY1" fmla="*/ 2571914 h 5104956"/>
              <a:gd name="connsiteX2" fmla="*/ 291293 w 3609455"/>
              <a:gd name="connsiteY2" fmla="*/ 2377950 h 5104956"/>
              <a:gd name="connsiteX3" fmla="*/ 28056 w 3609455"/>
              <a:gd name="connsiteY3" fmla="*/ 2322532 h 5104956"/>
              <a:gd name="connsiteX4" fmla="*/ 41911 w 3609455"/>
              <a:gd name="connsiteY4" fmla="*/ 2156277 h 5104956"/>
              <a:gd name="connsiteX5" fmla="*/ 429837 w 3609455"/>
              <a:gd name="connsiteY5" fmla="*/ 2003877 h 5104956"/>
              <a:gd name="connsiteX6" fmla="*/ 305144 w 3609455"/>
              <a:gd name="connsiteY6" fmla="*/ 1765082 h 5104956"/>
              <a:gd name="connsiteX7" fmla="*/ 111183 w 3609455"/>
              <a:gd name="connsiteY7" fmla="*/ 1602095 h 5104956"/>
              <a:gd name="connsiteX8" fmla="*/ 222017 w 3609455"/>
              <a:gd name="connsiteY8" fmla="*/ 1432573 h 5104956"/>
              <a:gd name="connsiteX9" fmla="*/ 499108 w 3609455"/>
              <a:gd name="connsiteY9" fmla="*/ 1377155 h 5104956"/>
              <a:gd name="connsiteX10" fmla="*/ 887036 w 3609455"/>
              <a:gd name="connsiteY10" fmla="*/ 1030790 h 5104956"/>
              <a:gd name="connsiteX11" fmla="*/ 1205690 w 3609455"/>
              <a:gd name="connsiteY11" fmla="*/ 545882 h 5104956"/>
              <a:gd name="connsiteX12" fmla="*/ 997872 w 3609455"/>
              <a:gd name="connsiteY12" fmla="*/ 379627 h 5104956"/>
              <a:gd name="connsiteX13" fmla="*/ 997871 w 3609455"/>
              <a:gd name="connsiteY13" fmla="*/ 130246 h 5104956"/>
              <a:gd name="connsiteX14" fmla="*/ 1385799 w 3609455"/>
              <a:gd name="connsiteY14" fmla="*/ 116391 h 5104956"/>
              <a:gd name="connsiteX15" fmla="*/ 1853391 w 3609455"/>
              <a:gd name="connsiteY15" fmla="*/ 213372 h 5104956"/>
              <a:gd name="connsiteX16" fmla="*/ 3609455 w 3609455"/>
              <a:gd name="connsiteY16" fmla="*/ 2658699 h 5104956"/>
              <a:gd name="connsiteX17" fmla="*/ 1853391 w 3609455"/>
              <a:gd name="connsiteY17" fmla="*/ 5104026 h 5104956"/>
              <a:gd name="connsiteX18" fmla="*/ 776202 w 3609455"/>
              <a:gd name="connsiteY18" fmla="*/ 2945986 h 5104956"/>
              <a:gd name="connsiteX19" fmla="*/ 734638 w 3609455"/>
              <a:gd name="connsiteY19" fmla="*/ 2668895 h 5104956"/>
              <a:gd name="connsiteX20" fmla="*/ 679220 w 3609455"/>
              <a:gd name="connsiteY20" fmla="*/ 2502641 h 5104956"/>
              <a:gd name="connsiteX21" fmla="*/ 540675 w 3609455"/>
              <a:gd name="connsiteY21" fmla="*/ 2682750 h 5104956"/>
              <a:gd name="connsiteX22" fmla="*/ 291293 w 3609455"/>
              <a:gd name="connsiteY22" fmla="*/ 2765877 h 5104956"/>
              <a:gd name="connsiteX23" fmla="*/ 97327 w 3609455"/>
              <a:gd name="connsiteY23" fmla="*/ 2658699 h 5104956"/>
              <a:gd name="connsiteX0" fmla="*/ 97327 w 3609455"/>
              <a:gd name="connsiteY0" fmla="*/ 2658699 h 5109677"/>
              <a:gd name="connsiteX1" fmla="*/ 138893 w 3609455"/>
              <a:gd name="connsiteY1" fmla="*/ 2571914 h 5109677"/>
              <a:gd name="connsiteX2" fmla="*/ 291293 w 3609455"/>
              <a:gd name="connsiteY2" fmla="*/ 2377950 h 5109677"/>
              <a:gd name="connsiteX3" fmla="*/ 28056 w 3609455"/>
              <a:gd name="connsiteY3" fmla="*/ 2322532 h 5109677"/>
              <a:gd name="connsiteX4" fmla="*/ 41911 w 3609455"/>
              <a:gd name="connsiteY4" fmla="*/ 2156277 h 5109677"/>
              <a:gd name="connsiteX5" fmla="*/ 429837 w 3609455"/>
              <a:gd name="connsiteY5" fmla="*/ 2003877 h 5109677"/>
              <a:gd name="connsiteX6" fmla="*/ 305144 w 3609455"/>
              <a:gd name="connsiteY6" fmla="*/ 1765082 h 5109677"/>
              <a:gd name="connsiteX7" fmla="*/ 111183 w 3609455"/>
              <a:gd name="connsiteY7" fmla="*/ 1602095 h 5109677"/>
              <a:gd name="connsiteX8" fmla="*/ 222017 w 3609455"/>
              <a:gd name="connsiteY8" fmla="*/ 1432573 h 5109677"/>
              <a:gd name="connsiteX9" fmla="*/ 499108 w 3609455"/>
              <a:gd name="connsiteY9" fmla="*/ 1377155 h 5109677"/>
              <a:gd name="connsiteX10" fmla="*/ 887036 w 3609455"/>
              <a:gd name="connsiteY10" fmla="*/ 1030790 h 5109677"/>
              <a:gd name="connsiteX11" fmla="*/ 1205690 w 3609455"/>
              <a:gd name="connsiteY11" fmla="*/ 545882 h 5109677"/>
              <a:gd name="connsiteX12" fmla="*/ 997872 w 3609455"/>
              <a:gd name="connsiteY12" fmla="*/ 379627 h 5109677"/>
              <a:gd name="connsiteX13" fmla="*/ 997871 w 3609455"/>
              <a:gd name="connsiteY13" fmla="*/ 130246 h 5109677"/>
              <a:gd name="connsiteX14" fmla="*/ 1385799 w 3609455"/>
              <a:gd name="connsiteY14" fmla="*/ 116391 h 5109677"/>
              <a:gd name="connsiteX15" fmla="*/ 1853391 w 3609455"/>
              <a:gd name="connsiteY15" fmla="*/ 213372 h 5109677"/>
              <a:gd name="connsiteX16" fmla="*/ 3609455 w 3609455"/>
              <a:gd name="connsiteY16" fmla="*/ 2658699 h 5109677"/>
              <a:gd name="connsiteX17" fmla="*/ 1853391 w 3609455"/>
              <a:gd name="connsiteY17" fmla="*/ 5104026 h 5109677"/>
              <a:gd name="connsiteX18" fmla="*/ 831620 w 3609455"/>
              <a:gd name="connsiteY18" fmla="*/ 3320059 h 5109677"/>
              <a:gd name="connsiteX19" fmla="*/ 776202 w 3609455"/>
              <a:gd name="connsiteY19" fmla="*/ 2945986 h 5109677"/>
              <a:gd name="connsiteX20" fmla="*/ 734638 w 3609455"/>
              <a:gd name="connsiteY20" fmla="*/ 2668895 h 5109677"/>
              <a:gd name="connsiteX21" fmla="*/ 679220 w 3609455"/>
              <a:gd name="connsiteY21" fmla="*/ 2502641 h 5109677"/>
              <a:gd name="connsiteX22" fmla="*/ 540675 w 3609455"/>
              <a:gd name="connsiteY22" fmla="*/ 2682750 h 5109677"/>
              <a:gd name="connsiteX23" fmla="*/ 291293 w 3609455"/>
              <a:gd name="connsiteY23" fmla="*/ 2765877 h 5109677"/>
              <a:gd name="connsiteX24" fmla="*/ 97327 w 3609455"/>
              <a:gd name="connsiteY24" fmla="*/ 2658699 h 5109677"/>
              <a:gd name="connsiteX0" fmla="*/ 97327 w 3609455"/>
              <a:gd name="connsiteY0" fmla="*/ 2658699 h 5109774"/>
              <a:gd name="connsiteX1" fmla="*/ 138893 w 3609455"/>
              <a:gd name="connsiteY1" fmla="*/ 2571914 h 5109774"/>
              <a:gd name="connsiteX2" fmla="*/ 291293 w 3609455"/>
              <a:gd name="connsiteY2" fmla="*/ 2377950 h 5109774"/>
              <a:gd name="connsiteX3" fmla="*/ 28056 w 3609455"/>
              <a:gd name="connsiteY3" fmla="*/ 2322532 h 5109774"/>
              <a:gd name="connsiteX4" fmla="*/ 41911 w 3609455"/>
              <a:gd name="connsiteY4" fmla="*/ 2156277 h 5109774"/>
              <a:gd name="connsiteX5" fmla="*/ 429837 w 3609455"/>
              <a:gd name="connsiteY5" fmla="*/ 2003877 h 5109774"/>
              <a:gd name="connsiteX6" fmla="*/ 305144 w 3609455"/>
              <a:gd name="connsiteY6" fmla="*/ 1765082 h 5109774"/>
              <a:gd name="connsiteX7" fmla="*/ 111183 w 3609455"/>
              <a:gd name="connsiteY7" fmla="*/ 1602095 h 5109774"/>
              <a:gd name="connsiteX8" fmla="*/ 222017 w 3609455"/>
              <a:gd name="connsiteY8" fmla="*/ 1432573 h 5109774"/>
              <a:gd name="connsiteX9" fmla="*/ 499108 w 3609455"/>
              <a:gd name="connsiteY9" fmla="*/ 1377155 h 5109774"/>
              <a:gd name="connsiteX10" fmla="*/ 887036 w 3609455"/>
              <a:gd name="connsiteY10" fmla="*/ 1030790 h 5109774"/>
              <a:gd name="connsiteX11" fmla="*/ 1205690 w 3609455"/>
              <a:gd name="connsiteY11" fmla="*/ 545882 h 5109774"/>
              <a:gd name="connsiteX12" fmla="*/ 997872 w 3609455"/>
              <a:gd name="connsiteY12" fmla="*/ 379627 h 5109774"/>
              <a:gd name="connsiteX13" fmla="*/ 997871 w 3609455"/>
              <a:gd name="connsiteY13" fmla="*/ 130246 h 5109774"/>
              <a:gd name="connsiteX14" fmla="*/ 1385799 w 3609455"/>
              <a:gd name="connsiteY14" fmla="*/ 116391 h 5109774"/>
              <a:gd name="connsiteX15" fmla="*/ 1853391 w 3609455"/>
              <a:gd name="connsiteY15" fmla="*/ 213372 h 5109774"/>
              <a:gd name="connsiteX16" fmla="*/ 3609455 w 3609455"/>
              <a:gd name="connsiteY16" fmla="*/ 2658699 h 5109774"/>
              <a:gd name="connsiteX17" fmla="*/ 1853391 w 3609455"/>
              <a:gd name="connsiteY17" fmla="*/ 5104026 h 5109774"/>
              <a:gd name="connsiteX18" fmla="*/ 831620 w 3609455"/>
              <a:gd name="connsiteY18" fmla="*/ 3320059 h 5109774"/>
              <a:gd name="connsiteX19" fmla="*/ 776202 w 3609455"/>
              <a:gd name="connsiteY19" fmla="*/ 2945986 h 5109774"/>
              <a:gd name="connsiteX20" fmla="*/ 734638 w 3609455"/>
              <a:gd name="connsiteY20" fmla="*/ 2668895 h 5109774"/>
              <a:gd name="connsiteX21" fmla="*/ 679220 w 3609455"/>
              <a:gd name="connsiteY21" fmla="*/ 2502641 h 5109774"/>
              <a:gd name="connsiteX22" fmla="*/ 540675 w 3609455"/>
              <a:gd name="connsiteY22" fmla="*/ 2682750 h 5109774"/>
              <a:gd name="connsiteX23" fmla="*/ 291293 w 3609455"/>
              <a:gd name="connsiteY23" fmla="*/ 2765877 h 5109774"/>
              <a:gd name="connsiteX24" fmla="*/ 97327 w 3609455"/>
              <a:gd name="connsiteY24" fmla="*/ 2658699 h 5109774"/>
              <a:gd name="connsiteX0" fmla="*/ 97327 w 3609455"/>
              <a:gd name="connsiteY0" fmla="*/ 2658699 h 5269372"/>
              <a:gd name="connsiteX1" fmla="*/ 138893 w 3609455"/>
              <a:gd name="connsiteY1" fmla="*/ 2571914 h 5269372"/>
              <a:gd name="connsiteX2" fmla="*/ 291293 w 3609455"/>
              <a:gd name="connsiteY2" fmla="*/ 2377950 h 5269372"/>
              <a:gd name="connsiteX3" fmla="*/ 28056 w 3609455"/>
              <a:gd name="connsiteY3" fmla="*/ 2322532 h 5269372"/>
              <a:gd name="connsiteX4" fmla="*/ 41911 w 3609455"/>
              <a:gd name="connsiteY4" fmla="*/ 2156277 h 5269372"/>
              <a:gd name="connsiteX5" fmla="*/ 429837 w 3609455"/>
              <a:gd name="connsiteY5" fmla="*/ 2003877 h 5269372"/>
              <a:gd name="connsiteX6" fmla="*/ 305144 w 3609455"/>
              <a:gd name="connsiteY6" fmla="*/ 1765082 h 5269372"/>
              <a:gd name="connsiteX7" fmla="*/ 111183 w 3609455"/>
              <a:gd name="connsiteY7" fmla="*/ 1602095 h 5269372"/>
              <a:gd name="connsiteX8" fmla="*/ 222017 w 3609455"/>
              <a:gd name="connsiteY8" fmla="*/ 1432573 h 5269372"/>
              <a:gd name="connsiteX9" fmla="*/ 499108 w 3609455"/>
              <a:gd name="connsiteY9" fmla="*/ 1377155 h 5269372"/>
              <a:gd name="connsiteX10" fmla="*/ 887036 w 3609455"/>
              <a:gd name="connsiteY10" fmla="*/ 1030790 h 5269372"/>
              <a:gd name="connsiteX11" fmla="*/ 1205690 w 3609455"/>
              <a:gd name="connsiteY11" fmla="*/ 545882 h 5269372"/>
              <a:gd name="connsiteX12" fmla="*/ 997872 w 3609455"/>
              <a:gd name="connsiteY12" fmla="*/ 379627 h 5269372"/>
              <a:gd name="connsiteX13" fmla="*/ 997871 w 3609455"/>
              <a:gd name="connsiteY13" fmla="*/ 130246 h 5269372"/>
              <a:gd name="connsiteX14" fmla="*/ 1385799 w 3609455"/>
              <a:gd name="connsiteY14" fmla="*/ 116391 h 5269372"/>
              <a:gd name="connsiteX15" fmla="*/ 1853391 w 3609455"/>
              <a:gd name="connsiteY15" fmla="*/ 213372 h 5269372"/>
              <a:gd name="connsiteX16" fmla="*/ 3609455 w 3609455"/>
              <a:gd name="connsiteY16" fmla="*/ 2658699 h 5269372"/>
              <a:gd name="connsiteX17" fmla="*/ 1853391 w 3609455"/>
              <a:gd name="connsiteY17" fmla="*/ 5104026 h 5269372"/>
              <a:gd name="connsiteX18" fmla="*/ 1371947 w 3609455"/>
              <a:gd name="connsiteY18" fmla="*/ 4857913 h 5269372"/>
              <a:gd name="connsiteX19" fmla="*/ 831620 w 3609455"/>
              <a:gd name="connsiteY19" fmla="*/ 3320059 h 5269372"/>
              <a:gd name="connsiteX20" fmla="*/ 776202 w 3609455"/>
              <a:gd name="connsiteY20" fmla="*/ 2945986 h 5269372"/>
              <a:gd name="connsiteX21" fmla="*/ 734638 w 3609455"/>
              <a:gd name="connsiteY21" fmla="*/ 2668895 h 5269372"/>
              <a:gd name="connsiteX22" fmla="*/ 679220 w 3609455"/>
              <a:gd name="connsiteY22" fmla="*/ 2502641 h 5269372"/>
              <a:gd name="connsiteX23" fmla="*/ 540675 w 3609455"/>
              <a:gd name="connsiteY23" fmla="*/ 2682750 h 5269372"/>
              <a:gd name="connsiteX24" fmla="*/ 291293 w 3609455"/>
              <a:gd name="connsiteY24" fmla="*/ 2765877 h 5269372"/>
              <a:gd name="connsiteX25" fmla="*/ 97327 w 3609455"/>
              <a:gd name="connsiteY25" fmla="*/ 2658699 h 5269372"/>
              <a:gd name="connsiteX0" fmla="*/ 97327 w 3609455"/>
              <a:gd name="connsiteY0" fmla="*/ 2658699 h 5228508"/>
              <a:gd name="connsiteX1" fmla="*/ 138893 w 3609455"/>
              <a:gd name="connsiteY1" fmla="*/ 2571914 h 5228508"/>
              <a:gd name="connsiteX2" fmla="*/ 291293 w 3609455"/>
              <a:gd name="connsiteY2" fmla="*/ 2377950 h 5228508"/>
              <a:gd name="connsiteX3" fmla="*/ 28056 w 3609455"/>
              <a:gd name="connsiteY3" fmla="*/ 2322532 h 5228508"/>
              <a:gd name="connsiteX4" fmla="*/ 41911 w 3609455"/>
              <a:gd name="connsiteY4" fmla="*/ 2156277 h 5228508"/>
              <a:gd name="connsiteX5" fmla="*/ 429837 w 3609455"/>
              <a:gd name="connsiteY5" fmla="*/ 2003877 h 5228508"/>
              <a:gd name="connsiteX6" fmla="*/ 305144 w 3609455"/>
              <a:gd name="connsiteY6" fmla="*/ 1765082 h 5228508"/>
              <a:gd name="connsiteX7" fmla="*/ 111183 w 3609455"/>
              <a:gd name="connsiteY7" fmla="*/ 1602095 h 5228508"/>
              <a:gd name="connsiteX8" fmla="*/ 222017 w 3609455"/>
              <a:gd name="connsiteY8" fmla="*/ 1432573 h 5228508"/>
              <a:gd name="connsiteX9" fmla="*/ 499108 w 3609455"/>
              <a:gd name="connsiteY9" fmla="*/ 1377155 h 5228508"/>
              <a:gd name="connsiteX10" fmla="*/ 887036 w 3609455"/>
              <a:gd name="connsiteY10" fmla="*/ 1030790 h 5228508"/>
              <a:gd name="connsiteX11" fmla="*/ 1205690 w 3609455"/>
              <a:gd name="connsiteY11" fmla="*/ 545882 h 5228508"/>
              <a:gd name="connsiteX12" fmla="*/ 997872 w 3609455"/>
              <a:gd name="connsiteY12" fmla="*/ 379627 h 5228508"/>
              <a:gd name="connsiteX13" fmla="*/ 997871 w 3609455"/>
              <a:gd name="connsiteY13" fmla="*/ 130246 h 5228508"/>
              <a:gd name="connsiteX14" fmla="*/ 1385799 w 3609455"/>
              <a:gd name="connsiteY14" fmla="*/ 116391 h 5228508"/>
              <a:gd name="connsiteX15" fmla="*/ 1853391 w 3609455"/>
              <a:gd name="connsiteY15" fmla="*/ 213372 h 5228508"/>
              <a:gd name="connsiteX16" fmla="*/ 3609455 w 3609455"/>
              <a:gd name="connsiteY16" fmla="*/ 2658699 h 5228508"/>
              <a:gd name="connsiteX17" fmla="*/ 1811827 w 3609455"/>
              <a:gd name="connsiteY17" fmla="*/ 5048608 h 5228508"/>
              <a:gd name="connsiteX18" fmla="*/ 1371947 w 3609455"/>
              <a:gd name="connsiteY18" fmla="*/ 4857913 h 5228508"/>
              <a:gd name="connsiteX19" fmla="*/ 831620 w 3609455"/>
              <a:gd name="connsiteY19" fmla="*/ 3320059 h 5228508"/>
              <a:gd name="connsiteX20" fmla="*/ 776202 w 3609455"/>
              <a:gd name="connsiteY20" fmla="*/ 2945986 h 5228508"/>
              <a:gd name="connsiteX21" fmla="*/ 734638 w 3609455"/>
              <a:gd name="connsiteY21" fmla="*/ 2668895 h 5228508"/>
              <a:gd name="connsiteX22" fmla="*/ 679220 w 3609455"/>
              <a:gd name="connsiteY22" fmla="*/ 2502641 h 5228508"/>
              <a:gd name="connsiteX23" fmla="*/ 540675 w 3609455"/>
              <a:gd name="connsiteY23" fmla="*/ 2682750 h 5228508"/>
              <a:gd name="connsiteX24" fmla="*/ 291293 w 3609455"/>
              <a:gd name="connsiteY24" fmla="*/ 2765877 h 5228508"/>
              <a:gd name="connsiteX25" fmla="*/ 97327 w 3609455"/>
              <a:gd name="connsiteY25" fmla="*/ 2658699 h 5228508"/>
              <a:gd name="connsiteX0" fmla="*/ 97327 w 3610030"/>
              <a:gd name="connsiteY0" fmla="*/ 2658699 h 5073125"/>
              <a:gd name="connsiteX1" fmla="*/ 138893 w 3610030"/>
              <a:gd name="connsiteY1" fmla="*/ 2571914 h 5073125"/>
              <a:gd name="connsiteX2" fmla="*/ 291293 w 3610030"/>
              <a:gd name="connsiteY2" fmla="*/ 2377950 h 5073125"/>
              <a:gd name="connsiteX3" fmla="*/ 28056 w 3610030"/>
              <a:gd name="connsiteY3" fmla="*/ 2322532 h 5073125"/>
              <a:gd name="connsiteX4" fmla="*/ 41911 w 3610030"/>
              <a:gd name="connsiteY4" fmla="*/ 2156277 h 5073125"/>
              <a:gd name="connsiteX5" fmla="*/ 429837 w 3610030"/>
              <a:gd name="connsiteY5" fmla="*/ 2003877 h 5073125"/>
              <a:gd name="connsiteX6" fmla="*/ 305144 w 3610030"/>
              <a:gd name="connsiteY6" fmla="*/ 1765082 h 5073125"/>
              <a:gd name="connsiteX7" fmla="*/ 111183 w 3610030"/>
              <a:gd name="connsiteY7" fmla="*/ 1602095 h 5073125"/>
              <a:gd name="connsiteX8" fmla="*/ 222017 w 3610030"/>
              <a:gd name="connsiteY8" fmla="*/ 1432573 h 5073125"/>
              <a:gd name="connsiteX9" fmla="*/ 499108 w 3610030"/>
              <a:gd name="connsiteY9" fmla="*/ 1377155 h 5073125"/>
              <a:gd name="connsiteX10" fmla="*/ 887036 w 3610030"/>
              <a:gd name="connsiteY10" fmla="*/ 1030790 h 5073125"/>
              <a:gd name="connsiteX11" fmla="*/ 1205690 w 3610030"/>
              <a:gd name="connsiteY11" fmla="*/ 545882 h 5073125"/>
              <a:gd name="connsiteX12" fmla="*/ 997872 w 3610030"/>
              <a:gd name="connsiteY12" fmla="*/ 379627 h 5073125"/>
              <a:gd name="connsiteX13" fmla="*/ 997871 w 3610030"/>
              <a:gd name="connsiteY13" fmla="*/ 130246 h 5073125"/>
              <a:gd name="connsiteX14" fmla="*/ 1385799 w 3610030"/>
              <a:gd name="connsiteY14" fmla="*/ 116391 h 5073125"/>
              <a:gd name="connsiteX15" fmla="*/ 1853391 w 3610030"/>
              <a:gd name="connsiteY15" fmla="*/ 213372 h 5073125"/>
              <a:gd name="connsiteX16" fmla="*/ 3609455 w 3610030"/>
              <a:gd name="connsiteY16" fmla="*/ 2658699 h 5073125"/>
              <a:gd name="connsiteX17" fmla="*/ 1953838 w 3610030"/>
              <a:gd name="connsiteY17" fmla="*/ 4774785 h 5073125"/>
              <a:gd name="connsiteX18" fmla="*/ 1811827 w 3610030"/>
              <a:gd name="connsiteY18" fmla="*/ 5048608 h 5073125"/>
              <a:gd name="connsiteX19" fmla="*/ 1371947 w 3610030"/>
              <a:gd name="connsiteY19" fmla="*/ 4857913 h 5073125"/>
              <a:gd name="connsiteX20" fmla="*/ 831620 w 3610030"/>
              <a:gd name="connsiteY20" fmla="*/ 3320059 h 5073125"/>
              <a:gd name="connsiteX21" fmla="*/ 776202 w 3610030"/>
              <a:gd name="connsiteY21" fmla="*/ 2945986 h 5073125"/>
              <a:gd name="connsiteX22" fmla="*/ 734638 w 3610030"/>
              <a:gd name="connsiteY22" fmla="*/ 2668895 h 5073125"/>
              <a:gd name="connsiteX23" fmla="*/ 679220 w 3610030"/>
              <a:gd name="connsiteY23" fmla="*/ 2502641 h 5073125"/>
              <a:gd name="connsiteX24" fmla="*/ 540675 w 3610030"/>
              <a:gd name="connsiteY24" fmla="*/ 2682750 h 5073125"/>
              <a:gd name="connsiteX25" fmla="*/ 291293 w 3610030"/>
              <a:gd name="connsiteY25" fmla="*/ 2765877 h 5073125"/>
              <a:gd name="connsiteX26" fmla="*/ 97327 w 3610030"/>
              <a:gd name="connsiteY26" fmla="*/ 2658699 h 5073125"/>
              <a:gd name="connsiteX0" fmla="*/ 97327 w 3609956"/>
              <a:gd name="connsiteY0" fmla="*/ 2658699 h 5073125"/>
              <a:gd name="connsiteX1" fmla="*/ 138893 w 3609956"/>
              <a:gd name="connsiteY1" fmla="*/ 2571914 h 5073125"/>
              <a:gd name="connsiteX2" fmla="*/ 291293 w 3609956"/>
              <a:gd name="connsiteY2" fmla="*/ 2377950 h 5073125"/>
              <a:gd name="connsiteX3" fmla="*/ 28056 w 3609956"/>
              <a:gd name="connsiteY3" fmla="*/ 2322532 h 5073125"/>
              <a:gd name="connsiteX4" fmla="*/ 41911 w 3609956"/>
              <a:gd name="connsiteY4" fmla="*/ 2156277 h 5073125"/>
              <a:gd name="connsiteX5" fmla="*/ 429837 w 3609956"/>
              <a:gd name="connsiteY5" fmla="*/ 2003877 h 5073125"/>
              <a:gd name="connsiteX6" fmla="*/ 305144 w 3609956"/>
              <a:gd name="connsiteY6" fmla="*/ 1765082 h 5073125"/>
              <a:gd name="connsiteX7" fmla="*/ 111183 w 3609956"/>
              <a:gd name="connsiteY7" fmla="*/ 1602095 h 5073125"/>
              <a:gd name="connsiteX8" fmla="*/ 222017 w 3609956"/>
              <a:gd name="connsiteY8" fmla="*/ 1432573 h 5073125"/>
              <a:gd name="connsiteX9" fmla="*/ 499108 w 3609956"/>
              <a:gd name="connsiteY9" fmla="*/ 1377155 h 5073125"/>
              <a:gd name="connsiteX10" fmla="*/ 887036 w 3609956"/>
              <a:gd name="connsiteY10" fmla="*/ 1030790 h 5073125"/>
              <a:gd name="connsiteX11" fmla="*/ 1205690 w 3609956"/>
              <a:gd name="connsiteY11" fmla="*/ 545882 h 5073125"/>
              <a:gd name="connsiteX12" fmla="*/ 997872 w 3609956"/>
              <a:gd name="connsiteY12" fmla="*/ 379627 h 5073125"/>
              <a:gd name="connsiteX13" fmla="*/ 997871 w 3609956"/>
              <a:gd name="connsiteY13" fmla="*/ 130246 h 5073125"/>
              <a:gd name="connsiteX14" fmla="*/ 1385799 w 3609956"/>
              <a:gd name="connsiteY14" fmla="*/ 116391 h 5073125"/>
              <a:gd name="connsiteX15" fmla="*/ 1853391 w 3609956"/>
              <a:gd name="connsiteY15" fmla="*/ 213372 h 5073125"/>
              <a:gd name="connsiteX16" fmla="*/ 3609455 w 3609956"/>
              <a:gd name="connsiteY16" fmla="*/ 2658699 h 5073125"/>
              <a:gd name="connsiteX17" fmla="*/ 1953838 w 3609956"/>
              <a:gd name="connsiteY17" fmla="*/ 4774785 h 5073125"/>
              <a:gd name="connsiteX18" fmla="*/ 1811827 w 3609956"/>
              <a:gd name="connsiteY18" fmla="*/ 5048608 h 5073125"/>
              <a:gd name="connsiteX19" fmla="*/ 1371947 w 3609956"/>
              <a:gd name="connsiteY19" fmla="*/ 4857913 h 5073125"/>
              <a:gd name="connsiteX20" fmla="*/ 831620 w 3609956"/>
              <a:gd name="connsiteY20" fmla="*/ 3320059 h 5073125"/>
              <a:gd name="connsiteX21" fmla="*/ 776202 w 3609956"/>
              <a:gd name="connsiteY21" fmla="*/ 2945986 h 5073125"/>
              <a:gd name="connsiteX22" fmla="*/ 734638 w 3609956"/>
              <a:gd name="connsiteY22" fmla="*/ 2668895 h 5073125"/>
              <a:gd name="connsiteX23" fmla="*/ 679220 w 3609956"/>
              <a:gd name="connsiteY23" fmla="*/ 2502641 h 5073125"/>
              <a:gd name="connsiteX24" fmla="*/ 540675 w 3609956"/>
              <a:gd name="connsiteY24" fmla="*/ 2682750 h 5073125"/>
              <a:gd name="connsiteX25" fmla="*/ 291293 w 3609956"/>
              <a:gd name="connsiteY25" fmla="*/ 2765877 h 5073125"/>
              <a:gd name="connsiteX26" fmla="*/ 97327 w 3609956"/>
              <a:gd name="connsiteY26" fmla="*/ 2658699 h 5073125"/>
              <a:gd name="connsiteX0" fmla="*/ 97327 w 3609956"/>
              <a:gd name="connsiteY0" fmla="*/ 2658699 h 5082978"/>
              <a:gd name="connsiteX1" fmla="*/ 138893 w 3609956"/>
              <a:gd name="connsiteY1" fmla="*/ 2571914 h 5082978"/>
              <a:gd name="connsiteX2" fmla="*/ 291293 w 3609956"/>
              <a:gd name="connsiteY2" fmla="*/ 2377950 h 5082978"/>
              <a:gd name="connsiteX3" fmla="*/ 28056 w 3609956"/>
              <a:gd name="connsiteY3" fmla="*/ 2322532 h 5082978"/>
              <a:gd name="connsiteX4" fmla="*/ 41911 w 3609956"/>
              <a:gd name="connsiteY4" fmla="*/ 2156277 h 5082978"/>
              <a:gd name="connsiteX5" fmla="*/ 429837 w 3609956"/>
              <a:gd name="connsiteY5" fmla="*/ 2003877 h 5082978"/>
              <a:gd name="connsiteX6" fmla="*/ 305144 w 3609956"/>
              <a:gd name="connsiteY6" fmla="*/ 1765082 h 5082978"/>
              <a:gd name="connsiteX7" fmla="*/ 111183 w 3609956"/>
              <a:gd name="connsiteY7" fmla="*/ 1602095 h 5082978"/>
              <a:gd name="connsiteX8" fmla="*/ 222017 w 3609956"/>
              <a:gd name="connsiteY8" fmla="*/ 1432573 h 5082978"/>
              <a:gd name="connsiteX9" fmla="*/ 499108 w 3609956"/>
              <a:gd name="connsiteY9" fmla="*/ 1377155 h 5082978"/>
              <a:gd name="connsiteX10" fmla="*/ 887036 w 3609956"/>
              <a:gd name="connsiteY10" fmla="*/ 1030790 h 5082978"/>
              <a:gd name="connsiteX11" fmla="*/ 1205690 w 3609956"/>
              <a:gd name="connsiteY11" fmla="*/ 545882 h 5082978"/>
              <a:gd name="connsiteX12" fmla="*/ 997872 w 3609956"/>
              <a:gd name="connsiteY12" fmla="*/ 379627 h 5082978"/>
              <a:gd name="connsiteX13" fmla="*/ 997871 w 3609956"/>
              <a:gd name="connsiteY13" fmla="*/ 130246 h 5082978"/>
              <a:gd name="connsiteX14" fmla="*/ 1385799 w 3609956"/>
              <a:gd name="connsiteY14" fmla="*/ 116391 h 5082978"/>
              <a:gd name="connsiteX15" fmla="*/ 1853391 w 3609956"/>
              <a:gd name="connsiteY15" fmla="*/ 213372 h 5082978"/>
              <a:gd name="connsiteX16" fmla="*/ 3609455 w 3609956"/>
              <a:gd name="connsiteY16" fmla="*/ 2658699 h 5082978"/>
              <a:gd name="connsiteX17" fmla="*/ 1953838 w 3609956"/>
              <a:gd name="connsiteY17" fmla="*/ 4774785 h 5082978"/>
              <a:gd name="connsiteX18" fmla="*/ 1811827 w 3609956"/>
              <a:gd name="connsiteY18" fmla="*/ 5048608 h 5082978"/>
              <a:gd name="connsiteX19" fmla="*/ 1405884 w 3609956"/>
              <a:gd name="connsiteY19" fmla="*/ 5058072 h 5082978"/>
              <a:gd name="connsiteX20" fmla="*/ 1371947 w 3609956"/>
              <a:gd name="connsiteY20" fmla="*/ 4857913 h 5082978"/>
              <a:gd name="connsiteX21" fmla="*/ 831620 w 3609956"/>
              <a:gd name="connsiteY21" fmla="*/ 3320059 h 5082978"/>
              <a:gd name="connsiteX22" fmla="*/ 776202 w 3609956"/>
              <a:gd name="connsiteY22" fmla="*/ 2945986 h 5082978"/>
              <a:gd name="connsiteX23" fmla="*/ 734638 w 3609956"/>
              <a:gd name="connsiteY23" fmla="*/ 2668895 h 5082978"/>
              <a:gd name="connsiteX24" fmla="*/ 679220 w 3609956"/>
              <a:gd name="connsiteY24" fmla="*/ 2502641 h 5082978"/>
              <a:gd name="connsiteX25" fmla="*/ 540675 w 3609956"/>
              <a:gd name="connsiteY25" fmla="*/ 2682750 h 5082978"/>
              <a:gd name="connsiteX26" fmla="*/ 291293 w 3609956"/>
              <a:gd name="connsiteY26" fmla="*/ 2765877 h 5082978"/>
              <a:gd name="connsiteX27" fmla="*/ 97327 w 3609956"/>
              <a:gd name="connsiteY27" fmla="*/ 2658699 h 5082978"/>
              <a:gd name="connsiteX0" fmla="*/ 97327 w 3609956"/>
              <a:gd name="connsiteY0" fmla="*/ 2658699 h 5168930"/>
              <a:gd name="connsiteX1" fmla="*/ 138893 w 3609956"/>
              <a:gd name="connsiteY1" fmla="*/ 2571914 h 5168930"/>
              <a:gd name="connsiteX2" fmla="*/ 291293 w 3609956"/>
              <a:gd name="connsiteY2" fmla="*/ 2377950 h 5168930"/>
              <a:gd name="connsiteX3" fmla="*/ 28056 w 3609956"/>
              <a:gd name="connsiteY3" fmla="*/ 2322532 h 5168930"/>
              <a:gd name="connsiteX4" fmla="*/ 41911 w 3609956"/>
              <a:gd name="connsiteY4" fmla="*/ 2156277 h 5168930"/>
              <a:gd name="connsiteX5" fmla="*/ 429837 w 3609956"/>
              <a:gd name="connsiteY5" fmla="*/ 2003877 h 5168930"/>
              <a:gd name="connsiteX6" fmla="*/ 305144 w 3609956"/>
              <a:gd name="connsiteY6" fmla="*/ 1765082 h 5168930"/>
              <a:gd name="connsiteX7" fmla="*/ 111183 w 3609956"/>
              <a:gd name="connsiteY7" fmla="*/ 1602095 h 5168930"/>
              <a:gd name="connsiteX8" fmla="*/ 222017 w 3609956"/>
              <a:gd name="connsiteY8" fmla="*/ 1432573 h 5168930"/>
              <a:gd name="connsiteX9" fmla="*/ 499108 w 3609956"/>
              <a:gd name="connsiteY9" fmla="*/ 1377155 h 5168930"/>
              <a:gd name="connsiteX10" fmla="*/ 887036 w 3609956"/>
              <a:gd name="connsiteY10" fmla="*/ 1030790 h 5168930"/>
              <a:gd name="connsiteX11" fmla="*/ 1205690 w 3609956"/>
              <a:gd name="connsiteY11" fmla="*/ 545882 h 5168930"/>
              <a:gd name="connsiteX12" fmla="*/ 997872 w 3609956"/>
              <a:gd name="connsiteY12" fmla="*/ 379627 h 5168930"/>
              <a:gd name="connsiteX13" fmla="*/ 997871 w 3609956"/>
              <a:gd name="connsiteY13" fmla="*/ 130246 h 5168930"/>
              <a:gd name="connsiteX14" fmla="*/ 1385799 w 3609956"/>
              <a:gd name="connsiteY14" fmla="*/ 116391 h 5168930"/>
              <a:gd name="connsiteX15" fmla="*/ 1853391 w 3609956"/>
              <a:gd name="connsiteY15" fmla="*/ 213372 h 5168930"/>
              <a:gd name="connsiteX16" fmla="*/ 3609455 w 3609956"/>
              <a:gd name="connsiteY16" fmla="*/ 2658699 h 5168930"/>
              <a:gd name="connsiteX17" fmla="*/ 1953838 w 3609956"/>
              <a:gd name="connsiteY17" fmla="*/ 4774785 h 5168930"/>
              <a:gd name="connsiteX18" fmla="*/ 1811827 w 3609956"/>
              <a:gd name="connsiteY18" fmla="*/ 5048608 h 5168930"/>
              <a:gd name="connsiteX19" fmla="*/ 1558284 w 3609956"/>
              <a:gd name="connsiteY19" fmla="*/ 5168908 h 5168930"/>
              <a:gd name="connsiteX20" fmla="*/ 1405884 w 3609956"/>
              <a:gd name="connsiteY20" fmla="*/ 5058072 h 5168930"/>
              <a:gd name="connsiteX21" fmla="*/ 1371947 w 3609956"/>
              <a:gd name="connsiteY21" fmla="*/ 4857913 h 5168930"/>
              <a:gd name="connsiteX22" fmla="*/ 831620 w 3609956"/>
              <a:gd name="connsiteY22" fmla="*/ 3320059 h 5168930"/>
              <a:gd name="connsiteX23" fmla="*/ 776202 w 3609956"/>
              <a:gd name="connsiteY23" fmla="*/ 2945986 h 5168930"/>
              <a:gd name="connsiteX24" fmla="*/ 734638 w 3609956"/>
              <a:gd name="connsiteY24" fmla="*/ 2668895 h 5168930"/>
              <a:gd name="connsiteX25" fmla="*/ 679220 w 3609956"/>
              <a:gd name="connsiteY25" fmla="*/ 2502641 h 5168930"/>
              <a:gd name="connsiteX26" fmla="*/ 540675 w 3609956"/>
              <a:gd name="connsiteY26" fmla="*/ 2682750 h 5168930"/>
              <a:gd name="connsiteX27" fmla="*/ 291293 w 3609956"/>
              <a:gd name="connsiteY27" fmla="*/ 2765877 h 5168930"/>
              <a:gd name="connsiteX28" fmla="*/ 97327 w 3609956"/>
              <a:gd name="connsiteY28" fmla="*/ 2658699 h 5168930"/>
              <a:gd name="connsiteX0" fmla="*/ 97327 w 3610770"/>
              <a:gd name="connsiteY0" fmla="*/ 2658699 h 5168930"/>
              <a:gd name="connsiteX1" fmla="*/ 138893 w 3610770"/>
              <a:gd name="connsiteY1" fmla="*/ 2571914 h 5168930"/>
              <a:gd name="connsiteX2" fmla="*/ 291293 w 3610770"/>
              <a:gd name="connsiteY2" fmla="*/ 2377950 h 5168930"/>
              <a:gd name="connsiteX3" fmla="*/ 28056 w 3610770"/>
              <a:gd name="connsiteY3" fmla="*/ 2322532 h 5168930"/>
              <a:gd name="connsiteX4" fmla="*/ 41911 w 3610770"/>
              <a:gd name="connsiteY4" fmla="*/ 2156277 h 5168930"/>
              <a:gd name="connsiteX5" fmla="*/ 429837 w 3610770"/>
              <a:gd name="connsiteY5" fmla="*/ 2003877 h 5168930"/>
              <a:gd name="connsiteX6" fmla="*/ 305144 w 3610770"/>
              <a:gd name="connsiteY6" fmla="*/ 1765082 h 5168930"/>
              <a:gd name="connsiteX7" fmla="*/ 111183 w 3610770"/>
              <a:gd name="connsiteY7" fmla="*/ 1602095 h 5168930"/>
              <a:gd name="connsiteX8" fmla="*/ 222017 w 3610770"/>
              <a:gd name="connsiteY8" fmla="*/ 1432573 h 5168930"/>
              <a:gd name="connsiteX9" fmla="*/ 499108 w 3610770"/>
              <a:gd name="connsiteY9" fmla="*/ 1377155 h 5168930"/>
              <a:gd name="connsiteX10" fmla="*/ 887036 w 3610770"/>
              <a:gd name="connsiteY10" fmla="*/ 1030790 h 5168930"/>
              <a:gd name="connsiteX11" fmla="*/ 1205690 w 3610770"/>
              <a:gd name="connsiteY11" fmla="*/ 545882 h 5168930"/>
              <a:gd name="connsiteX12" fmla="*/ 997872 w 3610770"/>
              <a:gd name="connsiteY12" fmla="*/ 379627 h 5168930"/>
              <a:gd name="connsiteX13" fmla="*/ 997871 w 3610770"/>
              <a:gd name="connsiteY13" fmla="*/ 130246 h 5168930"/>
              <a:gd name="connsiteX14" fmla="*/ 1385799 w 3610770"/>
              <a:gd name="connsiteY14" fmla="*/ 116391 h 5168930"/>
              <a:gd name="connsiteX15" fmla="*/ 1853391 w 3610770"/>
              <a:gd name="connsiteY15" fmla="*/ 213372 h 5168930"/>
              <a:gd name="connsiteX16" fmla="*/ 3609455 w 3610770"/>
              <a:gd name="connsiteY16" fmla="*/ 2658699 h 5168930"/>
              <a:gd name="connsiteX17" fmla="*/ 1987775 w 3610770"/>
              <a:gd name="connsiteY17" fmla="*/ 4434617 h 5168930"/>
              <a:gd name="connsiteX18" fmla="*/ 1953838 w 3610770"/>
              <a:gd name="connsiteY18" fmla="*/ 4774785 h 5168930"/>
              <a:gd name="connsiteX19" fmla="*/ 1811827 w 3610770"/>
              <a:gd name="connsiteY19" fmla="*/ 5048608 h 5168930"/>
              <a:gd name="connsiteX20" fmla="*/ 1558284 w 3610770"/>
              <a:gd name="connsiteY20" fmla="*/ 5168908 h 5168930"/>
              <a:gd name="connsiteX21" fmla="*/ 1405884 w 3610770"/>
              <a:gd name="connsiteY21" fmla="*/ 5058072 h 5168930"/>
              <a:gd name="connsiteX22" fmla="*/ 1371947 w 3610770"/>
              <a:gd name="connsiteY22" fmla="*/ 4857913 h 5168930"/>
              <a:gd name="connsiteX23" fmla="*/ 831620 w 3610770"/>
              <a:gd name="connsiteY23" fmla="*/ 3320059 h 5168930"/>
              <a:gd name="connsiteX24" fmla="*/ 776202 w 3610770"/>
              <a:gd name="connsiteY24" fmla="*/ 2945986 h 5168930"/>
              <a:gd name="connsiteX25" fmla="*/ 734638 w 3610770"/>
              <a:gd name="connsiteY25" fmla="*/ 2668895 h 5168930"/>
              <a:gd name="connsiteX26" fmla="*/ 679220 w 3610770"/>
              <a:gd name="connsiteY26" fmla="*/ 2502641 h 5168930"/>
              <a:gd name="connsiteX27" fmla="*/ 540675 w 3610770"/>
              <a:gd name="connsiteY27" fmla="*/ 2682750 h 5168930"/>
              <a:gd name="connsiteX28" fmla="*/ 291293 w 3610770"/>
              <a:gd name="connsiteY28" fmla="*/ 2765877 h 5168930"/>
              <a:gd name="connsiteX29" fmla="*/ 97327 w 3610770"/>
              <a:gd name="connsiteY29" fmla="*/ 2658699 h 5168930"/>
              <a:gd name="connsiteX0" fmla="*/ 97327 w 3616805"/>
              <a:gd name="connsiteY0" fmla="*/ 2658699 h 5168930"/>
              <a:gd name="connsiteX1" fmla="*/ 138893 w 3616805"/>
              <a:gd name="connsiteY1" fmla="*/ 2571914 h 5168930"/>
              <a:gd name="connsiteX2" fmla="*/ 291293 w 3616805"/>
              <a:gd name="connsiteY2" fmla="*/ 2377950 h 5168930"/>
              <a:gd name="connsiteX3" fmla="*/ 28056 w 3616805"/>
              <a:gd name="connsiteY3" fmla="*/ 2322532 h 5168930"/>
              <a:gd name="connsiteX4" fmla="*/ 41911 w 3616805"/>
              <a:gd name="connsiteY4" fmla="*/ 2156277 h 5168930"/>
              <a:gd name="connsiteX5" fmla="*/ 429837 w 3616805"/>
              <a:gd name="connsiteY5" fmla="*/ 2003877 h 5168930"/>
              <a:gd name="connsiteX6" fmla="*/ 305144 w 3616805"/>
              <a:gd name="connsiteY6" fmla="*/ 1765082 h 5168930"/>
              <a:gd name="connsiteX7" fmla="*/ 111183 w 3616805"/>
              <a:gd name="connsiteY7" fmla="*/ 1602095 h 5168930"/>
              <a:gd name="connsiteX8" fmla="*/ 222017 w 3616805"/>
              <a:gd name="connsiteY8" fmla="*/ 1432573 h 5168930"/>
              <a:gd name="connsiteX9" fmla="*/ 499108 w 3616805"/>
              <a:gd name="connsiteY9" fmla="*/ 1377155 h 5168930"/>
              <a:gd name="connsiteX10" fmla="*/ 887036 w 3616805"/>
              <a:gd name="connsiteY10" fmla="*/ 1030790 h 5168930"/>
              <a:gd name="connsiteX11" fmla="*/ 1205690 w 3616805"/>
              <a:gd name="connsiteY11" fmla="*/ 545882 h 5168930"/>
              <a:gd name="connsiteX12" fmla="*/ 997872 w 3616805"/>
              <a:gd name="connsiteY12" fmla="*/ 379627 h 5168930"/>
              <a:gd name="connsiteX13" fmla="*/ 997871 w 3616805"/>
              <a:gd name="connsiteY13" fmla="*/ 130246 h 5168930"/>
              <a:gd name="connsiteX14" fmla="*/ 1385799 w 3616805"/>
              <a:gd name="connsiteY14" fmla="*/ 116391 h 5168930"/>
              <a:gd name="connsiteX15" fmla="*/ 1853391 w 3616805"/>
              <a:gd name="connsiteY15" fmla="*/ 213372 h 5168930"/>
              <a:gd name="connsiteX16" fmla="*/ 3609455 w 3616805"/>
              <a:gd name="connsiteY16" fmla="*/ 2658699 h 5168930"/>
              <a:gd name="connsiteX17" fmla="*/ 2140175 w 3616805"/>
              <a:gd name="connsiteY17" fmla="*/ 3728035 h 5168930"/>
              <a:gd name="connsiteX18" fmla="*/ 1987775 w 3616805"/>
              <a:gd name="connsiteY18" fmla="*/ 4434617 h 5168930"/>
              <a:gd name="connsiteX19" fmla="*/ 1953838 w 3616805"/>
              <a:gd name="connsiteY19" fmla="*/ 4774785 h 5168930"/>
              <a:gd name="connsiteX20" fmla="*/ 1811827 w 3616805"/>
              <a:gd name="connsiteY20" fmla="*/ 5048608 h 5168930"/>
              <a:gd name="connsiteX21" fmla="*/ 1558284 w 3616805"/>
              <a:gd name="connsiteY21" fmla="*/ 5168908 h 5168930"/>
              <a:gd name="connsiteX22" fmla="*/ 1405884 w 3616805"/>
              <a:gd name="connsiteY22" fmla="*/ 5058072 h 5168930"/>
              <a:gd name="connsiteX23" fmla="*/ 1371947 w 3616805"/>
              <a:gd name="connsiteY23" fmla="*/ 4857913 h 5168930"/>
              <a:gd name="connsiteX24" fmla="*/ 831620 w 3616805"/>
              <a:gd name="connsiteY24" fmla="*/ 3320059 h 5168930"/>
              <a:gd name="connsiteX25" fmla="*/ 776202 w 3616805"/>
              <a:gd name="connsiteY25" fmla="*/ 2945986 h 5168930"/>
              <a:gd name="connsiteX26" fmla="*/ 734638 w 3616805"/>
              <a:gd name="connsiteY26" fmla="*/ 2668895 h 5168930"/>
              <a:gd name="connsiteX27" fmla="*/ 679220 w 3616805"/>
              <a:gd name="connsiteY27" fmla="*/ 2502641 h 5168930"/>
              <a:gd name="connsiteX28" fmla="*/ 540675 w 3616805"/>
              <a:gd name="connsiteY28" fmla="*/ 2682750 h 5168930"/>
              <a:gd name="connsiteX29" fmla="*/ 291293 w 3616805"/>
              <a:gd name="connsiteY29" fmla="*/ 2765877 h 5168930"/>
              <a:gd name="connsiteX30" fmla="*/ 97327 w 3616805"/>
              <a:gd name="connsiteY30" fmla="*/ 2658699 h 5168930"/>
              <a:gd name="connsiteX0" fmla="*/ 97327 w 3632652"/>
              <a:gd name="connsiteY0" fmla="*/ 2658699 h 5168930"/>
              <a:gd name="connsiteX1" fmla="*/ 138893 w 3632652"/>
              <a:gd name="connsiteY1" fmla="*/ 2571914 h 5168930"/>
              <a:gd name="connsiteX2" fmla="*/ 291293 w 3632652"/>
              <a:gd name="connsiteY2" fmla="*/ 2377950 h 5168930"/>
              <a:gd name="connsiteX3" fmla="*/ 28056 w 3632652"/>
              <a:gd name="connsiteY3" fmla="*/ 2322532 h 5168930"/>
              <a:gd name="connsiteX4" fmla="*/ 41911 w 3632652"/>
              <a:gd name="connsiteY4" fmla="*/ 2156277 h 5168930"/>
              <a:gd name="connsiteX5" fmla="*/ 429837 w 3632652"/>
              <a:gd name="connsiteY5" fmla="*/ 2003877 h 5168930"/>
              <a:gd name="connsiteX6" fmla="*/ 305144 w 3632652"/>
              <a:gd name="connsiteY6" fmla="*/ 1765082 h 5168930"/>
              <a:gd name="connsiteX7" fmla="*/ 111183 w 3632652"/>
              <a:gd name="connsiteY7" fmla="*/ 1602095 h 5168930"/>
              <a:gd name="connsiteX8" fmla="*/ 222017 w 3632652"/>
              <a:gd name="connsiteY8" fmla="*/ 1432573 h 5168930"/>
              <a:gd name="connsiteX9" fmla="*/ 499108 w 3632652"/>
              <a:gd name="connsiteY9" fmla="*/ 1377155 h 5168930"/>
              <a:gd name="connsiteX10" fmla="*/ 887036 w 3632652"/>
              <a:gd name="connsiteY10" fmla="*/ 1030790 h 5168930"/>
              <a:gd name="connsiteX11" fmla="*/ 1205690 w 3632652"/>
              <a:gd name="connsiteY11" fmla="*/ 545882 h 5168930"/>
              <a:gd name="connsiteX12" fmla="*/ 997872 w 3632652"/>
              <a:gd name="connsiteY12" fmla="*/ 379627 h 5168930"/>
              <a:gd name="connsiteX13" fmla="*/ 997871 w 3632652"/>
              <a:gd name="connsiteY13" fmla="*/ 130246 h 5168930"/>
              <a:gd name="connsiteX14" fmla="*/ 1385799 w 3632652"/>
              <a:gd name="connsiteY14" fmla="*/ 116391 h 5168930"/>
              <a:gd name="connsiteX15" fmla="*/ 1853391 w 3632652"/>
              <a:gd name="connsiteY15" fmla="*/ 213372 h 5168930"/>
              <a:gd name="connsiteX16" fmla="*/ 3609455 w 3632652"/>
              <a:gd name="connsiteY16" fmla="*/ 2658699 h 5168930"/>
              <a:gd name="connsiteX17" fmla="*/ 2763630 w 3632652"/>
              <a:gd name="connsiteY17" fmla="*/ 3173853 h 5168930"/>
              <a:gd name="connsiteX18" fmla="*/ 2140175 w 3632652"/>
              <a:gd name="connsiteY18" fmla="*/ 3728035 h 5168930"/>
              <a:gd name="connsiteX19" fmla="*/ 1987775 w 3632652"/>
              <a:gd name="connsiteY19" fmla="*/ 4434617 h 5168930"/>
              <a:gd name="connsiteX20" fmla="*/ 1953838 w 3632652"/>
              <a:gd name="connsiteY20" fmla="*/ 4774785 h 5168930"/>
              <a:gd name="connsiteX21" fmla="*/ 1811827 w 3632652"/>
              <a:gd name="connsiteY21" fmla="*/ 5048608 h 5168930"/>
              <a:gd name="connsiteX22" fmla="*/ 1558284 w 3632652"/>
              <a:gd name="connsiteY22" fmla="*/ 5168908 h 5168930"/>
              <a:gd name="connsiteX23" fmla="*/ 1405884 w 3632652"/>
              <a:gd name="connsiteY23" fmla="*/ 5058072 h 5168930"/>
              <a:gd name="connsiteX24" fmla="*/ 1371947 w 3632652"/>
              <a:gd name="connsiteY24" fmla="*/ 4857913 h 5168930"/>
              <a:gd name="connsiteX25" fmla="*/ 831620 w 3632652"/>
              <a:gd name="connsiteY25" fmla="*/ 3320059 h 5168930"/>
              <a:gd name="connsiteX26" fmla="*/ 776202 w 3632652"/>
              <a:gd name="connsiteY26" fmla="*/ 2945986 h 5168930"/>
              <a:gd name="connsiteX27" fmla="*/ 734638 w 3632652"/>
              <a:gd name="connsiteY27" fmla="*/ 2668895 h 5168930"/>
              <a:gd name="connsiteX28" fmla="*/ 679220 w 3632652"/>
              <a:gd name="connsiteY28" fmla="*/ 2502641 h 5168930"/>
              <a:gd name="connsiteX29" fmla="*/ 540675 w 3632652"/>
              <a:gd name="connsiteY29" fmla="*/ 2682750 h 5168930"/>
              <a:gd name="connsiteX30" fmla="*/ 291293 w 3632652"/>
              <a:gd name="connsiteY30" fmla="*/ 2765877 h 5168930"/>
              <a:gd name="connsiteX31" fmla="*/ 97327 w 3632652"/>
              <a:gd name="connsiteY31" fmla="*/ 2658699 h 5168930"/>
              <a:gd name="connsiteX0" fmla="*/ 97327 w 3705630"/>
              <a:gd name="connsiteY0" fmla="*/ 2658699 h 5168930"/>
              <a:gd name="connsiteX1" fmla="*/ 138893 w 3705630"/>
              <a:gd name="connsiteY1" fmla="*/ 2571914 h 5168930"/>
              <a:gd name="connsiteX2" fmla="*/ 291293 w 3705630"/>
              <a:gd name="connsiteY2" fmla="*/ 2377950 h 5168930"/>
              <a:gd name="connsiteX3" fmla="*/ 28056 w 3705630"/>
              <a:gd name="connsiteY3" fmla="*/ 2322532 h 5168930"/>
              <a:gd name="connsiteX4" fmla="*/ 41911 w 3705630"/>
              <a:gd name="connsiteY4" fmla="*/ 2156277 h 5168930"/>
              <a:gd name="connsiteX5" fmla="*/ 429837 w 3705630"/>
              <a:gd name="connsiteY5" fmla="*/ 2003877 h 5168930"/>
              <a:gd name="connsiteX6" fmla="*/ 305144 w 3705630"/>
              <a:gd name="connsiteY6" fmla="*/ 1765082 h 5168930"/>
              <a:gd name="connsiteX7" fmla="*/ 111183 w 3705630"/>
              <a:gd name="connsiteY7" fmla="*/ 1602095 h 5168930"/>
              <a:gd name="connsiteX8" fmla="*/ 222017 w 3705630"/>
              <a:gd name="connsiteY8" fmla="*/ 1432573 h 5168930"/>
              <a:gd name="connsiteX9" fmla="*/ 499108 w 3705630"/>
              <a:gd name="connsiteY9" fmla="*/ 1377155 h 5168930"/>
              <a:gd name="connsiteX10" fmla="*/ 887036 w 3705630"/>
              <a:gd name="connsiteY10" fmla="*/ 1030790 h 5168930"/>
              <a:gd name="connsiteX11" fmla="*/ 1205690 w 3705630"/>
              <a:gd name="connsiteY11" fmla="*/ 545882 h 5168930"/>
              <a:gd name="connsiteX12" fmla="*/ 997872 w 3705630"/>
              <a:gd name="connsiteY12" fmla="*/ 379627 h 5168930"/>
              <a:gd name="connsiteX13" fmla="*/ 997871 w 3705630"/>
              <a:gd name="connsiteY13" fmla="*/ 130246 h 5168930"/>
              <a:gd name="connsiteX14" fmla="*/ 1385799 w 3705630"/>
              <a:gd name="connsiteY14" fmla="*/ 116391 h 5168930"/>
              <a:gd name="connsiteX15" fmla="*/ 1853391 w 3705630"/>
              <a:gd name="connsiteY15" fmla="*/ 213372 h 5168930"/>
              <a:gd name="connsiteX16" fmla="*/ 3609455 w 3705630"/>
              <a:gd name="connsiteY16" fmla="*/ 2658699 h 5168930"/>
              <a:gd name="connsiteX17" fmla="*/ 3345520 w 3705630"/>
              <a:gd name="connsiteY17" fmla="*/ 2702798 h 5168930"/>
              <a:gd name="connsiteX18" fmla="*/ 2763630 w 3705630"/>
              <a:gd name="connsiteY18" fmla="*/ 3173853 h 5168930"/>
              <a:gd name="connsiteX19" fmla="*/ 2140175 w 3705630"/>
              <a:gd name="connsiteY19" fmla="*/ 3728035 h 5168930"/>
              <a:gd name="connsiteX20" fmla="*/ 1987775 w 3705630"/>
              <a:gd name="connsiteY20" fmla="*/ 4434617 h 5168930"/>
              <a:gd name="connsiteX21" fmla="*/ 1953838 w 3705630"/>
              <a:gd name="connsiteY21" fmla="*/ 4774785 h 5168930"/>
              <a:gd name="connsiteX22" fmla="*/ 1811827 w 3705630"/>
              <a:gd name="connsiteY22" fmla="*/ 5048608 h 5168930"/>
              <a:gd name="connsiteX23" fmla="*/ 1558284 w 3705630"/>
              <a:gd name="connsiteY23" fmla="*/ 5168908 h 5168930"/>
              <a:gd name="connsiteX24" fmla="*/ 1405884 w 3705630"/>
              <a:gd name="connsiteY24" fmla="*/ 5058072 h 5168930"/>
              <a:gd name="connsiteX25" fmla="*/ 1371947 w 3705630"/>
              <a:gd name="connsiteY25" fmla="*/ 4857913 h 5168930"/>
              <a:gd name="connsiteX26" fmla="*/ 831620 w 3705630"/>
              <a:gd name="connsiteY26" fmla="*/ 3320059 h 5168930"/>
              <a:gd name="connsiteX27" fmla="*/ 776202 w 3705630"/>
              <a:gd name="connsiteY27" fmla="*/ 2945986 h 5168930"/>
              <a:gd name="connsiteX28" fmla="*/ 734638 w 3705630"/>
              <a:gd name="connsiteY28" fmla="*/ 2668895 h 5168930"/>
              <a:gd name="connsiteX29" fmla="*/ 679220 w 3705630"/>
              <a:gd name="connsiteY29" fmla="*/ 2502641 h 5168930"/>
              <a:gd name="connsiteX30" fmla="*/ 540675 w 3705630"/>
              <a:gd name="connsiteY30" fmla="*/ 2682750 h 5168930"/>
              <a:gd name="connsiteX31" fmla="*/ 291293 w 3705630"/>
              <a:gd name="connsiteY31" fmla="*/ 2765877 h 5168930"/>
              <a:gd name="connsiteX32" fmla="*/ 97327 w 3705630"/>
              <a:gd name="connsiteY32" fmla="*/ 2658699 h 5168930"/>
              <a:gd name="connsiteX0" fmla="*/ 97327 w 3701564"/>
              <a:gd name="connsiteY0" fmla="*/ 2658699 h 5168930"/>
              <a:gd name="connsiteX1" fmla="*/ 138893 w 3701564"/>
              <a:gd name="connsiteY1" fmla="*/ 2571914 h 5168930"/>
              <a:gd name="connsiteX2" fmla="*/ 291293 w 3701564"/>
              <a:gd name="connsiteY2" fmla="*/ 2377950 h 5168930"/>
              <a:gd name="connsiteX3" fmla="*/ 28056 w 3701564"/>
              <a:gd name="connsiteY3" fmla="*/ 2322532 h 5168930"/>
              <a:gd name="connsiteX4" fmla="*/ 41911 w 3701564"/>
              <a:gd name="connsiteY4" fmla="*/ 2156277 h 5168930"/>
              <a:gd name="connsiteX5" fmla="*/ 429837 w 3701564"/>
              <a:gd name="connsiteY5" fmla="*/ 2003877 h 5168930"/>
              <a:gd name="connsiteX6" fmla="*/ 305144 w 3701564"/>
              <a:gd name="connsiteY6" fmla="*/ 1765082 h 5168930"/>
              <a:gd name="connsiteX7" fmla="*/ 111183 w 3701564"/>
              <a:gd name="connsiteY7" fmla="*/ 1602095 h 5168930"/>
              <a:gd name="connsiteX8" fmla="*/ 222017 w 3701564"/>
              <a:gd name="connsiteY8" fmla="*/ 1432573 h 5168930"/>
              <a:gd name="connsiteX9" fmla="*/ 499108 w 3701564"/>
              <a:gd name="connsiteY9" fmla="*/ 1377155 h 5168930"/>
              <a:gd name="connsiteX10" fmla="*/ 887036 w 3701564"/>
              <a:gd name="connsiteY10" fmla="*/ 1030790 h 5168930"/>
              <a:gd name="connsiteX11" fmla="*/ 1205690 w 3701564"/>
              <a:gd name="connsiteY11" fmla="*/ 545882 h 5168930"/>
              <a:gd name="connsiteX12" fmla="*/ 997872 w 3701564"/>
              <a:gd name="connsiteY12" fmla="*/ 379627 h 5168930"/>
              <a:gd name="connsiteX13" fmla="*/ 997871 w 3701564"/>
              <a:gd name="connsiteY13" fmla="*/ 130246 h 5168930"/>
              <a:gd name="connsiteX14" fmla="*/ 1385799 w 3701564"/>
              <a:gd name="connsiteY14" fmla="*/ 116391 h 5168930"/>
              <a:gd name="connsiteX15" fmla="*/ 1853391 w 3701564"/>
              <a:gd name="connsiteY15" fmla="*/ 213372 h 5168930"/>
              <a:gd name="connsiteX16" fmla="*/ 3609455 w 3701564"/>
              <a:gd name="connsiteY16" fmla="*/ 2658699 h 5168930"/>
              <a:gd name="connsiteX17" fmla="*/ 3317811 w 3701564"/>
              <a:gd name="connsiteY17" fmla="*/ 2675089 h 5168930"/>
              <a:gd name="connsiteX18" fmla="*/ 2763630 w 3701564"/>
              <a:gd name="connsiteY18" fmla="*/ 3173853 h 5168930"/>
              <a:gd name="connsiteX19" fmla="*/ 2140175 w 3701564"/>
              <a:gd name="connsiteY19" fmla="*/ 3728035 h 5168930"/>
              <a:gd name="connsiteX20" fmla="*/ 1987775 w 3701564"/>
              <a:gd name="connsiteY20" fmla="*/ 4434617 h 5168930"/>
              <a:gd name="connsiteX21" fmla="*/ 1953838 w 3701564"/>
              <a:gd name="connsiteY21" fmla="*/ 4774785 h 5168930"/>
              <a:gd name="connsiteX22" fmla="*/ 1811827 w 3701564"/>
              <a:gd name="connsiteY22" fmla="*/ 5048608 h 5168930"/>
              <a:gd name="connsiteX23" fmla="*/ 1558284 w 3701564"/>
              <a:gd name="connsiteY23" fmla="*/ 5168908 h 5168930"/>
              <a:gd name="connsiteX24" fmla="*/ 1405884 w 3701564"/>
              <a:gd name="connsiteY24" fmla="*/ 5058072 h 5168930"/>
              <a:gd name="connsiteX25" fmla="*/ 1371947 w 3701564"/>
              <a:gd name="connsiteY25" fmla="*/ 4857913 h 5168930"/>
              <a:gd name="connsiteX26" fmla="*/ 831620 w 3701564"/>
              <a:gd name="connsiteY26" fmla="*/ 3320059 h 5168930"/>
              <a:gd name="connsiteX27" fmla="*/ 776202 w 3701564"/>
              <a:gd name="connsiteY27" fmla="*/ 2945986 h 5168930"/>
              <a:gd name="connsiteX28" fmla="*/ 734638 w 3701564"/>
              <a:gd name="connsiteY28" fmla="*/ 2668895 h 5168930"/>
              <a:gd name="connsiteX29" fmla="*/ 679220 w 3701564"/>
              <a:gd name="connsiteY29" fmla="*/ 2502641 h 5168930"/>
              <a:gd name="connsiteX30" fmla="*/ 540675 w 3701564"/>
              <a:gd name="connsiteY30" fmla="*/ 2682750 h 5168930"/>
              <a:gd name="connsiteX31" fmla="*/ 291293 w 3701564"/>
              <a:gd name="connsiteY31" fmla="*/ 2765877 h 5168930"/>
              <a:gd name="connsiteX32" fmla="*/ 97327 w 3701564"/>
              <a:gd name="connsiteY32" fmla="*/ 2658699 h 5168930"/>
              <a:gd name="connsiteX0" fmla="*/ 97327 w 3754948"/>
              <a:gd name="connsiteY0" fmla="*/ 2658699 h 5168930"/>
              <a:gd name="connsiteX1" fmla="*/ 138893 w 3754948"/>
              <a:gd name="connsiteY1" fmla="*/ 2571914 h 5168930"/>
              <a:gd name="connsiteX2" fmla="*/ 291293 w 3754948"/>
              <a:gd name="connsiteY2" fmla="*/ 2377950 h 5168930"/>
              <a:gd name="connsiteX3" fmla="*/ 28056 w 3754948"/>
              <a:gd name="connsiteY3" fmla="*/ 2322532 h 5168930"/>
              <a:gd name="connsiteX4" fmla="*/ 41911 w 3754948"/>
              <a:gd name="connsiteY4" fmla="*/ 2156277 h 5168930"/>
              <a:gd name="connsiteX5" fmla="*/ 429837 w 3754948"/>
              <a:gd name="connsiteY5" fmla="*/ 2003877 h 5168930"/>
              <a:gd name="connsiteX6" fmla="*/ 305144 w 3754948"/>
              <a:gd name="connsiteY6" fmla="*/ 1765082 h 5168930"/>
              <a:gd name="connsiteX7" fmla="*/ 111183 w 3754948"/>
              <a:gd name="connsiteY7" fmla="*/ 1602095 h 5168930"/>
              <a:gd name="connsiteX8" fmla="*/ 222017 w 3754948"/>
              <a:gd name="connsiteY8" fmla="*/ 1432573 h 5168930"/>
              <a:gd name="connsiteX9" fmla="*/ 499108 w 3754948"/>
              <a:gd name="connsiteY9" fmla="*/ 1377155 h 5168930"/>
              <a:gd name="connsiteX10" fmla="*/ 887036 w 3754948"/>
              <a:gd name="connsiteY10" fmla="*/ 1030790 h 5168930"/>
              <a:gd name="connsiteX11" fmla="*/ 1205690 w 3754948"/>
              <a:gd name="connsiteY11" fmla="*/ 545882 h 5168930"/>
              <a:gd name="connsiteX12" fmla="*/ 997872 w 3754948"/>
              <a:gd name="connsiteY12" fmla="*/ 379627 h 5168930"/>
              <a:gd name="connsiteX13" fmla="*/ 997871 w 3754948"/>
              <a:gd name="connsiteY13" fmla="*/ 130246 h 5168930"/>
              <a:gd name="connsiteX14" fmla="*/ 1385799 w 3754948"/>
              <a:gd name="connsiteY14" fmla="*/ 116391 h 5168930"/>
              <a:gd name="connsiteX15" fmla="*/ 1853391 w 3754948"/>
              <a:gd name="connsiteY15" fmla="*/ 213372 h 5168930"/>
              <a:gd name="connsiteX16" fmla="*/ 3609455 w 3754948"/>
              <a:gd name="connsiteY16" fmla="*/ 2658699 h 5168930"/>
              <a:gd name="connsiteX17" fmla="*/ 3594902 w 3754948"/>
              <a:gd name="connsiteY17" fmla="*/ 2591962 h 5168930"/>
              <a:gd name="connsiteX18" fmla="*/ 3317811 w 3754948"/>
              <a:gd name="connsiteY18" fmla="*/ 2675089 h 5168930"/>
              <a:gd name="connsiteX19" fmla="*/ 2763630 w 3754948"/>
              <a:gd name="connsiteY19" fmla="*/ 3173853 h 5168930"/>
              <a:gd name="connsiteX20" fmla="*/ 2140175 w 3754948"/>
              <a:gd name="connsiteY20" fmla="*/ 3728035 h 5168930"/>
              <a:gd name="connsiteX21" fmla="*/ 1987775 w 3754948"/>
              <a:gd name="connsiteY21" fmla="*/ 4434617 h 5168930"/>
              <a:gd name="connsiteX22" fmla="*/ 1953838 w 3754948"/>
              <a:gd name="connsiteY22" fmla="*/ 4774785 h 5168930"/>
              <a:gd name="connsiteX23" fmla="*/ 1811827 w 3754948"/>
              <a:gd name="connsiteY23" fmla="*/ 5048608 h 5168930"/>
              <a:gd name="connsiteX24" fmla="*/ 1558284 w 3754948"/>
              <a:gd name="connsiteY24" fmla="*/ 5168908 h 5168930"/>
              <a:gd name="connsiteX25" fmla="*/ 1405884 w 3754948"/>
              <a:gd name="connsiteY25" fmla="*/ 5058072 h 5168930"/>
              <a:gd name="connsiteX26" fmla="*/ 1371947 w 3754948"/>
              <a:gd name="connsiteY26" fmla="*/ 4857913 h 5168930"/>
              <a:gd name="connsiteX27" fmla="*/ 831620 w 3754948"/>
              <a:gd name="connsiteY27" fmla="*/ 3320059 h 5168930"/>
              <a:gd name="connsiteX28" fmla="*/ 776202 w 3754948"/>
              <a:gd name="connsiteY28" fmla="*/ 2945986 h 5168930"/>
              <a:gd name="connsiteX29" fmla="*/ 734638 w 3754948"/>
              <a:gd name="connsiteY29" fmla="*/ 2668895 h 5168930"/>
              <a:gd name="connsiteX30" fmla="*/ 679220 w 3754948"/>
              <a:gd name="connsiteY30" fmla="*/ 2502641 h 5168930"/>
              <a:gd name="connsiteX31" fmla="*/ 540675 w 3754948"/>
              <a:gd name="connsiteY31" fmla="*/ 2682750 h 5168930"/>
              <a:gd name="connsiteX32" fmla="*/ 291293 w 3754948"/>
              <a:gd name="connsiteY32" fmla="*/ 2765877 h 5168930"/>
              <a:gd name="connsiteX33" fmla="*/ 97327 w 3754948"/>
              <a:gd name="connsiteY33" fmla="*/ 2658699 h 5168930"/>
              <a:gd name="connsiteX0" fmla="*/ 97327 w 3730615"/>
              <a:gd name="connsiteY0" fmla="*/ 2634328 h 5144559"/>
              <a:gd name="connsiteX1" fmla="*/ 138893 w 3730615"/>
              <a:gd name="connsiteY1" fmla="*/ 2547543 h 5144559"/>
              <a:gd name="connsiteX2" fmla="*/ 291293 w 3730615"/>
              <a:gd name="connsiteY2" fmla="*/ 2353579 h 5144559"/>
              <a:gd name="connsiteX3" fmla="*/ 28056 w 3730615"/>
              <a:gd name="connsiteY3" fmla="*/ 2298161 h 5144559"/>
              <a:gd name="connsiteX4" fmla="*/ 41911 w 3730615"/>
              <a:gd name="connsiteY4" fmla="*/ 2131906 h 5144559"/>
              <a:gd name="connsiteX5" fmla="*/ 429837 w 3730615"/>
              <a:gd name="connsiteY5" fmla="*/ 1979506 h 5144559"/>
              <a:gd name="connsiteX6" fmla="*/ 305144 w 3730615"/>
              <a:gd name="connsiteY6" fmla="*/ 1740711 h 5144559"/>
              <a:gd name="connsiteX7" fmla="*/ 111183 w 3730615"/>
              <a:gd name="connsiteY7" fmla="*/ 1577724 h 5144559"/>
              <a:gd name="connsiteX8" fmla="*/ 222017 w 3730615"/>
              <a:gd name="connsiteY8" fmla="*/ 1408202 h 5144559"/>
              <a:gd name="connsiteX9" fmla="*/ 499108 w 3730615"/>
              <a:gd name="connsiteY9" fmla="*/ 1352784 h 5144559"/>
              <a:gd name="connsiteX10" fmla="*/ 887036 w 3730615"/>
              <a:gd name="connsiteY10" fmla="*/ 1006419 h 5144559"/>
              <a:gd name="connsiteX11" fmla="*/ 1205690 w 3730615"/>
              <a:gd name="connsiteY11" fmla="*/ 521511 h 5144559"/>
              <a:gd name="connsiteX12" fmla="*/ 997872 w 3730615"/>
              <a:gd name="connsiteY12" fmla="*/ 355256 h 5144559"/>
              <a:gd name="connsiteX13" fmla="*/ 997871 w 3730615"/>
              <a:gd name="connsiteY13" fmla="*/ 105875 h 5144559"/>
              <a:gd name="connsiteX14" fmla="*/ 1385799 w 3730615"/>
              <a:gd name="connsiteY14" fmla="*/ 92020 h 5144559"/>
              <a:gd name="connsiteX15" fmla="*/ 1853391 w 3730615"/>
              <a:gd name="connsiteY15" fmla="*/ 189001 h 5144559"/>
              <a:gd name="connsiteX16" fmla="*/ 3602550 w 3730615"/>
              <a:gd name="connsiteY16" fmla="*/ 2298161 h 5144559"/>
              <a:gd name="connsiteX17" fmla="*/ 3609455 w 3730615"/>
              <a:gd name="connsiteY17" fmla="*/ 2634328 h 5144559"/>
              <a:gd name="connsiteX18" fmla="*/ 3594902 w 3730615"/>
              <a:gd name="connsiteY18" fmla="*/ 2567591 h 5144559"/>
              <a:gd name="connsiteX19" fmla="*/ 3317811 w 3730615"/>
              <a:gd name="connsiteY19" fmla="*/ 2650718 h 5144559"/>
              <a:gd name="connsiteX20" fmla="*/ 2763630 w 3730615"/>
              <a:gd name="connsiteY20" fmla="*/ 3149482 h 5144559"/>
              <a:gd name="connsiteX21" fmla="*/ 2140175 w 3730615"/>
              <a:gd name="connsiteY21" fmla="*/ 3703664 h 5144559"/>
              <a:gd name="connsiteX22" fmla="*/ 1987775 w 3730615"/>
              <a:gd name="connsiteY22" fmla="*/ 4410246 h 5144559"/>
              <a:gd name="connsiteX23" fmla="*/ 1953838 w 3730615"/>
              <a:gd name="connsiteY23" fmla="*/ 4750414 h 5144559"/>
              <a:gd name="connsiteX24" fmla="*/ 1811827 w 3730615"/>
              <a:gd name="connsiteY24" fmla="*/ 5024237 h 5144559"/>
              <a:gd name="connsiteX25" fmla="*/ 1558284 w 3730615"/>
              <a:gd name="connsiteY25" fmla="*/ 5144537 h 5144559"/>
              <a:gd name="connsiteX26" fmla="*/ 1405884 w 3730615"/>
              <a:gd name="connsiteY26" fmla="*/ 5033701 h 5144559"/>
              <a:gd name="connsiteX27" fmla="*/ 1371947 w 3730615"/>
              <a:gd name="connsiteY27" fmla="*/ 4833542 h 5144559"/>
              <a:gd name="connsiteX28" fmla="*/ 831620 w 3730615"/>
              <a:gd name="connsiteY28" fmla="*/ 3295688 h 5144559"/>
              <a:gd name="connsiteX29" fmla="*/ 776202 w 3730615"/>
              <a:gd name="connsiteY29" fmla="*/ 2921615 h 5144559"/>
              <a:gd name="connsiteX30" fmla="*/ 734638 w 3730615"/>
              <a:gd name="connsiteY30" fmla="*/ 2644524 h 5144559"/>
              <a:gd name="connsiteX31" fmla="*/ 679220 w 3730615"/>
              <a:gd name="connsiteY31" fmla="*/ 2478270 h 5144559"/>
              <a:gd name="connsiteX32" fmla="*/ 540675 w 3730615"/>
              <a:gd name="connsiteY32" fmla="*/ 2658379 h 5144559"/>
              <a:gd name="connsiteX33" fmla="*/ 291293 w 3730615"/>
              <a:gd name="connsiteY33" fmla="*/ 2741506 h 5144559"/>
              <a:gd name="connsiteX34" fmla="*/ 97327 w 3730615"/>
              <a:gd name="connsiteY34" fmla="*/ 2634328 h 5144559"/>
              <a:gd name="connsiteX0" fmla="*/ 97327 w 3638296"/>
              <a:gd name="connsiteY0" fmla="*/ 2634328 h 5144559"/>
              <a:gd name="connsiteX1" fmla="*/ 138893 w 3638296"/>
              <a:gd name="connsiteY1" fmla="*/ 2547543 h 5144559"/>
              <a:gd name="connsiteX2" fmla="*/ 291293 w 3638296"/>
              <a:gd name="connsiteY2" fmla="*/ 2353579 h 5144559"/>
              <a:gd name="connsiteX3" fmla="*/ 28056 w 3638296"/>
              <a:gd name="connsiteY3" fmla="*/ 2298161 h 5144559"/>
              <a:gd name="connsiteX4" fmla="*/ 41911 w 3638296"/>
              <a:gd name="connsiteY4" fmla="*/ 2131906 h 5144559"/>
              <a:gd name="connsiteX5" fmla="*/ 429837 w 3638296"/>
              <a:gd name="connsiteY5" fmla="*/ 1979506 h 5144559"/>
              <a:gd name="connsiteX6" fmla="*/ 305144 w 3638296"/>
              <a:gd name="connsiteY6" fmla="*/ 1740711 h 5144559"/>
              <a:gd name="connsiteX7" fmla="*/ 111183 w 3638296"/>
              <a:gd name="connsiteY7" fmla="*/ 1577724 h 5144559"/>
              <a:gd name="connsiteX8" fmla="*/ 222017 w 3638296"/>
              <a:gd name="connsiteY8" fmla="*/ 1408202 h 5144559"/>
              <a:gd name="connsiteX9" fmla="*/ 499108 w 3638296"/>
              <a:gd name="connsiteY9" fmla="*/ 1352784 h 5144559"/>
              <a:gd name="connsiteX10" fmla="*/ 887036 w 3638296"/>
              <a:gd name="connsiteY10" fmla="*/ 1006419 h 5144559"/>
              <a:gd name="connsiteX11" fmla="*/ 1205690 w 3638296"/>
              <a:gd name="connsiteY11" fmla="*/ 521511 h 5144559"/>
              <a:gd name="connsiteX12" fmla="*/ 997872 w 3638296"/>
              <a:gd name="connsiteY12" fmla="*/ 355256 h 5144559"/>
              <a:gd name="connsiteX13" fmla="*/ 997871 w 3638296"/>
              <a:gd name="connsiteY13" fmla="*/ 105875 h 5144559"/>
              <a:gd name="connsiteX14" fmla="*/ 1385799 w 3638296"/>
              <a:gd name="connsiteY14" fmla="*/ 92020 h 5144559"/>
              <a:gd name="connsiteX15" fmla="*/ 1853391 w 3638296"/>
              <a:gd name="connsiteY15" fmla="*/ 189001 h 5144559"/>
              <a:gd name="connsiteX16" fmla="*/ 3602550 w 3638296"/>
              <a:gd name="connsiteY16" fmla="*/ 2298161 h 5144559"/>
              <a:gd name="connsiteX17" fmla="*/ 3609455 w 3638296"/>
              <a:gd name="connsiteY17" fmla="*/ 2634328 h 5144559"/>
              <a:gd name="connsiteX18" fmla="*/ 3594902 w 3638296"/>
              <a:gd name="connsiteY18" fmla="*/ 2567591 h 5144559"/>
              <a:gd name="connsiteX19" fmla="*/ 3317811 w 3638296"/>
              <a:gd name="connsiteY19" fmla="*/ 2650718 h 5144559"/>
              <a:gd name="connsiteX20" fmla="*/ 2763630 w 3638296"/>
              <a:gd name="connsiteY20" fmla="*/ 3149482 h 5144559"/>
              <a:gd name="connsiteX21" fmla="*/ 2140175 w 3638296"/>
              <a:gd name="connsiteY21" fmla="*/ 3703664 h 5144559"/>
              <a:gd name="connsiteX22" fmla="*/ 1987775 w 3638296"/>
              <a:gd name="connsiteY22" fmla="*/ 4410246 h 5144559"/>
              <a:gd name="connsiteX23" fmla="*/ 1953838 w 3638296"/>
              <a:gd name="connsiteY23" fmla="*/ 4750414 h 5144559"/>
              <a:gd name="connsiteX24" fmla="*/ 1811827 w 3638296"/>
              <a:gd name="connsiteY24" fmla="*/ 5024237 h 5144559"/>
              <a:gd name="connsiteX25" fmla="*/ 1558284 w 3638296"/>
              <a:gd name="connsiteY25" fmla="*/ 5144537 h 5144559"/>
              <a:gd name="connsiteX26" fmla="*/ 1405884 w 3638296"/>
              <a:gd name="connsiteY26" fmla="*/ 5033701 h 5144559"/>
              <a:gd name="connsiteX27" fmla="*/ 1371947 w 3638296"/>
              <a:gd name="connsiteY27" fmla="*/ 4833542 h 5144559"/>
              <a:gd name="connsiteX28" fmla="*/ 831620 w 3638296"/>
              <a:gd name="connsiteY28" fmla="*/ 3295688 h 5144559"/>
              <a:gd name="connsiteX29" fmla="*/ 776202 w 3638296"/>
              <a:gd name="connsiteY29" fmla="*/ 2921615 h 5144559"/>
              <a:gd name="connsiteX30" fmla="*/ 734638 w 3638296"/>
              <a:gd name="connsiteY30" fmla="*/ 2644524 h 5144559"/>
              <a:gd name="connsiteX31" fmla="*/ 679220 w 3638296"/>
              <a:gd name="connsiteY31" fmla="*/ 2478270 h 5144559"/>
              <a:gd name="connsiteX32" fmla="*/ 540675 w 3638296"/>
              <a:gd name="connsiteY32" fmla="*/ 2658379 h 5144559"/>
              <a:gd name="connsiteX33" fmla="*/ 291293 w 3638296"/>
              <a:gd name="connsiteY33" fmla="*/ 2741506 h 5144559"/>
              <a:gd name="connsiteX34" fmla="*/ 97327 w 3638296"/>
              <a:gd name="connsiteY34" fmla="*/ 2634328 h 5144559"/>
              <a:gd name="connsiteX0" fmla="*/ 97327 w 3638296"/>
              <a:gd name="connsiteY0" fmla="*/ 2634328 h 5144559"/>
              <a:gd name="connsiteX1" fmla="*/ 138893 w 3638296"/>
              <a:gd name="connsiteY1" fmla="*/ 2547543 h 5144559"/>
              <a:gd name="connsiteX2" fmla="*/ 291293 w 3638296"/>
              <a:gd name="connsiteY2" fmla="*/ 2353579 h 5144559"/>
              <a:gd name="connsiteX3" fmla="*/ 28056 w 3638296"/>
              <a:gd name="connsiteY3" fmla="*/ 2298161 h 5144559"/>
              <a:gd name="connsiteX4" fmla="*/ 41911 w 3638296"/>
              <a:gd name="connsiteY4" fmla="*/ 2131906 h 5144559"/>
              <a:gd name="connsiteX5" fmla="*/ 429837 w 3638296"/>
              <a:gd name="connsiteY5" fmla="*/ 1979506 h 5144559"/>
              <a:gd name="connsiteX6" fmla="*/ 305144 w 3638296"/>
              <a:gd name="connsiteY6" fmla="*/ 1740711 h 5144559"/>
              <a:gd name="connsiteX7" fmla="*/ 111183 w 3638296"/>
              <a:gd name="connsiteY7" fmla="*/ 1577724 h 5144559"/>
              <a:gd name="connsiteX8" fmla="*/ 222017 w 3638296"/>
              <a:gd name="connsiteY8" fmla="*/ 1408202 h 5144559"/>
              <a:gd name="connsiteX9" fmla="*/ 499108 w 3638296"/>
              <a:gd name="connsiteY9" fmla="*/ 1352784 h 5144559"/>
              <a:gd name="connsiteX10" fmla="*/ 887036 w 3638296"/>
              <a:gd name="connsiteY10" fmla="*/ 1006419 h 5144559"/>
              <a:gd name="connsiteX11" fmla="*/ 1205690 w 3638296"/>
              <a:gd name="connsiteY11" fmla="*/ 521511 h 5144559"/>
              <a:gd name="connsiteX12" fmla="*/ 997872 w 3638296"/>
              <a:gd name="connsiteY12" fmla="*/ 355256 h 5144559"/>
              <a:gd name="connsiteX13" fmla="*/ 997871 w 3638296"/>
              <a:gd name="connsiteY13" fmla="*/ 105875 h 5144559"/>
              <a:gd name="connsiteX14" fmla="*/ 1385799 w 3638296"/>
              <a:gd name="connsiteY14" fmla="*/ 92020 h 5144559"/>
              <a:gd name="connsiteX15" fmla="*/ 1853391 w 3638296"/>
              <a:gd name="connsiteY15" fmla="*/ 189001 h 5144559"/>
              <a:gd name="connsiteX16" fmla="*/ 3602550 w 3638296"/>
              <a:gd name="connsiteY16" fmla="*/ 2298161 h 5144559"/>
              <a:gd name="connsiteX17" fmla="*/ 3609455 w 3638296"/>
              <a:gd name="connsiteY17" fmla="*/ 2634328 h 5144559"/>
              <a:gd name="connsiteX18" fmla="*/ 3594902 w 3638296"/>
              <a:gd name="connsiteY18" fmla="*/ 2567591 h 5144559"/>
              <a:gd name="connsiteX19" fmla="*/ 3317811 w 3638296"/>
              <a:gd name="connsiteY19" fmla="*/ 2650718 h 5144559"/>
              <a:gd name="connsiteX20" fmla="*/ 2763630 w 3638296"/>
              <a:gd name="connsiteY20" fmla="*/ 3149482 h 5144559"/>
              <a:gd name="connsiteX21" fmla="*/ 2140175 w 3638296"/>
              <a:gd name="connsiteY21" fmla="*/ 3703664 h 5144559"/>
              <a:gd name="connsiteX22" fmla="*/ 1987775 w 3638296"/>
              <a:gd name="connsiteY22" fmla="*/ 4410246 h 5144559"/>
              <a:gd name="connsiteX23" fmla="*/ 1953838 w 3638296"/>
              <a:gd name="connsiteY23" fmla="*/ 4750414 h 5144559"/>
              <a:gd name="connsiteX24" fmla="*/ 1811827 w 3638296"/>
              <a:gd name="connsiteY24" fmla="*/ 5024237 h 5144559"/>
              <a:gd name="connsiteX25" fmla="*/ 1558284 w 3638296"/>
              <a:gd name="connsiteY25" fmla="*/ 5144537 h 5144559"/>
              <a:gd name="connsiteX26" fmla="*/ 1405884 w 3638296"/>
              <a:gd name="connsiteY26" fmla="*/ 5033701 h 5144559"/>
              <a:gd name="connsiteX27" fmla="*/ 1371947 w 3638296"/>
              <a:gd name="connsiteY27" fmla="*/ 4833542 h 5144559"/>
              <a:gd name="connsiteX28" fmla="*/ 831620 w 3638296"/>
              <a:gd name="connsiteY28" fmla="*/ 3295688 h 5144559"/>
              <a:gd name="connsiteX29" fmla="*/ 776202 w 3638296"/>
              <a:gd name="connsiteY29" fmla="*/ 2921615 h 5144559"/>
              <a:gd name="connsiteX30" fmla="*/ 734638 w 3638296"/>
              <a:gd name="connsiteY30" fmla="*/ 2644524 h 5144559"/>
              <a:gd name="connsiteX31" fmla="*/ 679220 w 3638296"/>
              <a:gd name="connsiteY31" fmla="*/ 2478270 h 5144559"/>
              <a:gd name="connsiteX32" fmla="*/ 540675 w 3638296"/>
              <a:gd name="connsiteY32" fmla="*/ 2658379 h 5144559"/>
              <a:gd name="connsiteX33" fmla="*/ 291293 w 3638296"/>
              <a:gd name="connsiteY33" fmla="*/ 2741506 h 5144559"/>
              <a:gd name="connsiteX34" fmla="*/ 97327 w 3638296"/>
              <a:gd name="connsiteY34" fmla="*/ 2634328 h 5144559"/>
              <a:gd name="connsiteX0" fmla="*/ 97327 w 3638296"/>
              <a:gd name="connsiteY0" fmla="*/ 2612626 h 5122857"/>
              <a:gd name="connsiteX1" fmla="*/ 138893 w 3638296"/>
              <a:gd name="connsiteY1" fmla="*/ 2525841 h 5122857"/>
              <a:gd name="connsiteX2" fmla="*/ 291293 w 3638296"/>
              <a:gd name="connsiteY2" fmla="*/ 2331877 h 5122857"/>
              <a:gd name="connsiteX3" fmla="*/ 28056 w 3638296"/>
              <a:gd name="connsiteY3" fmla="*/ 2276459 h 5122857"/>
              <a:gd name="connsiteX4" fmla="*/ 41911 w 3638296"/>
              <a:gd name="connsiteY4" fmla="*/ 2110204 h 5122857"/>
              <a:gd name="connsiteX5" fmla="*/ 429837 w 3638296"/>
              <a:gd name="connsiteY5" fmla="*/ 1957804 h 5122857"/>
              <a:gd name="connsiteX6" fmla="*/ 305144 w 3638296"/>
              <a:gd name="connsiteY6" fmla="*/ 1719009 h 5122857"/>
              <a:gd name="connsiteX7" fmla="*/ 111183 w 3638296"/>
              <a:gd name="connsiteY7" fmla="*/ 1556022 h 5122857"/>
              <a:gd name="connsiteX8" fmla="*/ 222017 w 3638296"/>
              <a:gd name="connsiteY8" fmla="*/ 1386500 h 5122857"/>
              <a:gd name="connsiteX9" fmla="*/ 499108 w 3638296"/>
              <a:gd name="connsiteY9" fmla="*/ 1331082 h 5122857"/>
              <a:gd name="connsiteX10" fmla="*/ 887036 w 3638296"/>
              <a:gd name="connsiteY10" fmla="*/ 984717 h 5122857"/>
              <a:gd name="connsiteX11" fmla="*/ 1205690 w 3638296"/>
              <a:gd name="connsiteY11" fmla="*/ 499809 h 5122857"/>
              <a:gd name="connsiteX12" fmla="*/ 997872 w 3638296"/>
              <a:gd name="connsiteY12" fmla="*/ 333554 h 5122857"/>
              <a:gd name="connsiteX13" fmla="*/ 997871 w 3638296"/>
              <a:gd name="connsiteY13" fmla="*/ 84173 h 5122857"/>
              <a:gd name="connsiteX14" fmla="*/ 1385799 w 3638296"/>
              <a:gd name="connsiteY14" fmla="*/ 70318 h 5122857"/>
              <a:gd name="connsiteX15" fmla="*/ 1853391 w 3638296"/>
              <a:gd name="connsiteY15" fmla="*/ 167299 h 5122857"/>
              <a:gd name="connsiteX16" fmla="*/ 2092405 w 3638296"/>
              <a:gd name="connsiteY16" fmla="*/ 572350 h 5122857"/>
              <a:gd name="connsiteX17" fmla="*/ 3602550 w 3638296"/>
              <a:gd name="connsiteY17" fmla="*/ 2276459 h 5122857"/>
              <a:gd name="connsiteX18" fmla="*/ 3609455 w 3638296"/>
              <a:gd name="connsiteY18" fmla="*/ 2612626 h 5122857"/>
              <a:gd name="connsiteX19" fmla="*/ 3594902 w 3638296"/>
              <a:gd name="connsiteY19" fmla="*/ 2545889 h 5122857"/>
              <a:gd name="connsiteX20" fmla="*/ 3317811 w 3638296"/>
              <a:gd name="connsiteY20" fmla="*/ 2629016 h 5122857"/>
              <a:gd name="connsiteX21" fmla="*/ 2763630 w 3638296"/>
              <a:gd name="connsiteY21" fmla="*/ 3127780 h 5122857"/>
              <a:gd name="connsiteX22" fmla="*/ 2140175 w 3638296"/>
              <a:gd name="connsiteY22" fmla="*/ 3681962 h 5122857"/>
              <a:gd name="connsiteX23" fmla="*/ 1987775 w 3638296"/>
              <a:gd name="connsiteY23" fmla="*/ 4388544 h 5122857"/>
              <a:gd name="connsiteX24" fmla="*/ 1953838 w 3638296"/>
              <a:gd name="connsiteY24" fmla="*/ 4728712 h 5122857"/>
              <a:gd name="connsiteX25" fmla="*/ 1811827 w 3638296"/>
              <a:gd name="connsiteY25" fmla="*/ 5002535 h 5122857"/>
              <a:gd name="connsiteX26" fmla="*/ 1558284 w 3638296"/>
              <a:gd name="connsiteY26" fmla="*/ 5122835 h 5122857"/>
              <a:gd name="connsiteX27" fmla="*/ 1405884 w 3638296"/>
              <a:gd name="connsiteY27" fmla="*/ 5011999 h 5122857"/>
              <a:gd name="connsiteX28" fmla="*/ 1371947 w 3638296"/>
              <a:gd name="connsiteY28" fmla="*/ 4811840 h 5122857"/>
              <a:gd name="connsiteX29" fmla="*/ 831620 w 3638296"/>
              <a:gd name="connsiteY29" fmla="*/ 3273986 h 5122857"/>
              <a:gd name="connsiteX30" fmla="*/ 776202 w 3638296"/>
              <a:gd name="connsiteY30" fmla="*/ 2899913 h 5122857"/>
              <a:gd name="connsiteX31" fmla="*/ 734638 w 3638296"/>
              <a:gd name="connsiteY31" fmla="*/ 2622822 h 5122857"/>
              <a:gd name="connsiteX32" fmla="*/ 679220 w 3638296"/>
              <a:gd name="connsiteY32" fmla="*/ 2456568 h 5122857"/>
              <a:gd name="connsiteX33" fmla="*/ 540675 w 3638296"/>
              <a:gd name="connsiteY33" fmla="*/ 2636677 h 5122857"/>
              <a:gd name="connsiteX34" fmla="*/ 291293 w 3638296"/>
              <a:gd name="connsiteY34" fmla="*/ 2719804 h 5122857"/>
              <a:gd name="connsiteX35" fmla="*/ 97327 w 3638296"/>
              <a:gd name="connsiteY35" fmla="*/ 2612626 h 512285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2092405 w 3638296"/>
              <a:gd name="connsiteY17" fmla="*/ 624770 h 5175277"/>
              <a:gd name="connsiteX18" fmla="*/ 3602550 w 3638296"/>
              <a:gd name="connsiteY18" fmla="*/ 2328879 h 5175277"/>
              <a:gd name="connsiteX19" fmla="*/ 3609455 w 3638296"/>
              <a:gd name="connsiteY19" fmla="*/ 2665046 h 5175277"/>
              <a:gd name="connsiteX20" fmla="*/ 3594902 w 3638296"/>
              <a:gd name="connsiteY20" fmla="*/ 2598309 h 5175277"/>
              <a:gd name="connsiteX21" fmla="*/ 3317811 w 3638296"/>
              <a:gd name="connsiteY21" fmla="*/ 2681436 h 5175277"/>
              <a:gd name="connsiteX22" fmla="*/ 2763630 w 3638296"/>
              <a:gd name="connsiteY22" fmla="*/ 3180200 h 5175277"/>
              <a:gd name="connsiteX23" fmla="*/ 2140175 w 3638296"/>
              <a:gd name="connsiteY23" fmla="*/ 3734382 h 5175277"/>
              <a:gd name="connsiteX24" fmla="*/ 1987775 w 3638296"/>
              <a:gd name="connsiteY24" fmla="*/ 4440964 h 5175277"/>
              <a:gd name="connsiteX25" fmla="*/ 1953838 w 3638296"/>
              <a:gd name="connsiteY25" fmla="*/ 4781132 h 5175277"/>
              <a:gd name="connsiteX26" fmla="*/ 1811827 w 3638296"/>
              <a:gd name="connsiteY26" fmla="*/ 5054955 h 5175277"/>
              <a:gd name="connsiteX27" fmla="*/ 1558284 w 3638296"/>
              <a:gd name="connsiteY27" fmla="*/ 5175255 h 5175277"/>
              <a:gd name="connsiteX28" fmla="*/ 1405884 w 3638296"/>
              <a:gd name="connsiteY28" fmla="*/ 5064419 h 5175277"/>
              <a:gd name="connsiteX29" fmla="*/ 1371947 w 3638296"/>
              <a:gd name="connsiteY29" fmla="*/ 4864260 h 5175277"/>
              <a:gd name="connsiteX30" fmla="*/ 831620 w 3638296"/>
              <a:gd name="connsiteY30" fmla="*/ 3326406 h 5175277"/>
              <a:gd name="connsiteX31" fmla="*/ 776202 w 3638296"/>
              <a:gd name="connsiteY31" fmla="*/ 2952333 h 5175277"/>
              <a:gd name="connsiteX32" fmla="*/ 734638 w 3638296"/>
              <a:gd name="connsiteY32" fmla="*/ 2675242 h 5175277"/>
              <a:gd name="connsiteX33" fmla="*/ 679220 w 3638296"/>
              <a:gd name="connsiteY33" fmla="*/ 2508988 h 5175277"/>
              <a:gd name="connsiteX34" fmla="*/ 540675 w 3638296"/>
              <a:gd name="connsiteY34" fmla="*/ 2689097 h 5175277"/>
              <a:gd name="connsiteX35" fmla="*/ 291293 w 3638296"/>
              <a:gd name="connsiteY35" fmla="*/ 2772224 h 5175277"/>
              <a:gd name="connsiteX36" fmla="*/ 97327 w 3638296"/>
              <a:gd name="connsiteY36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787605 w 3638296"/>
              <a:gd name="connsiteY17" fmla="*/ 541642 h 5175277"/>
              <a:gd name="connsiteX18" fmla="*/ 2092405 w 3638296"/>
              <a:gd name="connsiteY18" fmla="*/ 624770 h 5175277"/>
              <a:gd name="connsiteX19" fmla="*/ 3602550 w 3638296"/>
              <a:gd name="connsiteY19" fmla="*/ 2328879 h 5175277"/>
              <a:gd name="connsiteX20" fmla="*/ 3609455 w 3638296"/>
              <a:gd name="connsiteY20" fmla="*/ 2665046 h 5175277"/>
              <a:gd name="connsiteX21" fmla="*/ 3594902 w 3638296"/>
              <a:gd name="connsiteY21" fmla="*/ 2598309 h 5175277"/>
              <a:gd name="connsiteX22" fmla="*/ 3317811 w 3638296"/>
              <a:gd name="connsiteY22" fmla="*/ 2681436 h 5175277"/>
              <a:gd name="connsiteX23" fmla="*/ 2763630 w 3638296"/>
              <a:gd name="connsiteY23" fmla="*/ 3180200 h 5175277"/>
              <a:gd name="connsiteX24" fmla="*/ 2140175 w 3638296"/>
              <a:gd name="connsiteY24" fmla="*/ 3734382 h 5175277"/>
              <a:gd name="connsiteX25" fmla="*/ 1987775 w 3638296"/>
              <a:gd name="connsiteY25" fmla="*/ 4440964 h 5175277"/>
              <a:gd name="connsiteX26" fmla="*/ 1953838 w 3638296"/>
              <a:gd name="connsiteY26" fmla="*/ 4781132 h 5175277"/>
              <a:gd name="connsiteX27" fmla="*/ 1811827 w 3638296"/>
              <a:gd name="connsiteY27" fmla="*/ 5054955 h 5175277"/>
              <a:gd name="connsiteX28" fmla="*/ 1558284 w 3638296"/>
              <a:gd name="connsiteY28" fmla="*/ 5175255 h 5175277"/>
              <a:gd name="connsiteX29" fmla="*/ 1405884 w 3638296"/>
              <a:gd name="connsiteY29" fmla="*/ 5064419 h 5175277"/>
              <a:gd name="connsiteX30" fmla="*/ 1371947 w 3638296"/>
              <a:gd name="connsiteY30" fmla="*/ 4864260 h 5175277"/>
              <a:gd name="connsiteX31" fmla="*/ 831620 w 3638296"/>
              <a:gd name="connsiteY31" fmla="*/ 3326406 h 5175277"/>
              <a:gd name="connsiteX32" fmla="*/ 776202 w 3638296"/>
              <a:gd name="connsiteY32" fmla="*/ 2952333 h 5175277"/>
              <a:gd name="connsiteX33" fmla="*/ 734638 w 3638296"/>
              <a:gd name="connsiteY33" fmla="*/ 2675242 h 5175277"/>
              <a:gd name="connsiteX34" fmla="*/ 679220 w 3638296"/>
              <a:gd name="connsiteY34" fmla="*/ 2508988 h 5175277"/>
              <a:gd name="connsiteX35" fmla="*/ 540675 w 3638296"/>
              <a:gd name="connsiteY35" fmla="*/ 2689097 h 5175277"/>
              <a:gd name="connsiteX36" fmla="*/ 291293 w 3638296"/>
              <a:gd name="connsiteY36" fmla="*/ 2772224 h 5175277"/>
              <a:gd name="connsiteX37" fmla="*/ 97327 w 3638296"/>
              <a:gd name="connsiteY37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787605 w 3638296"/>
              <a:gd name="connsiteY17" fmla="*/ 541642 h 5175277"/>
              <a:gd name="connsiteX18" fmla="*/ 1898441 w 3638296"/>
              <a:gd name="connsiteY18" fmla="*/ 749460 h 5175277"/>
              <a:gd name="connsiteX19" fmla="*/ 3602550 w 3638296"/>
              <a:gd name="connsiteY19" fmla="*/ 2328879 h 5175277"/>
              <a:gd name="connsiteX20" fmla="*/ 3609455 w 3638296"/>
              <a:gd name="connsiteY20" fmla="*/ 2665046 h 5175277"/>
              <a:gd name="connsiteX21" fmla="*/ 3594902 w 3638296"/>
              <a:gd name="connsiteY21" fmla="*/ 2598309 h 5175277"/>
              <a:gd name="connsiteX22" fmla="*/ 3317811 w 3638296"/>
              <a:gd name="connsiteY22" fmla="*/ 2681436 h 5175277"/>
              <a:gd name="connsiteX23" fmla="*/ 2763630 w 3638296"/>
              <a:gd name="connsiteY23" fmla="*/ 3180200 h 5175277"/>
              <a:gd name="connsiteX24" fmla="*/ 2140175 w 3638296"/>
              <a:gd name="connsiteY24" fmla="*/ 3734382 h 5175277"/>
              <a:gd name="connsiteX25" fmla="*/ 1987775 w 3638296"/>
              <a:gd name="connsiteY25" fmla="*/ 4440964 h 5175277"/>
              <a:gd name="connsiteX26" fmla="*/ 1953838 w 3638296"/>
              <a:gd name="connsiteY26" fmla="*/ 4781132 h 5175277"/>
              <a:gd name="connsiteX27" fmla="*/ 1811827 w 3638296"/>
              <a:gd name="connsiteY27" fmla="*/ 5054955 h 5175277"/>
              <a:gd name="connsiteX28" fmla="*/ 1558284 w 3638296"/>
              <a:gd name="connsiteY28" fmla="*/ 5175255 h 5175277"/>
              <a:gd name="connsiteX29" fmla="*/ 1405884 w 3638296"/>
              <a:gd name="connsiteY29" fmla="*/ 5064419 h 5175277"/>
              <a:gd name="connsiteX30" fmla="*/ 1371947 w 3638296"/>
              <a:gd name="connsiteY30" fmla="*/ 4864260 h 5175277"/>
              <a:gd name="connsiteX31" fmla="*/ 831620 w 3638296"/>
              <a:gd name="connsiteY31" fmla="*/ 3326406 h 5175277"/>
              <a:gd name="connsiteX32" fmla="*/ 776202 w 3638296"/>
              <a:gd name="connsiteY32" fmla="*/ 2952333 h 5175277"/>
              <a:gd name="connsiteX33" fmla="*/ 734638 w 3638296"/>
              <a:gd name="connsiteY33" fmla="*/ 2675242 h 5175277"/>
              <a:gd name="connsiteX34" fmla="*/ 679220 w 3638296"/>
              <a:gd name="connsiteY34" fmla="*/ 2508988 h 5175277"/>
              <a:gd name="connsiteX35" fmla="*/ 540675 w 3638296"/>
              <a:gd name="connsiteY35" fmla="*/ 2689097 h 5175277"/>
              <a:gd name="connsiteX36" fmla="*/ 291293 w 3638296"/>
              <a:gd name="connsiteY36" fmla="*/ 2772224 h 5175277"/>
              <a:gd name="connsiteX37" fmla="*/ 97327 w 3638296"/>
              <a:gd name="connsiteY37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787605 w 3638296"/>
              <a:gd name="connsiteY17" fmla="*/ 541642 h 5175277"/>
              <a:gd name="connsiteX18" fmla="*/ 1898441 w 3638296"/>
              <a:gd name="connsiteY18" fmla="*/ 749460 h 5175277"/>
              <a:gd name="connsiteX19" fmla="*/ 2438769 w 3638296"/>
              <a:gd name="connsiteY19" fmla="*/ 1372915 h 5175277"/>
              <a:gd name="connsiteX20" fmla="*/ 3602550 w 3638296"/>
              <a:gd name="connsiteY20" fmla="*/ 2328879 h 5175277"/>
              <a:gd name="connsiteX21" fmla="*/ 3609455 w 3638296"/>
              <a:gd name="connsiteY21" fmla="*/ 2665046 h 5175277"/>
              <a:gd name="connsiteX22" fmla="*/ 3594902 w 3638296"/>
              <a:gd name="connsiteY22" fmla="*/ 2598309 h 5175277"/>
              <a:gd name="connsiteX23" fmla="*/ 3317811 w 3638296"/>
              <a:gd name="connsiteY23" fmla="*/ 2681436 h 5175277"/>
              <a:gd name="connsiteX24" fmla="*/ 2763630 w 3638296"/>
              <a:gd name="connsiteY24" fmla="*/ 3180200 h 5175277"/>
              <a:gd name="connsiteX25" fmla="*/ 2140175 w 3638296"/>
              <a:gd name="connsiteY25" fmla="*/ 3734382 h 5175277"/>
              <a:gd name="connsiteX26" fmla="*/ 1987775 w 3638296"/>
              <a:gd name="connsiteY26" fmla="*/ 4440964 h 5175277"/>
              <a:gd name="connsiteX27" fmla="*/ 1953838 w 3638296"/>
              <a:gd name="connsiteY27" fmla="*/ 4781132 h 5175277"/>
              <a:gd name="connsiteX28" fmla="*/ 1811827 w 3638296"/>
              <a:gd name="connsiteY28" fmla="*/ 5054955 h 5175277"/>
              <a:gd name="connsiteX29" fmla="*/ 1558284 w 3638296"/>
              <a:gd name="connsiteY29" fmla="*/ 5175255 h 5175277"/>
              <a:gd name="connsiteX30" fmla="*/ 1405884 w 3638296"/>
              <a:gd name="connsiteY30" fmla="*/ 5064419 h 5175277"/>
              <a:gd name="connsiteX31" fmla="*/ 1371947 w 3638296"/>
              <a:gd name="connsiteY31" fmla="*/ 4864260 h 5175277"/>
              <a:gd name="connsiteX32" fmla="*/ 831620 w 3638296"/>
              <a:gd name="connsiteY32" fmla="*/ 3326406 h 5175277"/>
              <a:gd name="connsiteX33" fmla="*/ 776202 w 3638296"/>
              <a:gd name="connsiteY33" fmla="*/ 2952333 h 5175277"/>
              <a:gd name="connsiteX34" fmla="*/ 734638 w 3638296"/>
              <a:gd name="connsiteY34" fmla="*/ 2675242 h 5175277"/>
              <a:gd name="connsiteX35" fmla="*/ 679220 w 3638296"/>
              <a:gd name="connsiteY35" fmla="*/ 2508988 h 5175277"/>
              <a:gd name="connsiteX36" fmla="*/ 540675 w 3638296"/>
              <a:gd name="connsiteY36" fmla="*/ 2689097 h 5175277"/>
              <a:gd name="connsiteX37" fmla="*/ 291293 w 3638296"/>
              <a:gd name="connsiteY37" fmla="*/ 2772224 h 5175277"/>
              <a:gd name="connsiteX38" fmla="*/ 97327 w 3638296"/>
              <a:gd name="connsiteY38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787605 w 3638296"/>
              <a:gd name="connsiteY17" fmla="*/ 541642 h 5175277"/>
              <a:gd name="connsiteX18" fmla="*/ 1898441 w 3638296"/>
              <a:gd name="connsiteY18" fmla="*/ 749460 h 5175277"/>
              <a:gd name="connsiteX19" fmla="*/ 2438769 w 3638296"/>
              <a:gd name="connsiteY19" fmla="*/ 1372915 h 5175277"/>
              <a:gd name="connsiteX20" fmla="*/ 3602550 w 3638296"/>
              <a:gd name="connsiteY20" fmla="*/ 2328879 h 5175277"/>
              <a:gd name="connsiteX21" fmla="*/ 3609455 w 3638296"/>
              <a:gd name="connsiteY21" fmla="*/ 2665046 h 5175277"/>
              <a:gd name="connsiteX22" fmla="*/ 3594902 w 3638296"/>
              <a:gd name="connsiteY22" fmla="*/ 2598309 h 5175277"/>
              <a:gd name="connsiteX23" fmla="*/ 3317811 w 3638296"/>
              <a:gd name="connsiteY23" fmla="*/ 2681436 h 5175277"/>
              <a:gd name="connsiteX24" fmla="*/ 2763630 w 3638296"/>
              <a:gd name="connsiteY24" fmla="*/ 3180200 h 5175277"/>
              <a:gd name="connsiteX25" fmla="*/ 2140175 w 3638296"/>
              <a:gd name="connsiteY25" fmla="*/ 3734382 h 5175277"/>
              <a:gd name="connsiteX26" fmla="*/ 1987775 w 3638296"/>
              <a:gd name="connsiteY26" fmla="*/ 4440964 h 5175277"/>
              <a:gd name="connsiteX27" fmla="*/ 1953838 w 3638296"/>
              <a:gd name="connsiteY27" fmla="*/ 4781132 h 5175277"/>
              <a:gd name="connsiteX28" fmla="*/ 1811827 w 3638296"/>
              <a:gd name="connsiteY28" fmla="*/ 5054955 h 5175277"/>
              <a:gd name="connsiteX29" fmla="*/ 1558284 w 3638296"/>
              <a:gd name="connsiteY29" fmla="*/ 5175255 h 5175277"/>
              <a:gd name="connsiteX30" fmla="*/ 1405884 w 3638296"/>
              <a:gd name="connsiteY30" fmla="*/ 5064419 h 5175277"/>
              <a:gd name="connsiteX31" fmla="*/ 1371947 w 3638296"/>
              <a:gd name="connsiteY31" fmla="*/ 4864260 h 5175277"/>
              <a:gd name="connsiteX32" fmla="*/ 831620 w 3638296"/>
              <a:gd name="connsiteY32" fmla="*/ 3326406 h 5175277"/>
              <a:gd name="connsiteX33" fmla="*/ 776202 w 3638296"/>
              <a:gd name="connsiteY33" fmla="*/ 2952333 h 5175277"/>
              <a:gd name="connsiteX34" fmla="*/ 734638 w 3638296"/>
              <a:gd name="connsiteY34" fmla="*/ 2675242 h 5175277"/>
              <a:gd name="connsiteX35" fmla="*/ 679220 w 3638296"/>
              <a:gd name="connsiteY35" fmla="*/ 2508988 h 5175277"/>
              <a:gd name="connsiteX36" fmla="*/ 540675 w 3638296"/>
              <a:gd name="connsiteY36" fmla="*/ 2689097 h 5175277"/>
              <a:gd name="connsiteX37" fmla="*/ 291293 w 3638296"/>
              <a:gd name="connsiteY37" fmla="*/ 2772224 h 5175277"/>
              <a:gd name="connsiteX38" fmla="*/ 97327 w 3638296"/>
              <a:gd name="connsiteY38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787605 w 3638296"/>
              <a:gd name="connsiteY17" fmla="*/ 541642 h 5175277"/>
              <a:gd name="connsiteX18" fmla="*/ 1898441 w 3638296"/>
              <a:gd name="connsiteY18" fmla="*/ 749460 h 5175277"/>
              <a:gd name="connsiteX19" fmla="*/ 2161678 w 3638296"/>
              <a:gd name="connsiteY19" fmla="*/ 888006 h 5175277"/>
              <a:gd name="connsiteX20" fmla="*/ 2438769 w 3638296"/>
              <a:gd name="connsiteY20" fmla="*/ 1372915 h 5175277"/>
              <a:gd name="connsiteX21" fmla="*/ 3602550 w 3638296"/>
              <a:gd name="connsiteY21" fmla="*/ 2328879 h 5175277"/>
              <a:gd name="connsiteX22" fmla="*/ 3609455 w 3638296"/>
              <a:gd name="connsiteY22" fmla="*/ 2665046 h 5175277"/>
              <a:gd name="connsiteX23" fmla="*/ 3594902 w 3638296"/>
              <a:gd name="connsiteY23" fmla="*/ 2598309 h 5175277"/>
              <a:gd name="connsiteX24" fmla="*/ 3317811 w 3638296"/>
              <a:gd name="connsiteY24" fmla="*/ 2681436 h 5175277"/>
              <a:gd name="connsiteX25" fmla="*/ 2763630 w 3638296"/>
              <a:gd name="connsiteY25" fmla="*/ 3180200 h 5175277"/>
              <a:gd name="connsiteX26" fmla="*/ 2140175 w 3638296"/>
              <a:gd name="connsiteY26" fmla="*/ 3734382 h 5175277"/>
              <a:gd name="connsiteX27" fmla="*/ 1987775 w 3638296"/>
              <a:gd name="connsiteY27" fmla="*/ 4440964 h 5175277"/>
              <a:gd name="connsiteX28" fmla="*/ 1953838 w 3638296"/>
              <a:gd name="connsiteY28" fmla="*/ 4781132 h 5175277"/>
              <a:gd name="connsiteX29" fmla="*/ 1811827 w 3638296"/>
              <a:gd name="connsiteY29" fmla="*/ 5054955 h 5175277"/>
              <a:gd name="connsiteX30" fmla="*/ 1558284 w 3638296"/>
              <a:gd name="connsiteY30" fmla="*/ 5175255 h 5175277"/>
              <a:gd name="connsiteX31" fmla="*/ 1405884 w 3638296"/>
              <a:gd name="connsiteY31" fmla="*/ 5064419 h 5175277"/>
              <a:gd name="connsiteX32" fmla="*/ 1371947 w 3638296"/>
              <a:gd name="connsiteY32" fmla="*/ 4864260 h 5175277"/>
              <a:gd name="connsiteX33" fmla="*/ 831620 w 3638296"/>
              <a:gd name="connsiteY33" fmla="*/ 3326406 h 5175277"/>
              <a:gd name="connsiteX34" fmla="*/ 776202 w 3638296"/>
              <a:gd name="connsiteY34" fmla="*/ 2952333 h 5175277"/>
              <a:gd name="connsiteX35" fmla="*/ 734638 w 3638296"/>
              <a:gd name="connsiteY35" fmla="*/ 2675242 h 5175277"/>
              <a:gd name="connsiteX36" fmla="*/ 679220 w 3638296"/>
              <a:gd name="connsiteY36" fmla="*/ 2508988 h 5175277"/>
              <a:gd name="connsiteX37" fmla="*/ 540675 w 3638296"/>
              <a:gd name="connsiteY37" fmla="*/ 2689097 h 5175277"/>
              <a:gd name="connsiteX38" fmla="*/ 291293 w 3638296"/>
              <a:gd name="connsiteY38" fmla="*/ 2772224 h 5175277"/>
              <a:gd name="connsiteX39" fmla="*/ 97327 w 3638296"/>
              <a:gd name="connsiteY39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912296 w 3638296"/>
              <a:gd name="connsiteY17" fmla="*/ 486224 h 5175277"/>
              <a:gd name="connsiteX18" fmla="*/ 1787605 w 3638296"/>
              <a:gd name="connsiteY18" fmla="*/ 541642 h 5175277"/>
              <a:gd name="connsiteX19" fmla="*/ 1898441 w 3638296"/>
              <a:gd name="connsiteY19" fmla="*/ 749460 h 5175277"/>
              <a:gd name="connsiteX20" fmla="*/ 2161678 w 3638296"/>
              <a:gd name="connsiteY20" fmla="*/ 888006 h 5175277"/>
              <a:gd name="connsiteX21" fmla="*/ 2438769 w 3638296"/>
              <a:gd name="connsiteY21" fmla="*/ 1372915 h 5175277"/>
              <a:gd name="connsiteX22" fmla="*/ 3602550 w 3638296"/>
              <a:gd name="connsiteY22" fmla="*/ 2328879 h 5175277"/>
              <a:gd name="connsiteX23" fmla="*/ 3609455 w 3638296"/>
              <a:gd name="connsiteY23" fmla="*/ 2665046 h 5175277"/>
              <a:gd name="connsiteX24" fmla="*/ 3594902 w 3638296"/>
              <a:gd name="connsiteY24" fmla="*/ 2598309 h 5175277"/>
              <a:gd name="connsiteX25" fmla="*/ 3317811 w 3638296"/>
              <a:gd name="connsiteY25" fmla="*/ 2681436 h 5175277"/>
              <a:gd name="connsiteX26" fmla="*/ 2763630 w 3638296"/>
              <a:gd name="connsiteY26" fmla="*/ 3180200 h 5175277"/>
              <a:gd name="connsiteX27" fmla="*/ 2140175 w 3638296"/>
              <a:gd name="connsiteY27" fmla="*/ 3734382 h 5175277"/>
              <a:gd name="connsiteX28" fmla="*/ 1987775 w 3638296"/>
              <a:gd name="connsiteY28" fmla="*/ 4440964 h 5175277"/>
              <a:gd name="connsiteX29" fmla="*/ 1953838 w 3638296"/>
              <a:gd name="connsiteY29" fmla="*/ 4781132 h 5175277"/>
              <a:gd name="connsiteX30" fmla="*/ 1811827 w 3638296"/>
              <a:gd name="connsiteY30" fmla="*/ 5054955 h 5175277"/>
              <a:gd name="connsiteX31" fmla="*/ 1558284 w 3638296"/>
              <a:gd name="connsiteY31" fmla="*/ 5175255 h 5175277"/>
              <a:gd name="connsiteX32" fmla="*/ 1405884 w 3638296"/>
              <a:gd name="connsiteY32" fmla="*/ 5064419 h 5175277"/>
              <a:gd name="connsiteX33" fmla="*/ 1371947 w 3638296"/>
              <a:gd name="connsiteY33" fmla="*/ 4864260 h 5175277"/>
              <a:gd name="connsiteX34" fmla="*/ 831620 w 3638296"/>
              <a:gd name="connsiteY34" fmla="*/ 3326406 h 5175277"/>
              <a:gd name="connsiteX35" fmla="*/ 776202 w 3638296"/>
              <a:gd name="connsiteY35" fmla="*/ 2952333 h 5175277"/>
              <a:gd name="connsiteX36" fmla="*/ 734638 w 3638296"/>
              <a:gd name="connsiteY36" fmla="*/ 2675242 h 5175277"/>
              <a:gd name="connsiteX37" fmla="*/ 679220 w 3638296"/>
              <a:gd name="connsiteY37" fmla="*/ 2508988 h 5175277"/>
              <a:gd name="connsiteX38" fmla="*/ 540675 w 3638296"/>
              <a:gd name="connsiteY38" fmla="*/ 2689097 h 5175277"/>
              <a:gd name="connsiteX39" fmla="*/ 291293 w 3638296"/>
              <a:gd name="connsiteY39" fmla="*/ 2772224 h 5175277"/>
              <a:gd name="connsiteX40" fmla="*/ 97327 w 3638296"/>
              <a:gd name="connsiteY40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912296 w 3638296"/>
              <a:gd name="connsiteY17" fmla="*/ 486224 h 5175277"/>
              <a:gd name="connsiteX18" fmla="*/ 1787605 w 3638296"/>
              <a:gd name="connsiteY18" fmla="*/ 541642 h 5175277"/>
              <a:gd name="connsiteX19" fmla="*/ 1898441 w 3638296"/>
              <a:gd name="connsiteY19" fmla="*/ 749460 h 5175277"/>
              <a:gd name="connsiteX20" fmla="*/ 2161678 w 3638296"/>
              <a:gd name="connsiteY20" fmla="*/ 888006 h 5175277"/>
              <a:gd name="connsiteX21" fmla="*/ 2106260 w 3638296"/>
              <a:gd name="connsiteY21" fmla="*/ 1192806 h 5175277"/>
              <a:gd name="connsiteX22" fmla="*/ 2438769 w 3638296"/>
              <a:gd name="connsiteY22" fmla="*/ 1372915 h 5175277"/>
              <a:gd name="connsiteX23" fmla="*/ 3602550 w 3638296"/>
              <a:gd name="connsiteY23" fmla="*/ 2328879 h 5175277"/>
              <a:gd name="connsiteX24" fmla="*/ 3609455 w 3638296"/>
              <a:gd name="connsiteY24" fmla="*/ 2665046 h 5175277"/>
              <a:gd name="connsiteX25" fmla="*/ 3594902 w 3638296"/>
              <a:gd name="connsiteY25" fmla="*/ 2598309 h 5175277"/>
              <a:gd name="connsiteX26" fmla="*/ 3317811 w 3638296"/>
              <a:gd name="connsiteY26" fmla="*/ 2681436 h 5175277"/>
              <a:gd name="connsiteX27" fmla="*/ 2763630 w 3638296"/>
              <a:gd name="connsiteY27" fmla="*/ 3180200 h 5175277"/>
              <a:gd name="connsiteX28" fmla="*/ 2140175 w 3638296"/>
              <a:gd name="connsiteY28" fmla="*/ 3734382 h 5175277"/>
              <a:gd name="connsiteX29" fmla="*/ 1987775 w 3638296"/>
              <a:gd name="connsiteY29" fmla="*/ 4440964 h 5175277"/>
              <a:gd name="connsiteX30" fmla="*/ 1953838 w 3638296"/>
              <a:gd name="connsiteY30" fmla="*/ 4781132 h 5175277"/>
              <a:gd name="connsiteX31" fmla="*/ 1811827 w 3638296"/>
              <a:gd name="connsiteY31" fmla="*/ 5054955 h 5175277"/>
              <a:gd name="connsiteX32" fmla="*/ 1558284 w 3638296"/>
              <a:gd name="connsiteY32" fmla="*/ 5175255 h 5175277"/>
              <a:gd name="connsiteX33" fmla="*/ 1405884 w 3638296"/>
              <a:gd name="connsiteY33" fmla="*/ 5064419 h 5175277"/>
              <a:gd name="connsiteX34" fmla="*/ 1371947 w 3638296"/>
              <a:gd name="connsiteY34" fmla="*/ 4864260 h 5175277"/>
              <a:gd name="connsiteX35" fmla="*/ 831620 w 3638296"/>
              <a:gd name="connsiteY35" fmla="*/ 3326406 h 5175277"/>
              <a:gd name="connsiteX36" fmla="*/ 776202 w 3638296"/>
              <a:gd name="connsiteY36" fmla="*/ 2952333 h 5175277"/>
              <a:gd name="connsiteX37" fmla="*/ 734638 w 3638296"/>
              <a:gd name="connsiteY37" fmla="*/ 2675242 h 5175277"/>
              <a:gd name="connsiteX38" fmla="*/ 679220 w 3638296"/>
              <a:gd name="connsiteY38" fmla="*/ 2508988 h 5175277"/>
              <a:gd name="connsiteX39" fmla="*/ 540675 w 3638296"/>
              <a:gd name="connsiteY39" fmla="*/ 2689097 h 5175277"/>
              <a:gd name="connsiteX40" fmla="*/ 291293 w 3638296"/>
              <a:gd name="connsiteY40" fmla="*/ 2772224 h 5175277"/>
              <a:gd name="connsiteX41" fmla="*/ 97327 w 3638296"/>
              <a:gd name="connsiteY41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912296 w 3638296"/>
              <a:gd name="connsiteY17" fmla="*/ 486224 h 5175277"/>
              <a:gd name="connsiteX18" fmla="*/ 1787605 w 3638296"/>
              <a:gd name="connsiteY18" fmla="*/ 541642 h 5175277"/>
              <a:gd name="connsiteX19" fmla="*/ 1898441 w 3638296"/>
              <a:gd name="connsiteY19" fmla="*/ 749460 h 5175277"/>
              <a:gd name="connsiteX20" fmla="*/ 2161678 w 3638296"/>
              <a:gd name="connsiteY20" fmla="*/ 888006 h 5175277"/>
              <a:gd name="connsiteX21" fmla="*/ 2106260 w 3638296"/>
              <a:gd name="connsiteY21" fmla="*/ 1192806 h 5175277"/>
              <a:gd name="connsiteX22" fmla="*/ 2438769 w 3638296"/>
              <a:gd name="connsiteY22" fmla="*/ 1428334 h 5175277"/>
              <a:gd name="connsiteX23" fmla="*/ 3602550 w 3638296"/>
              <a:gd name="connsiteY23" fmla="*/ 2328879 h 5175277"/>
              <a:gd name="connsiteX24" fmla="*/ 3609455 w 3638296"/>
              <a:gd name="connsiteY24" fmla="*/ 2665046 h 5175277"/>
              <a:gd name="connsiteX25" fmla="*/ 3594902 w 3638296"/>
              <a:gd name="connsiteY25" fmla="*/ 2598309 h 5175277"/>
              <a:gd name="connsiteX26" fmla="*/ 3317811 w 3638296"/>
              <a:gd name="connsiteY26" fmla="*/ 2681436 h 5175277"/>
              <a:gd name="connsiteX27" fmla="*/ 2763630 w 3638296"/>
              <a:gd name="connsiteY27" fmla="*/ 3180200 h 5175277"/>
              <a:gd name="connsiteX28" fmla="*/ 2140175 w 3638296"/>
              <a:gd name="connsiteY28" fmla="*/ 3734382 h 5175277"/>
              <a:gd name="connsiteX29" fmla="*/ 1987775 w 3638296"/>
              <a:gd name="connsiteY29" fmla="*/ 4440964 h 5175277"/>
              <a:gd name="connsiteX30" fmla="*/ 1953838 w 3638296"/>
              <a:gd name="connsiteY30" fmla="*/ 4781132 h 5175277"/>
              <a:gd name="connsiteX31" fmla="*/ 1811827 w 3638296"/>
              <a:gd name="connsiteY31" fmla="*/ 5054955 h 5175277"/>
              <a:gd name="connsiteX32" fmla="*/ 1558284 w 3638296"/>
              <a:gd name="connsiteY32" fmla="*/ 5175255 h 5175277"/>
              <a:gd name="connsiteX33" fmla="*/ 1405884 w 3638296"/>
              <a:gd name="connsiteY33" fmla="*/ 5064419 h 5175277"/>
              <a:gd name="connsiteX34" fmla="*/ 1371947 w 3638296"/>
              <a:gd name="connsiteY34" fmla="*/ 4864260 h 5175277"/>
              <a:gd name="connsiteX35" fmla="*/ 831620 w 3638296"/>
              <a:gd name="connsiteY35" fmla="*/ 3326406 h 5175277"/>
              <a:gd name="connsiteX36" fmla="*/ 776202 w 3638296"/>
              <a:gd name="connsiteY36" fmla="*/ 2952333 h 5175277"/>
              <a:gd name="connsiteX37" fmla="*/ 734638 w 3638296"/>
              <a:gd name="connsiteY37" fmla="*/ 2675242 h 5175277"/>
              <a:gd name="connsiteX38" fmla="*/ 679220 w 3638296"/>
              <a:gd name="connsiteY38" fmla="*/ 2508988 h 5175277"/>
              <a:gd name="connsiteX39" fmla="*/ 540675 w 3638296"/>
              <a:gd name="connsiteY39" fmla="*/ 2689097 h 5175277"/>
              <a:gd name="connsiteX40" fmla="*/ 291293 w 3638296"/>
              <a:gd name="connsiteY40" fmla="*/ 2772224 h 5175277"/>
              <a:gd name="connsiteX41" fmla="*/ 97327 w 3638296"/>
              <a:gd name="connsiteY41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912296 w 3638296"/>
              <a:gd name="connsiteY17" fmla="*/ 486224 h 5175277"/>
              <a:gd name="connsiteX18" fmla="*/ 1787605 w 3638296"/>
              <a:gd name="connsiteY18" fmla="*/ 541642 h 5175277"/>
              <a:gd name="connsiteX19" fmla="*/ 1898441 w 3638296"/>
              <a:gd name="connsiteY19" fmla="*/ 749460 h 5175277"/>
              <a:gd name="connsiteX20" fmla="*/ 2161678 w 3638296"/>
              <a:gd name="connsiteY20" fmla="*/ 888006 h 5175277"/>
              <a:gd name="connsiteX21" fmla="*/ 2106260 w 3638296"/>
              <a:gd name="connsiteY21" fmla="*/ 1192806 h 5175277"/>
              <a:gd name="connsiteX22" fmla="*/ 2438769 w 3638296"/>
              <a:gd name="connsiteY22" fmla="*/ 1428334 h 5175277"/>
              <a:gd name="connsiteX23" fmla="*/ 3602550 w 3638296"/>
              <a:gd name="connsiteY23" fmla="*/ 2328879 h 5175277"/>
              <a:gd name="connsiteX24" fmla="*/ 3609455 w 3638296"/>
              <a:gd name="connsiteY24" fmla="*/ 2665046 h 5175277"/>
              <a:gd name="connsiteX25" fmla="*/ 3594902 w 3638296"/>
              <a:gd name="connsiteY25" fmla="*/ 2598309 h 5175277"/>
              <a:gd name="connsiteX26" fmla="*/ 3317811 w 3638296"/>
              <a:gd name="connsiteY26" fmla="*/ 2681436 h 5175277"/>
              <a:gd name="connsiteX27" fmla="*/ 2763630 w 3638296"/>
              <a:gd name="connsiteY27" fmla="*/ 3180200 h 5175277"/>
              <a:gd name="connsiteX28" fmla="*/ 2140175 w 3638296"/>
              <a:gd name="connsiteY28" fmla="*/ 3734382 h 5175277"/>
              <a:gd name="connsiteX29" fmla="*/ 1987775 w 3638296"/>
              <a:gd name="connsiteY29" fmla="*/ 4440964 h 5175277"/>
              <a:gd name="connsiteX30" fmla="*/ 1953838 w 3638296"/>
              <a:gd name="connsiteY30" fmla="*/ 4781132 h 5175277"/>
              <a:gd name="connsiteX31" fmla="*/ 1811827 w 3638296"/>
              <a:gd name="connsiteY31" fmla="*/ 5054955 h 5175277"/>
              <a:gd name="connsiteX32" fmla="*/ 1558284 w 3638296"/>
              <a:gd name="connsiteY32" fmla="*/ 5175255 h 5175277"/>
              <a:gd name="connsiteX33" fmla="*/ 1405884 w 3638296"/>
              <a:gd name="connsiteY33" fmla="*/ 5064419 h 5175277"/>
              <a:gd name="connsiteX34" fmla="*/ 1371947 w 3638296"/>
              <a:gd name="connsiteY34" fmla="*/ 4864260 h 5175277"/>
              <a:gd name="connsiteX35" fmla="*/ 831620 w 3638296"/>
              <a:gd name="connsiteY35" fmla="*/ 3326406 h 5175277"/>
              <a:gd name="connsiteX36" fmla="*/ 776202 w 3638296"/>
              <a:gd name="connsiteY36" fmla="*/ 2952333 h 5175277"/>
              <a:gd name="connsiteX37" fmla="*/ 734638 w 3638296"/>
              <a:gd name="connsiteY37" fmla="*/ 2675242 h 5175277"/>
              <a:gd name="connsiteX38" fmla="*/ 679220 w 3638296"/>
              <a:gd name="connsiteY38" fmla="*/ 2508988 h 5175277"/>
              <a:gd name="connsiteX39" fmla="*/ 540675 w 3638296"/>
              <a:gd name="connsiteY39" fmla="*/ 2689097 h 5175277"/>
              <a:gd name="connsiteX40" fmla="*/ 291293 w 3638296"/>
              <a:gd name="connsiteY40" fmla="*/ 2772224 h 5175277"/>
              <a:gd name="connsiteX41" fmla="*/ 97327 w 3638296"/>
              <a:gd name="connsiteY41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912296 w 3638296"/>
              <a:gd name="connsiteY17" fmla="*/ 486224 h 5175277"/>
              <a:gd name="connsiteX18" fmla="*/ 1787605 w 3638296"/>
              <a:gd name="connsiteY18" fmla="*/ 541642 h 5175277"/>
              <a:gd name="connsiteX19" fmla="*/ 1898441 w 3638296"/>
              <a:gd name="connsiteY19" fmla="*/ 749460 h 5175277"/>
              <a:gd name="connsiteX20" fmla="*/ 2161678 w 3638296"/>
              <a:gd name="connsiteY20" fmla="*/ 888006 h 5175277"/>
              <a:gd name="connsiteX21" fmla="*/ 2106260 w 3638296"/>
              <a:gd name="connsiteY21" fmla="*/ 1192806 h 5175277"/>
              <a:gd name="connsiteX22" fmla="*/ 2438769 w 3638296"/>
              <a:gd name="connsiteY22" fmla="*/ 1428334 h 5175277"/>
              <a:gd name="connsiteX23" fmla="*/ 3186914 w 3638296"/>
              <a:gd name="connsiteY23" fmla="*/ 1677715 h 5175277"/>
              <a:gd name="connsiteX24" fmla="*/ 3602550 w 3638296"/>
              <a:gd name="connsiteY24" fmla="*/ 2328879 h 5175277"/>
              <a:gd name="connsiteX25" fmla="*/ 3609455 w 3638296"/>
              <a:gd name="connsiteY25" fmla="*/ 2665046 h 5175277"/>
              <a:gd name="connsiteX26" fmla="*/ 3594902 w 3638296"/>
              <a:gd name="connsiteY26" fmla="*/ 2598309 h 5175277"/>
              <a:gd name="connsiteX27" fmla="*/ 3317811 w 3638296"/>
              <a:gd name="connsiteY27" fmla="*/ 2681436 h 5175277"/>
              <a:gd name="connsiteX28" fmla="*/ 2763630 w 3638296"/>
              <a:gd name="connsiteY28" fmla="*/ 3180200 h 5175277"/>
              <a:gd name="connsiteX29" fmla="*/ 2140175 w 3638296"/>
              <a:gd name="connsiteY29" fmla="*/ 3734382 h 5175277"/>
              <a:gd name="connsiteX30" fmla="*/ 1987775 w 3638296"/>
              <a:gd name="connsiteY30" fmla="*/ 4440964 h 5175277"/>
              <a:gd name="connsiteX31" fmla="*/ 1953838 w 3638296"/>
              <a:gd name="connsiteY31" fmla="*/ 4781132 h 5175277"/>
              <a:gd name="connsiteX32" fmla="*/ 1811827 w 3638296"/>
              <a:gd name="connsiteY32" fmla="*/ 5054955 h 5175277"/>
              <a:gd name="connsiteX33" fmla="*/ 1558284 w 3638296"/>
              <a:gd name="connsiteY33" fmla="*/ 5175255 h 5175277"/>
              <a:gd name="connsiteX34" fmla="*/ 1405884 w 3638296"/>
              <a:gd name="connsiteY34" fmla="*/ 5064419 h 5175277"/>
              <a:gd name="connsiteX35" fmla="*/ 1371947 w 3638296"/>
              <a:gd name="connsiteY35" fmla="*/ 4864260 h 5175277"/>
              <a:gd name="connsiteX36" fmla="*/ 831620 w 3638296"/>
              <a:gd name="connsiteY36" fmla="*/ 3326406 h 5175277"/>
              <a:gd name="connsiteX37" fmla="*/ 776202 w 3638296"/>
              <a:gd name="connsiteY37" fmla="*/ 2952333 h 5175277"/>
              <a:gd name="connsiteX38" fmla="*/ 734638 w 3638296"/>
              <a:gd name="connsiteY38" fmla="*/ 2675242 h 5175277"/>
              <a:gd name="connsiteX39" fmla="*/ 679220 w 3638296"/>
              <a:gd name="connsiteY39" fmla="*/ 2508988 h 5175277"/>
              <a:gd name="connsiteX40" fmla="*/ 540675 w 3638296"/>
              <a:gd name="connsiteY40" fmla="*/ 2689097 h 5175277"/>
              <a:gd name="connsiteX41" fmla="*/ 291293 w 3638296"/>
              <a:gd name="connsiteY41" fmla="*/ 2772224 h 5175277"/>
              <a:gd name="connsiteX42" fmla="*/ 97327 w 3638296"/>
              <a:gd name="connsiteY42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912296 w 3638296"/>
              <a:gd name="connsiteY17" fmla="*/ 486224 h 5175277"/>
              <a:gd name="connsiteX18" fmla="*/ 1787605 w 3638296"/>
              <a:gd name="connsiteY18" fmla="*/ 541642 h 5175277"/>
              <a:gd name="connsiteX19" fmla="*/ 1898441 w 3638296"/>
              <a:gd name="connsiteY19" fmla="*/ 749460 h 5175277"/>
              <a:gd name="connsiteX20" fmla="*/ 2161678 w 3638296"/>
              <a:gd name="connsiteY20" fmla="*/ 888006 h 5175277"/>
              <a:gd name="connsiteX21" fmla="*/ 2106260 w 3638296"/>
              <a:gd name="connsiteY21" fmla="*/ 1192806 h 5175277"/>
              <a:gd name="connsiteX22" fmla="*/ 2438769 w 3638296"/>
              <a:gd name="connsiteY22" fmla="*/ 1428334 h 5175277"/>
              <a:gd name="connsiteX23" fmla="*/ 3186914 w 3638296"/>
              <a:gd name="connsiteY23" fmla="*/ 1677715 h 5175277"/>
              <a:gd name="connsiteX24" fmla="*/ 3602550 w 3638296"/>
              <a:gd name="connsiteY24" fmla="*/ 2328879 h 5175277"/>
              <a:gd name="connsiteX25" fmla="*/ 3609455 w 3638296"/>
              <a:gd name="connsiteY25" fmla="*/ 2665046 h 5175277"/>
              <a:gd name="connsiteX26" fmla="*/ 3594902 w 3638296"/>
              <a:gd name="connsiteY26" fmla="*/ 2598309 h 5175277"/>
              <a:gd name="connsiteX27" fmla="*/ 3317811 w 3638296"/>
              <a:gd name="connsiteY27" fmla="*/ 2681436 h 5175277"/>
              <a:gd name="connsiteX28" fmla="*/ 2763630 w 3638296"/>
              <a:gd name="connsiteY28" fmla="*/ 3180200 h 5175277"/>
              <a:gd name="connsiteX29" fmla="*/ 2140175 w 3638296"/>
              <a:gd name="connsiteY29" fmla="*/ 3734382 h 5175277"/>
              <a:gd name="connsiteX30" fmla="*/ 1987775 w 3638296"/>
              <a:gd name="connsiteY30" fmla="*/ 4440964 h 5175277"/>
              <a:gd name="connsiteX31" fmla="*/ 1953838 w 3638296"/>
              <a:gd name="connsiteY31" fmla="*/ 4781132 h 5175277"/>
              <a:gd name="connsiteX32" fmla="*/ 1811827 w 3638296"/>
              <a:gd name="connsiteY32" fmla="*/ 5054955 h 5175277"/>
              <a:gd name="connsiteX33" fmla="*/ 1558284 w 3638296"/>
              <a:gd name="connsiteY33" fmla="*/ 5175255 h 5175277"/>
              <a:gd name="connsiteX34" fmla="*/ 1405884 w 3638296"/>
              <a:gd name="connsiteY34" fmla="*/ 5064419 h 5175277"/>
              <a:gd name="connsiteX35" fmla="*/ 1371947 w 3638296"/>
              <a:gd name="connsiteY35" fmla="*/ 4864260 h 5175277"/>
              <a:gd name="connsiteX36" fmla="*/ 831620 w 3638296"/>
              <a:gd name="connsiteY36" fmla="*/ 3326406 h 5175277"/>
              <a:gd name="connsiteX37" fmla="*/ 776202 w 3638296"/>
              <a:gd name="connsiteY37" fmla="*/ 2952333 h 5175277"/>
              <a:gd name="connsiteX38" fmla="*/ 734638 w 3638296"/>
              <a:gd name="connsiteY38" fmla="*/ 2675242 h 5175277"/>
              <a:gd name="connsiteX39" fmla="*/ 679220 w 3638296"/>
              <a:gd name="connsiteY39" fmla="*/ 2508988 h 5175277"/>
              <a:gd name="connsiteX40" fmla="*/ 540675 w 3638296"/>
              <a:gd name="connsiteY40" fmla="*/ 2689097 h 5175277"/>
              <a:gd name="connsiteX41" fmla="*/ 291293 w 3638296"/>
              <a:gd name="connsiteY41" fmla="*/ 2772224 h 5175277"/>
              <a:gd name="connsiteX42" fmla="*/ 97327 w 3638296"/>
              <a:gd name="connsiteY42" fmla="*/ 2665046 h 5175277"/>
              <a:gd name="connsiteX0" fmla="*/ 97327 w 3638296"/>
              <a:gd name="connsiteY0" fmla="*/ 2665046 h 5175277"/>
              <a:gd name="connsiteX1" fmla="*/ 138893 w 3638296"/>
              <a:gd name="connsiteY1" fmla="*/ 2578261 h 5175277"/>
              <a:gd name="connsiteX2" fmla="*/ 291293 w 3638296"/>
              <a:gd name="connsiteY2" fmla="*/ 2384297 h 5175277"/>
              <a:gd name="connsiteX3" fmla="*/ 28056 w 3638296"/>
              <a:gd name="connsiteY3" fmla="*/ 2328879 h 5175277"/>
              <a:gd name="connsiteX4" fmla="*/ 41911 w 3638296"/>
              <a:gd name="connsiteY4" fmla="*/ 2162624 h 5175277"/>
              <a:gd name="connsiteX5" fmla="*/ 429837 w 3638296"/>
              <a:gd name="connsiteY5" fmla="*/ 2010224 h 5175277"/>
              <a:gd name="connsiteX6" fmla="*/ 305144 w 3638296"/>
              <a:gd name="connsiteY6" fmla="*/ 1771429 h 5175277"/>
              <a:gd name="connsiteX7" fmla="*/ 111183 w 3638296"/>
              <a:gd name="connsiteY7" fmla="*/ 1608442 h 5175277"/>
              <a:gd name="connsiteX8" fmla="*/ 222017 w 3638296"/>
              <a:gd name="connsiteY8" fmla="*/ 1438920 h 5175277"/>
              <a:gd name="connsiteX9" fmla="*/ 499108 w 3638296"/>
              <a:gd name="connsiteY9" fmla="*/ 1383502 h 5175277"/>
              <a:gd name="connsiteX10" fmla="*/ 887036 w 3638296"/>
              <a:gd name="connsiteY10" fmla="*/ 1037137 h 5175277"/>
              <a:gd name="connsiteX11" fmla="*/ 1205690 w 3638296"/>
              <a:gd name="connsiteY11" fmla="*/ 552229 h 5175277"/>
              <a:gd name="connsiteX12" fmla="*/ 997872 w 3638296"/>
              <a:gd name="connsiteY12" fmla="*/ 385974 h 5175277"/>
              <a:gd name="connsiteX13" fmla="*/ 997871 w 3638296"/>
              <a:gd name="connsiteY13" fmla="*/ 136593 h 5175277"/>
              <a:gd name="connsiteX14" fmla="*/ 1385799 w 3638296"/>
              <a:gd name="connsiteY14" fmla="*/ 122738 h 5175277"/>
              <a:gd name="connsiteX15" fmla="*/ 1649060 w 3638296"/>
              <a:gd name="connsiteY15" fmla="*/ 1315 h 5175277"/>
              <a:gd name="connsiteX16" fmla="*/ 1853391 w 3638296"/>
              <a:gd name="connsiteY16" fmla="*/ 219719 h 5175277"/>
              <a:gd name="connsiteX17" fmla="*/ 1912296 w 3638296"/>
              <a:gd name="connsiteY17" fmla="*/ 486224 h 5175277"/>
              <a:gd name="connsiteX18" fmla="*/ 1787605 w 3638296"/>
              <a:gd name="connsiteY18" fmla="*/ 541642 h 5175277"/>
              <a:gd name="connsiteX19" fmla="*/ 1898441 w 3638296"/>
              <a:gd name="connsiteY19" fmla="*/ 749460 h 5175277"/>
              <a:gd name="connsiteX20" fmla="*/ 2161678 w 3638296"/>
              <a:gd name="connsiteY20" fmla="*/ 888006 h 5175277"/>
              <a:gd name="connsiteX21" fmla="*/ 2106260 w 3638296"/>
              <a:gd name="connsiteY21" fmla="*/ 1192806 h 5175277"/>
              <a:gd name="connsiteX22" fmla="*/ 2438769 w 3638296"/>
              <a:gd name="connsiteY22" fmla="*/ 1428334 h 5175277"/>
              <a:gd name="connsiteX23" fmla="*/ 3186914 w 3638296"/>
              <a:gd name="connsiteY23" fmla="*/ 1677715 h 5175277"/>
              <a:gd name="connsiteX24" fmla="*/ 3602550 w 3638296"/>
              <a:gd name="connsiteY24" fmla="*/ 2328879 h 5175277"/>
              <a:gd name="connsiteX25" fmla="*/ 3609455 w 3638296"/>
              <a:gd name="connsiteY25" fmla="*/ 2665046 h 5175277"/>
              <a:gd name="connsiteX26" fmla="*/ 3594902 w 3638296"/>
              <a:gd name="connsiteY26" fmla="*/ 2598309 h 5175277"/>
              <a:gd name="connsiteX27" fmla="*/ 3317811 w 3638296"/>
              <a:gd name="connsiteY27" fmla="*/ 2681436 h 5175277"/>
              <a:gd name="connsiteX28" fmla="*/ 2763630 w 3638296"/>
              <a:gd name="connsiteY28" fmla="*/ 3180200 h 5175277"/>
              <a:gd name="connsiteX29" fmla="*/ 2140175 w 3638296"/>
              <a:gd name="connsiteY29" fmla="*/ 3734382 h 5175277"/>
              <a:gd name="connsiteX30" fmla="*/ 1987775 w 3638296"/>
              <a:gd name="connsiteY30" fmla="*/ 4440964 h 5175277"/>
              <a:gd name="connsiteX31" fmla="*/ 1953838 w 3638296"/>
              <a:gd name="connsiteY31" fmla="*/ 4781132 h 5175277"/>
              <a:gd name="connsiteX32" fmla="*/ 1811827 w 3638296"/>
              <a:gd name="connsiteY32" fmla="*/ 5054955 h 5175277"/>
              <a:gd name="connsiteX33" fmla="*/ 1558284 w 3638296"/>
              <a:gd name="connsiteY33" fmla="*/ 5175255 h 5175277"/>
              <a:gd name="connsiteX34" fmla="*/ 1405884 w 3638296"/>
              <a:gd name="connsiteY34" fmla="*/ 5064419 h 5175277"/>
              <a:gd name="connsiteX35" fmla="*/ 1371947 w 3638296"/>
              <a:gd name="connsiteY35" fmla="*/ 4864260 h 5175277"/>
              <a:gd name="connsiteX36" fmla="*/ 831620 w 3638296"/>
              <a:gd name="connsiteY36" fmla="*/ 3326406 h 5175277"/>
              <a:gd name="connsiteX37" fmla="*/ 776202 w 3638296"/>
              <a:gd name="connsiteY37" fmla="*/ 2952333 h 5175277"/>
              <a:gd name="connsiteX38" fmla="*/ 734638 w 3638296"/>
              <a:gd name="connsiteY38" fmla="*/ 2675242 h 5175277"/>
              <a:gd name="connsiteX39" fmla="*/ 679220 w 3638296"/>
              <a:gd name="connsiteY39" fmla="*/ 2508988 h 5175277"/>
              <a:gd name="connsiteX40" fmla="*/ 540675 w 3638296"/>
              <a:gd name="connsiteY40" fmla="*/ 2689097 h 5175277"/>
              <a:gd name="connsiteX41" fmla="*/ 291293 w 3638296"/>
              <a:gd name="connsiteY41" fmla="*/ 2772224 h 5175277"/>
              <a:gd name="connsiteX42" fmla="*/ 97327 w 3638296"/>
              <a:gd name="connsiteY42" fmla="*/ 2665046 h 5175277"/>
              <a:gd name="connsiteX0" fmla="*/ 97327 w 4948879"/>
              <a:gd name="connsiteY0" fmla="*/ 2665046 h 5175277"/>
              <a:gd name="connsiteX1" fmla="*/ 138893 w 4948879"/>
              <a:gd name="connsiteY1" fmla="*/ 2578261 h 5175277"/>
              <a:gd name="connsiteX2" fmla="*/ 291293 w 4948879"/>
              <a:gd name="connsiteY2" fmla="*/ 2384297 h 5175277"/>
              <a:gd name="connsiteX3" fmla="*/ 28056 w 4948879"/>
              <a:gd name="connsiteY3" fmla="*/ 2328879 h 5175277"/>
              <a:gd name="connsiteX4" fmla="*/ 41911 w 4948879"/>
              <a:gd name="connsiteY4" fmla="*/ 2162624 h 5175277"/>
              <a:gd name="connsiteX5" fmla="*/ 429837 w 4948879"/>
              <a:gd name="connsiteY5" fmla="*/ 2010224 h 5175277"/>
              <a:gd name="connsiteX6" fmla="*/ 305144 w 4948879"/>
              <a:gd name="connsiteY6" fmla="*/ 1771429 h 5175277"/>
              <a:gd name="connsiteX7" fmla="*/ 111183 w 4948879"/>
              <a:gd name="connsiteY7" fmla="*/ 1608442 h 5175277"/>
              <a:gd name="connsiteX8" fmla="*/ 222017 w 4948879"/>
              <a:gd name="connsiteY8" fmla="*/ 1438920 h 5175277"/>
              <a:gd name="connsiteX9" fmla="*/ 499108 w 4948879"/>
              <a:gd name="connsiteY9" fmla="*/ 1383502 h 5175277"/>
              <a:gd name="connsiteX10" fmla="*/ 887036 w 4948879"/>
              <a:gd name="connsiteY10" fmla="*/ 1037137 h 5175277"/>
              <a:gd name="connsiteX11" fmla="*/ 1205690 w 4948879"/>
              <a:gd name="connsiteY11" fmla="*/ 552229 h 5175277"/>
              <a:gd name="connsiteX12" fmla="*/ 997872 w 4948879"/>
              <a:gd name="connsiteY12" fmla="*/ 385974 h 5175277"/>
              <a:gd name="connsiteX13" fmla="*/ 997871 w 4948879"/>
              <a:gd name="connsiteY13" fmla="*/ 136593 h 5175277"/>
              <a:gd name="connsiteX14" fmla="*/ 1385799 w 4948879"/>
              <a:gd name="connsiteY14" fmla="*/ 122738 h 5175277"/>
              <a:gd name="connsiteX15" fmla="*/ 1649060 w 4948879"/>
              <a:gd name="connsiteY15" fmla="*/ 1315 h 5175277"/>
              <a:gd name="connsiteX16" fmla="*/ 1853391 w 4948879"/>
              <a:gd name="connsiteY16" fmla="*/ 219719 h 5175277"/>
              <a:gd name="connsiteX17" fmla="*/ 1912296 w 4948879"/>
              <a:gd name="connsiteY17" fmla="*/ 486224 h 5175277"/>
              <a:gd name="connsiteX18" fmla="*/ 1787605 w 4948879"/>
              <a:gd name="connsiteY18" fmla="*/ 541642 h 5175277"/>
              <a:gd name="connsiteX19" fmla="*/ 1898441 w 4948879"/>
              <a:gd name="connsiteY19" fmla="*/ 749460 h 5175277"/>
              <a:gd name="connsiteX20" fmla="*/ 2161678 w 4948879"/>
              <a:gd name="connsiteY20" fmla="*/ 888006 h 5175277"/>
              <a:gd name="connsiteX21" fmla="*/ 2106260 w 4948879"/>
              <a:gd name="connsiteY21" fmla="*/ 1192806 h 5175277"/>
              <a:gd name="connsiteX22" fmla="*/ 2438769 w 4948879"/>
              <a:gd name="connsiteY22" fmla="*/ 1428334 h 5175277"/>
              <a:gd name="connsiteX23" fmla="*/ 3186914 w 4948879"/>
              <a:gd name="connsiteY23" fmla="*/ 1677715 h 5175277"/>
              <a:gd name="connsiteX24" fmla="*/ 4946442 w 4948879"/>
              <a:gd name="connsiteY24" fmla="*/ 1192806 h 5175277"/>
              <a:gd name="connsiteX25" fmla="*/ 3602550 w 4948879"/>
              <a:gd name="connsiteY25" fmla="*/ 2328879 h 5175277"/>
              <a:gd name="connsiteX26" fmla="*/ 3609455 w 4948879"/>
              <a:gd name="connsiteY26" fmla="*/ 2665046 h 5175277"/>
              <a:gd name="connsiteX27" fmla="*/ 3594902 w 4948879"/>
              <a:gd name="connsiteY27" fmla="*/ 2598309 h 5175277"/>
              <a:gd name="connsiteX28" fmla="*/ 3317811 w 4948879"/>
              <a:gd name="connsiteY28" fmla="*/ 2681436 h 5175277"/>
              <a:gd name="connsiteX29" fmla="*/ 2763630 w 4948879"/>
              <a:gd name="connsiteY29" fmla="*/ 3180200 h 5175277"/>
              <a:gd name="connsiteX30" fmla="*/ 2140175 w 4948879"/>
              <a:gd name="connsiteY30" fmla="*/ 3734382 h 5175277"/>
              <a:gd name="connsiteX31" fmla="*/ 1987775 w 4948879"/>
              <a:gd name="connsiteY31" fmla="*/ 4440964 h 5175277"/>
              <a:gd name="connsiteX32" fmla="*/ 1953838 w 4948879"/>
              <a:gd name="connsiteY32" fmla="*/ 4781132 h 5175277"/>
              <a:gd name="connsiteX33" fmla="*/ 1811827 w 4948879"/>
              <a:gd name="connsiteY33" fmla="*/ 5054955 h 5175277"/>
              <a:gd name="connsiteX34" fmla="*/ 1558284 w 4948879"/>
              <a:gd name="connsiteY34" fmla="*/ 5175255 h 5175277"/>
              <a:gd name="connsiteX35" fmla="*/ 1405884 w 4948879"/>
              <a:gd name="connsiteY35" fmla="*/ 5064419 h 5175277"/>
              <a:gd name="connsiteX36" fmla="*/ 1371947 w 4948879"/>
              <a:gd name="connsiteY36" fmla="*/ 4864260 h 5175277"/>
              <a:gd name="connsiteX37" fmla="*/ 831620 w 4948879"/>
              <a:gd name="connsiteY37" fmla="*/ 3326406 h 5175277"/>
              <a:gd name="connsiteX38" fmla="*/ 776202 w 4948879"/>
              <a:gd name="connsiteY38" fmla="*/ 2952333 h 5175277"/>
              <a:gd name="connsiteX39" fmla="*/ 734638 w 4948879"/>
              <a:gd name="connsiteY39" fmla="*/ 2675242 h 5175277"/>
              <a:gd name="connsiteX40" fmla="*/ 679220 w 4948879"/>
              <a:gd name="connsiteY40" fmla="*/ 2508988 h 5175277"/>
              <a:gd name="connsiteX41" fmla="*/ 540675 w 4948879"/>
              <a:gd name="connsiteY41" fmla="*/ 2689097 h 5175277"/>
              <a:gd name="connsiteX42" fmla="*/ 291293 w 4948879"/>
              <a:gd name="connsiteY42" fmla="*/ 2772224 h 5175277"/>
              <a:gd name="connsiteX43" fmla="*/ 97327 w 4948879"/>
              <a:gd name="connsiteY43" fmla="*/ 2665046 h 5175277"/>
              <a:gd name="connsiteX0" fmla="*/ 97327 w 5127443"/>
              <a:gd name="connsiteY0" fmla="*/ 2665046 h 5175277"/>
              <a:gd name="connsiteX1" fmla="*/ 138893 w 5127443"/>
              <a:gd name="connsiteY1" fmla="*/ 2578261 h 5175277"/>
              <a:gd name="connsiteX2" fmla="*/ 291293 w 5127443"/>
              <a:gd name="connsiteY2" fmla="*/ 2384297 h 5175277"/>
              <a:gd name="connsiteX3" fmla="*/ 28056 w 5127443"/>
              <a:gd name="connsiteY3" fmla="*/ 2328879 h 5175277"/>
              <a:gd name="connsiteX4" fmla="*/ 41911 w 5127443"/>
              <a:gd name="connsiteY4" fmla="*/ 2162624 h 5175277"/>
              <a:gd name="connsiteX5" fmla="*/ 429837 w 5127443"/>
              <a:gd name="connsiteY5" fmla="*/ 2010224 h 5175277"/>
              <a:gd name="connsiteX6" fmla="*/ 305144 w 5127443"/>
              <a:gd name="connsiteY6" fmla="*/ 1771429 h 5175277"/>
              <a:gd name="connsiteX7" fmla="*/ 111183 w 5127443"/>
              <a:gd name="connsiteY7" fmla="*/ 1608442 h 5175277"/>
              <a:gd name="connsiteX8" fmla="*/ 222017 w 5127443"/>
              <a:gd name="connsiteY8" fmla="*/ 1438920 h 5175277"/>
              <a:gd name="connsiteX9" fmla="*/ 499108 w 5127443"/>
              <a:gd name="connsiteY9" fmla="*/ 1383502 h 5175277"/>
              <a:gd name="connsiteX10" fmla="*/ 887036 w 5127443"/>
              <a:gd name="connsiteY10" fmla="*/ 1037137 h 5175277"/>
              <a:gd name="connsiteX11" fmla="*/ 1205690 w 5127443"/>
              <a:gd name="connsiteY11" fmla="*/ 552229 h 5175277"/>
              <a:gd name="connsiteX12" fmla="*/ 997872 w 5127443"/>
              <a:gd name="connsiteY12" fmla="*/ 385974 h 5175277"/>
              <a:gd name="connsiteX13" fmla="*/ 997871 w 5127443"/>
              <a:gd name="connsiteY13" fmla="*/ 136593 h 5175277"/>
              <a:gd name="connsiteX14" fmla="*/ 1385799 w 5127443"/>
              <a:gd name="connsiteY14" fmla="*/ 122738 h 5175277"/>
              <a:gd name="connsiteX15" fmla="*/ 1649060 w 5127443"/>
              <a:gd name="connsiteY15" fmla="*/ 1315 h 5175277"/>
              <a:gd name="connsiteX16" fmla="*/ 1853391 w 5127443"/>
              <a:gd name="connsiteY16" fmla="*/ 219719 h 5175277"/>
              <a:gd name="connsiteX17" fmla="*/ 1912296 w 5127443"/>
              <a:gd name="connsiteY17" fmla="*/ 486224 h 5175277"/>
              <a:gd name="connsiteX18" fmla="*/ 1787605 w 5127443"/>
              <a:gd name="connsiteY18" fmla="*/ 541642 h 5175277"/>
              <a:gd name="connsiteX19" fmla="*/ 1898441 w 5127443"/>
              <a:gd name="connsiteY19" fmla="*/ 749460 h 5175277"/>
              <a:gd name="connsiteX20" fmla="*/ 2161678 w 5127443"/>
              <a:gd name="connsiteY20" fmla="*/ 888006 h 5175277"/>
              <a:gd name="connsiteX21" fmla="*/ 2106260 w 5127443"/>
              <a:gd name="connsiteY21" fmla="*/ 1192806 h 5175277"/>
              <a:gd name="connsiteX22" fmla="*/ 2438769 w 5127443"/>
              <a:gd name="connsiteY22" fmla="*/ 1428334 h 5175277"/>
              <a:gd name="connsiteX23" fmla="*/ 3186914 w 5127443"/>
              <a:gd name="connsiteY23" fmla="*/ 1677715 h 5175277"/>
              <a:gd name="connsiteX24" fmla="*/ 4946442 w 5127443"/>
              <a:gd name="connsiteY24" fmla="*/ 1192806 h 5175277"/>
              <a:gd name="connsiteX25" fmla="*/ 4960296 w 5127443"/>
              <a:gd name="connsiteY25" fmla="*/ 1539170 h 5175277"/>
              <a:gd name="connsiteX26" fmla="*/ 3602550 w 5127443"/>
              <a:gd name="connsiteY26" fmla="*/ 2328879 h 5175277"/>
              <a:gd name="connsiteX27" fmla="*/ 3609455 w 5127443"/>
              <a:gd name="connsiteY27" fmla="*/ 2665046 h 5175277"/>
              <a:gd name="connsiteX28" fmla="*/ 3594902 w 5127443"/>
              <a:gd name="connsiteY28" fmla="*/ 2598309 h 5175277"/>
              <a:gd name="connsiteX29" fmla="*/ 3317811 w 5127443"/>
              <a:gd name="connsiteY29" fmla="*/ 2681436 h 5175277"/>
              <a:gd name="connsiteX30" fmla="*/ 2763630 w 5127443"/>
              <a:gd name="connsiteY30" fmla="*/ 3180200 h 5175277"/>
              <a:gd name="connsiteX31" fmla="*/ 2140175 w 5127443"/>
              <a:gd name="connsiteY31" fmla="*/ 3734382 h 5175277"/>
              <a:gd name="connsiteX32" fmla="*/ 1987775 w 5127443"/>
              <a:gd name="connsiteY32" fmla="*/ 4440964 h 5175277"/>
              <a:gd name="connsiteX33" fmla="*/ 1953838 w 5127443"/>
              <a:gd name="connsiteY33" fmla="*/ 4781132 h 5175277"/>
              <a:gd name="connsiteX34" fmla="*/ 1811827 w 5127443"/>
              <a:gd name="connsiteY34" fmla="*/ 5054955 h 5175277"/>
              <a:gd name="connsiteX35" fmla="*/ 1558284 w 5127443"/>
              <a:gd name="connsiteY35" fmla="*/ 5175255 h 5175277"/>
              <a:gd name="connsiteX36" fmla="*/ 1405884 w 5127443"/>
              <a:gd name="connsiteY36" fmla="*/ 5064419 h 5175277"/>
              <a:gd name="connsiteX37" fmla="*/ 1371947 w 5127443"/>
              <a:gd name="connsiteY37" fmla="*/ 4864260 h 5175277"/>
              <a:gd name="connsiteX38" fmla="*/ 831620 w 5127443"/>
              <a:gd name="connsiteY38" fmla="*/ 3326406 h 5175277"/>
              <a:gd name="connsiteX39" fmla="*/ 776202 w 5127443"/>
              <a:gd name="connsiteY39" fmla="*/ 2952333 h 5175277"/>
              <a:gd name="connsiteX40" fmla="*/ 734638 w 5127443"/>
              <a:gd name="connsiteY40" fmla="*/ 2675242 h 5175277"/>
              <a:gd name="connsiteX41" fmla="*/ 679220 w 5127443"/>
              <a:gd name="connsiteY41" fmla="*/ 2508988 h 5175277"/>
              <a:gd name="connsiteX42" fmla="*/ 540675 w 5127443"/>
              <a:gd name="connsiteY42" fmla="*/ 2689097 h 5175277"/>
              <a:gd name="connsiteX43" fmla="*/ 291293 w 5127443"/>
              <a:gd name="connsiteY43" fmla="*/ 2772224 h 5175277"/>
              <a:gd name="connsiteX44" fmla="*/ 97327 w 5127443"/>
              <a:gd name="connsiteY44" fmla="*/ 2665046 h 5175277"/>
              <a:gd name="connsiteX0" fmla="*/ 97327 w 5071737"/>
              <a:gd name="connsiteY0" fmla="*/ 2665046 h 5175277"/>
              <a:gd name="connsiteX1" fmla="*/ 138893 w 5071737"/>
              <a:gd name="connsiteY1" fmla="*/ 2578261 h 5175277"/>
              <a:gd name="connsiteX2" fmla="*/ 291293 w 5071737"/>
              <a:gd name="connsiteY2" fmla="*/ 2384297 h 5175277"/>
              <a:gd name="connsiteX3" fmla="*/ 28056 w 5071737"/>
              <a:gd name="connsiteY3" fmla="*/ 2328879 h 5175277"/>
              <a:gd name="connsiteX4" fmla="*/ 41911 w 5071737"/>
              <a:gd name="connsiteY4" fmla="*/ 2162624 h 5175277"/>
              <a:gd name="connsiteX5" fmla="*/ 429837 w 5071737"/>
              <a:gd name="connsiteY5" fmla="*/ 2010224 h 5175277"/>
              <a:gd name="connsiteX6" fmla="*/ 305144 w 5071737"/>
              <a:gd name="connsiteY6" fmla="*/ 1771429 h 5175277"/>
              <a:gd name="connsiteX7" fmla="*/ 111183 w 5071737"/>
              <a:gd name="connsiteY7" fmla="*/ 1608442 h 5175277"/>
              <a:gd name="connsiteX8" fmla="*/ 222017 w 5071737"/>
              <a:gd name="connsiteY8" fmla="*/ 1438920 h 5175277"/>
              <a:gd name="connsiteX9" fmla="*/ 499108 w 5071737"/>
              <a:gd name="connsiteY9" fmla="*/ 1383502 h 5175277"/>
              <a:gd name="connsiteX10" fmla="*/ 887036 w 5071737"/>
              <a:gd name="connsiteY10" fmla="*/ 1037137 h 5175277"/>
              <a:gd name="connsiteX11" fmla="*/ 1205690 w 5071737"/>
              <a:gd name="connsiteY11" fmla="*/ 552229 h 5175277"/>
              <a:gd name="connsiteX12" fmla="*/ 997872 w 5071737"/>
              <a:gd name="connsiteY12" fmla="*/ 385974 h 5175277"/>
              <a:gd name="connsiteX13" fmla="*/ 997871 w 5071737"/>
              <a:gd name="connsiteY13" fmla="*/ 136593 h 5175277"/>
              <a:gd name="connsiteX14" fmla="*/ 1385799 w 5071737"/>
              <a:gd name="connsiteY14" fmla="*/ 122738 h 5175277"/>
              <a:gd name="connsiteX15" fmla="*/ 1649060 w 5071737"/>
              <a:gd name="connsiteY15" fmla="*/ 1315 h 5175277"/>
              <a:gd name="connsiteX16" fmla="*/ 1853391 w 5071737"/>
              <a:gd name="connsiteY16" fmla="*/ 219719 h 5175277"/>
              <a:gd name="connsiteX17" fmla="*/ 1912296 w 5071737"/>
              <a:gd name="connsiteY17" fmla="*/ 486224 h 5175277"/>
              <a:gd name="connsiteX18" fmla="*/ 1787605 w 5071737"/>
              <a:gd name="connsiteY18" fmla="*/ 541642 h 5175277"/>
              <a:gd name="connsiteX19" fmla="*/ 1898441 w 5071737"/>
              <a:gd name="connsiteY19" fmla="*/ 749460 h 5175277"/>
              <a:gd name="connsiteX20" fmla="*/ 2161678 w 5071737"/>
              <a:gd name="connsiteY20" fmla="*/ 888006 h 5175277"/>
              <a:gd name="connsiteX21" fmla="*/ 2106260 w 5071737"/>
              <a:gd name="connsiteY21" fmla="*/ 1192806 h 5175277"/>
              <a:gd name="connsiteX22" fmla="*/ 2438769 w 5071737"/>
              <a:gd name="connsiteY22" fmla="*/ 1428334 h 5175277"/>
              <a:gd name="connsiteX23" fmla="*/ 3186914 w 5071737"/>
              <a:gd name="connsiteY23" fmla="*/ 1677715 h 5175277"/>
              <a:gd name="connsiteX24" fmla="*/ 4946442 w 5071737"/>
              <a:gd name="connsiteY24" fmla="*/ 1192806 h 5175277"/>
              <a:gd name="connsiteX25" fmla="*/ 4960296 w 5071737"/>
              <a:gd name="connsiteY25" fmla="*/ 1539170 h 5175277"/>
              <a:gd name="connsiteX26" fmla="*/ 4461533 w 5071737"/>
              <a:gd name="connsiteY26" fmla="*/ 1982515 h 5175277"/>
              <a:gd name="connsiteX27" fmla="*/ 3602550 w 5071737"/>
              <a:gd name="connsiteY27" fmla="*/ 2328879 h 5175277"/>
              <a:gd name="connsiteX28" fmla="*/ 3609455 w 5071737"/>
              <a:gd name="connsiteY28" fmla="*/ 2665046 h 5175277"/>
              <a:gd name="connsiteX29" fmla="*/ 3594902 w 5071737"/>
              <a:gd name="connsiteY29" fmla="*/ 2598309 h 5175277"/>
              <a:gd name="connsiteX30" fmla="*/ 3317811 w 5071737"/>
              <a:gd name="connsiteY30" fmla="*/ 2681436 h 5175277"/>
              <a:gd name="connsiteX31" fmla="*/ 2763630 w 5071737"/>
              <a:gd name="connsiteY31" fmla="*/ 3180200 h 5175277"/>
              <a:gd name="connsiteX32" fmla="*/ 2140175 w 5071737"/>
              <a:gd name="connsiteY32" fmla="*/ 3734382 h 5175277"/>
              <a:gd name="connsiteX33" fmla="*/ 1987775 w 5071737"/>
              <a:gd name="connsiteY33" fmla="*/ 4440964 h 5175277"/>
              <a:gd name="connsiteX34" fmla="*/ 1953838 w 5071737"/>
              <a:gd name="connsiteY34" fmla="*/ 4781132 h 5175277"/>
              <a:gd name="connsiteX35" fmla="*/ 1811827 w 5071737"/>
              <a:gd name="connsiteY35" fmla="*/ 5054955 h 5175277"/>
              <a:gd name="connsiteX36" fmla="*/ 1558284 w 5071737"/>
              <a:gd name="connsiteY36" fmla="*/ 5175255 h 5175277"/>
              <a:gd name="connsiteX37" fmla="*/ 1405884 w 5071737"/>
              <a:gd name="connsiteY37" fmla="*/ 5064419 h 5175277"/>
              <a:gd name="connsiteX38" fmla="*/ 1371947 w 5071737"/>
              <a:gd name="connsiteY38" fmla="*/ 4864260 h 5175277"/>
              <a:gd name="connsiteX39" fmla="*/ 831620 w 5071737"/>
              <a:gd name="connsiteY39" fmla="*/ 3326406 h 5175277"/>
              <a:gd name="connsiteX40" fmla="*/ 776202 w 5071737"/>
              <a:gd name="connsiteY40" fmla="*/ 2952333 h 5175277"/>
              <a:gd name="connsiteX41" fmla="*/ 734638 w 5071737"/>
              <a:gd name="connsiteY41" fmla="*/ 2675242 h 5175277"/>
              <a:gd name="connsiteX42" fmla="*/ 679220 w 5071737"/>
              <a:gd name="connsiteY42" fmla="*/ 2508988 h 5175277"/>
              <a:gd name="connsiteX43" fmla="*/ 540675 w 5071737"/>
              <a:gd name="connsiteY43" fmla="*/ 2689097 h 5175277"/>
              <a:gd name="connsiteX44" fmla="*/ 291293 w 5071737"/>
              <a:gd name="connsiteY44" fmla="*/ 2772224 h 5175277"/>
              <a:gd name="connsiteX45" fmla="*/ 97327 w 5071737"/>
              <a:gd name="connsiteY45" fmla="*/ 2665046 h 5175277"/>
              <a:gd name="connsiteX0" fmla="*/ 97327 w 5071737"/>
              <a:gd name="connsiteY0" fmla="*/ 2665046 h 5175277"/>
              <a:gd name="connsiteX1" fmla="*/ 138893 w 5071737"/>
              <a:gd name="connsiteY1" fmla="*/ 2578261 h 5175277"/>
              <a:gd name="connsiteX2" fmla="*/ 291293 w 5071737"/>
              <a:gd name="connsiteY2" fmla="*/ 2384297 h 5175277"/>
              <a:gd name="connsiteX3" fmla="*/ 28056 w 5071737"/>
              <a:gd name="connsiteY3" fmla="*/ 2328879 h 5175277"/>
              <a:gd name="connsiteX4" fmla="*/ 41911 w 5071737"/>
              <a:gd name="connsiteY4" fmla="*/ 2162624 h 5175277"/>
              <a:gd name="connsiteX5" fmla="*/ 429837 w 5071737"/>
              <a:gd name="connsiteY5" fmla="*/ 2010224 h 5175277"/>
              <a:gd name="connsiteX6" fmla="*/ 305144 w 5071737"/>
              <a:gd name="connsiteY6" fmla="*/ 1771429 h 5175277"/>
              <a:gd name="connsiteX7" fmla="*/ 111183 w 5071737"/>
              <a:gd name="connsiteY7" fmla="*/ 1608442 h 5175277"/>
              <a:gd name="connsiteX8" fmla="*/ 222017 w 5071737"/>
              <a:gd name="connsiteY8" fmla="*/ 1438920 h 5175277"/>
              <a:gd name="connsiteX9" fmla="*/ 499108 w 5071737"/>
              <a:gd name="connsiteY9" fmla="*/ 1383502 h 5175277"/>
              <a:gd name="connsiteX10" fmla="*/ 887036 w 5071737"/>
              <a:gd name="connsiteY10" fmla="*/ 1037137 h 5175277"/>
              <a:gd name="connsiteX11" fmla="*/ 1205690 w 5071737"/>
              <a:gd name="connsiteY11" fmla="*/ 552229 h 5175277"/>
              <a:gd name="connsiteX12" fmla="*/ 997872 w 5071737"/>
              <a:gd name="connsiteY12" fmla="*/ 385974 h 5175277"/>
              <a:gd name="connsiteX13" fmla="*/ 997871 w 5071737"/>
              <a:gd name="connsiteY13" fmla="*/ 136593 h 5175277"/>
              <a:gd name="connsiteX14" fmla="*/ 1385799 w 5071737"/>
              <a:gd name="connsiteY14" fmla="*/ 122738 h 5175277"/>
              <a:gd name="connsiteX15" fmla="*/ 1649060 w 5071737"/>
              <a:gd name="connsiteY15" fmla="*/ 1315 h 5175277"/>
              <a:gd name="connsiteX16" fmla="*/ 1853391 w 5071737"/>
              <a:gd name="connsiteY16" fmla="*/ 219719 h 5175277"/>
              <a:gd name="connsiteX17" fmla="*/ 1912296 w 5071737"/>
              <a:gd name="connsiteY17" fmla="*/ 486224 h 5175277"/>
              <a:gd name="connsiteX18" fmla="*/ 1787605 w 5071737"/>
              <a:gd name="connsiteY18" fmla="*/ 541642 h 5175277"/>
              <a:gd name="connsiteX19" fmla="*/ 1898441 w 5071737"/>
              <a:gd name="connsiteY19" fmla="*/ 749460 h 5175277"/>
              <a:gd name="connsiteX20" fmla="*/ 2161678 w 5071737"/>
              <a:gd name="connsiteY20" fmla="*/ 888006 h 5175277"/>
              <a:gd name="connsiteX21" fmla="*/ 2106260 w 5071737"/>
              <a:gd name="connsiteY21" fmla="*/ 1192806 h 5175277"/>
              <a:gd name="connsiteX22" fmla="*/ 2438769 w 5071737"/>
              <a:gd name="connsiteY22" fmla="*/ 1428334 h 5175277"/>
              <a:gd name="connsiteX23" fmla="*/ 3186914 w 5071737"/>
              <a:gd name="connsiteY23" fmla="*/ 1677715 h 5175277"/>
              <a:gd name="connsiteX24" fmla="*/ 4946442 w 5071737"/>
              <a:gd name="connsiteY24" fmla="*/ 1192806 h 5175277"/>
              <a:gd name="connsiteX25" fmla="*/ 4960296 w 5071737"/>
              <a:gd name="connsiteY25" fmla="*/ 1539170 h 5175277"/>
              <a:gd name="connsiteX26" fmla="*/ 4475388 w 5071737"/>
              <a:gd name="connsiteY26" fmla="*/ 2204188 h 5175277"/>
              <a:gd name="connsiteX27" fmla="*/ 3602550 w 5071737"/>
              <a:gd name="connsiteY27" fmla="*/ 2328879 h 5175277"/>
              <a:gd name="connsiteX28" fmla="*/ 3609455 w 5071737"/>
              <a:gd name="connsiteY28" fmla="*/ 2665046 h 5175277"/>
              <a:gd name="connsiteX29" fmla="*/ 3594902 w 5071737"/>
              <a:gd name="connsiteY29" fmla="*/ 2598309 h 5175277"/>
              <a:gd name="connsiteX30" fmla="*/ 3317811 w 5071737"/>
              <a:gd name="connsiteY30" fmla="*/ 2681436 h 5175277"/>
              <a:gd name="connsiteX31" fmla="*/ 2763630 w 5071737"/>
              <a:gd name="connsiteY31" fmla="*/ 3180200 h 5175277"/>
              <a:gd name="connsiteX32" fmla="*/ 2140175 w 5071737"/>
              <a:gd name="connsiteY32" fmla="*/ 3734382 h 5175277"/>
              <a:gd name="connsiteX33" fmla="*/ 1987775 w 5071737"/>
              <a:gd name="connsiteY33" fmla="*/ 4440964 h 5175277"/>
              <a:gd name="connsiteX34" fmla="*/ 1953838 w 5071737"/>
              <a:gd name="connsiteY34" fmla="*/ 4781132 h 5175277"/>
              <a:gd name="connsiteX35" fmla="*/ 1811827 w 5071737"/>
              <a:gd name="connsiteY35" fmla="*/ 5054955 h 5175277"/>
              <a:gd name="connsiteX36" fmla="*/ 1558284 w 5071737"/>
              <a:gd name="connsiteY36" fmla="*/ 5175255 h 5175277"/>
              <a:gd name="connsiteX37" fmla="*/ 1405884 w 5071737"/>
              <a:gd name="connsiteY37" fmla="*/ 5064419 h 5175277"/>
              <a:gd name="connsiteX38" fmla="*/ 1371947 w 5071737"/>
              <a:gd name="connsiteY38" fmla="*/ 4864260 h 5175277"/>
              <a:gd name="connsiteX39" fmla="*/ 831620 w 5071737"/>
              <a:gd name="connsiteY39" fmla="*/ 3326406 h 5175277"/>
              <a:gd name="connsiteX40" fmla="*/ 776202 w 5071737"/>
              <a:gd name="connsiteY40" fmla="*/ 2952333 h 5175277"/>
              <a:gd name="connsiteX41" fmla="*/ 734638 w 5071737"/>
              <a:gd name="connsiteY41" fmla="*/ 2675242 h 5175277"/>
              <a:gd name="connsiteX42" fmla="*/ 679220 w 5071737"/>
              <a:gd name="connsiteY42" fmla="*/ 2508988 h 5175277"/>
              <a:gd name="connsiteX43" fmla="*/ 540675 w 5071737"/>
              <a:gd name="connsiteY43" fmla="*/ 2689097 h 5175277"/>
              <a:gd name="connsiteX44" fmla="*/ 291293 w 5071737"/>
              <a:gd name="connsiteY44" fmla="*/ 2772224 h 5175277"/>
              <a:gd name="connsiteX45" fmla="*/ 97327 w 5071737"/>
              <a:gd name="connsiteY45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3602550 w 5060791"/>
              <a:gd name="connsiteY28" fmla="*/ 2328879 h 5175277"/>
              <a:gd name="connsiteX29" fmla="*/ 3609455 w 5060791"/>
              <a:gd name="connsiteY29" fmla="*/ 2665046 h 5175277"/>
              <a:gd name="connsiteX30" fmla="*/ 3594902 w 5060791"/>
              <a:gd name="connsiteY30" fmla="*/ 2598309 h 5175277"/>
              <a:gd name="connsiteX31" fmla="*/ 3317811 w 5060791"/>
              <a:gd name="connsiteY31" fmla="*/ 2681436 h 5175277"/>
              <a:gd name="connsiteX32" fmla="*/ 2763630 w 5060791"/>
              <a:gd name="connsiteY32" fmla="*/ 3180200 h 5175277"/>
              <a:gd name="connsiteX33" fmla="*/ 2140175 w 5060791"/>
              <a:gd name="connsiteY33" fmla="*/ 3734382 h 5175277"/>
              <a:gd name="connsiteX34" fmla="*/ 1987775 w 5060791"/>
              <a:gd name="connsiteY34" fmla="*/ 4440964 h 5175277"/>
              <a:gd name="connsiteX35" fmla="*/ 1953838 w 5060791"/>
              <a:gd name="connsiteY35" fmla="*/ 4781132 h 5175277"/>
              <a:gd name="connsiteX36" fmla="*/ 1811827 w 5060791"/>
              <a:gd name="connsiteY36" fmla="*/ 5054955 h 5175277"/>
              <a:gd name="connsiteX37" fmla="*/ 1558284 w 5060791"/>
              <a:gd name="connsiteY37" fmla="*/ 5175255 h 5175277"/>
              <a:gd name="connsiteX38" fmla="*/ 1405884 w 5060791"/>
              <a:gd name="connsiteY38" fmla="*/ 5064419 h 5175277"/>
              <a:gd name="connsiteX39" fmla="*/ 1371947 w 5060791"/>
              <a:gd name="connsiteY39" fmla="*/ 4864260 h 5175277"/>
              <a:gd name="connsiteX40" fmla="*/ 831620 w 5060791"/>
              <a:gd name="connsiteY40" fmla="*/ 3326406 h 5175277"/>
              <a:gd name="connsiteX41" fmla="*/ 776202 w 5060791"/>
              <a:gd name="connsiteY41" fmla="*/ 2952333 h 5175277"/>
              <a:gd name="connsiteX42" fmla="*/ 734638 w 5060791"/>
              <a:gd name="connsiteY42" fmla="*/ 2675242 h 5175277"/>
              <a:gd name="connsiteX43" fmla="*/ 679220 w 5060791"/>
              <a:gd name="connsiteY43" fmla="*/ 2508988 h 5175277"/>
              <a:gd name="connsiteX44" fmla="*/ 540675 w 5060791"/>
              <a:gd name="connsiteY44" fmla="*/ 2689097 h 5175277"/>
              <a:gd name="connsiteX45" fmla="*/ 291293 w 5060791"/>
              <a:gd name="connsiteY45" fmla="*/ 2772224 h 5175277"/>
              <a:gd name="connsiteX46" fmla="*/ 97327 w 5060791"/>
              <a:gd name="connsiteY46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3602550 w 5060791"/>
              <a:gd name="connsiteY29" fmla="*/ 2328879 h 5175277"/>
              <a:gd name="connsiteX30" fmla="*/ 3609455 w 5060791"/>
              <a:gd name="connsiteY30" fmla="*/ 2665046 h 5175277"/>
              <a:gd name="connsiteX31" fmla="*/ 3594902 w 5060791"/>
              <a:gd name="connsiteY31" fmla="*/ 2598309 h 5175277"/>
              <a:gd name="connsiteX32" fmla="*/ 3317811 w 5060791"/>
              <a:gd name="connsiteY32" fmla="*/ 2681436 h 5175277"/>
              <a:gd name="connsiteX33" fmla="*/ 2763630 w 5060791"/>
              <a:gd name="connsiteY33" fmla="*/ 3180200 h 5175277"/>
              <a:gd name="connsiteX34" fmla="*/ 2140175 w 5060791"/>
              <a:gd name="connsiteY34" fmla="*/ 3734382 h 5175277"/>
              <a:gd name="connsiteX35" fmla="*/ 1987775 w 5060791"/>
              <a:gd name="connsiteY35" fmla="*/ 4440964 h 5175277"/>
              <a:gd name="connsiteX36" fmla="*/ 1953838 w 5060791"/>
              <a:gd name="connsiteY36" fmla="*/ 4781132 h 5175277"/>
              <a:gd name="connsiteX37" fmla="*/ 1811827 w 5060791"/>
              <a:gd name="connsiteY37" fmla="*/ 5054955 h 5175277"/>
              <a:gd name="connsiteX38" fmla="*/ 1558284 w 5060791"/>
              <a:gd name="connsiteY38" fmla="*/ 5175255 h 5175277"/>
              <a:gd name="connsiteX39" fmla="*/ 1405884 w 5060791"/>
              <a:gd name="connsiteY39" fmla="*/ 5064419 h 5175277"/>
              <a:gd name="connsiteX40" fmla="*/ 1371947 w 5060791"/>
              <a:gd name="connsiteY40" fmla="*/ 4864260 h 5175277"/>
              <a:gd name="connsiteX41" fmla="*/ 831620 w 5060791"/>
              <a:gd name="connsiteY41" fmla="*/ 3326406 h 5175277"/>
              <a:gd name="connsiteX42" fmla="*/ 776202 w 5060791"/>
              <a:gd name="connsiteY42" fmla="*/ 2952333 h 5175277"/>
              <a:gd name="connsiteX43" fmla="*/ 734638 w 5060791"/>
              <a:gd name="connsiteY43" fmla="*/ 2675242 h 5175277"/>
              <a:gd name="connsiteX44" fmla="*/ 679220 w 5060791"/>
              <a:gd name="connsiteY44" fmla="*/ 2508988 h 5175277"/>
              <a:gd name="connsiteX45" fmla="*/ 540675 w 5060791"/>
              <a:gd name="connsiteY45" fmla="*/ 2689097 h 5175277"/>
              <a:gd name="connsiteX46" fmla="*/ 291293 w 5060791"/>
              <a:gd name="connsiteY46" fmla="*/ 2772224 h 5175277"/>
              <a:gd name="connsiteX47" fmla="*/ 97327 w 5060791"/>
              <a:gd name="connsiteY47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115169 w 5060791"/>
              <a:gd name="connsiteY29" fmla="*/ 2176479 h 5175277"/>
              <a:gd name="connsiteX30" fmla="*/ 3602550 w 5060791"/>
              <a:gd name="connsiteY30" fmla="*/ 2328879 h 5175277"/>
              <a:gd name="connsiteX31" fmla="*/ 3609455 w 5060791"/>
              <a:gd name="connsiteY31" fmla="*/ 2665046 h 5175277"/>
              <a:gd name="connsiteX32" fmla="*/ 3594902 w 5060791"/>
              <a:gd name="connsiteY32" fmla="*/ 2598309 h 5175277"/>
              <a:gd name="connsiteX33" fmla="*/ 3317811 w 5060791"/>
              <a:gd name="connsiteY33" fmla="*/ 2681436 h 5175277"/>
              <a:gd name="connsiteX34" fmla="*/ 2763630 w 5060791"/>
              <a:gd name="connsiteY34" fmla="*/ 3180200 h 5175277"/>
              <a:gd name="connsiteX35" fmla="*/ 2140175 w 5060791"/>
              <a:gd name="connsiteY35" fmla="*/ 3734382 h 5175277"/>
              <a:gd name="connsiteX36" fmla="*/ 1987775 w 5060791"/>
              <a:gd name="connsiteY36" fmla="*/ 4440964 h 5175277"/>
              <a:gd name="connsiteX37" fmla="*/ 1953838 w 5060791"/>
              <a:gd name="connsiteY37" fmla="*/ 4781132 h 5175277"/>
              <a:gd name="connsiteX38" fmla="*/ 1811827 w 5060791"/>
              <a:gd name="connsiteY38" fmla="*/ 5054955 h 5175277"/>
              <a:gd name="connsiteX39" fmla="*/ 1558284 w 5060791"/>
              <a:gd name="connsiteY39" fmla="*/ 5175255 h 5175277"/>
              <a:gd name="connsiteX40" fmla="*/ 1405884 w 5060791"/>
              <a:gd name="connsiteY40" fmla="*/ 5064419 h 5175277"/>
              <a:gd name="connsiteX41" fmla="*/ 1371947 w 5060791"/>
              <a:gd name="connsiteY41" fmla="*/ 4864260 h 5175277"/>
              <a:gd name="connsiteX42" fmla="*/ 831620 w 5060791"/>
              <a:gd name="connsiteY42" fmla="*/ 3326406 h 5175277"/>
              <a:gd name="connsiteX43" fmla="*/ 776202 w 5060791"/>
              <a:gd name="connsiteY43" fmla="*/ 2952333 h 5175277"/>
              <a:gd name="connsiteX44" fmla="*/ 734638 w 5060791"/>
              <a:gd name="connsiteY44" fmla="*/ 2675242 h 5175277"/>
              <a:gd name="connsiteX45" fmla="*/ 679220 w 5060791"/>
              <a:gd name="connsiteY45" fmla="*/ 2508988 h 5175277"/>
              <a:gd name="connsiteX46" fmla="*/ 540675 w 5060791"/>
              <a:gd name="connsiteY46" fmla="*/ 2689097 h 5175277"/>
              <a:gd name="connsiteX47" fmla="*/ 291293 w 5060791"/>
              <a:gd name="connsiteY47" fmla="*/ 2772224 h 5175277"/>
              <a:gd name="connsiteX48" fmla="*/ 97327 w 5060791"/>
              <a:gd name="connsiteY48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115169 w 5060791"/>
              <a:gd name="connsiteY29" fmla="*/ 2176479 h 5175277"/>
              <a:gd name="connsiteX30" fmla="*/ 3602550 w 5060791"/>
              <a:gd name="connsiteY30" fmla="*/ 2328879 h 5175277"/>
              <a:gd name="connsiteX31" fmla="*/ 3609455 w 5060791"/>
              <a:gd name="connsiteY31" fmla="*/ 2665046 h 5175277"/>
              <a:gd name="connsiteX32" fmla="*/ 3594902 w 5060791"/>
              <a:gd name="connsiteY32" fmla="*/ 2598309 h 5175277"/>
              <a:gd name="connsiteX33" fmla="*/ 3317811 w 5060791"/>
              <a:gd name="connsiteY33" fmla="*/ 2681436 h 5175277"/>
              <a:gd name="connsiteX34" fmla="*/ 2763630 w 5060791"/>
              <a:gd name="connsiteY34" fmla="*/ 3180200 h 5175277"/>
              <a:gd name="connsiteX35" fmla="*/ 2140175 w 5060791"/>
              <a:gd name="connsiteY35" fmla="*/ 3734382 h 5175277"/>
              <a:gd name="connsiteX36" fmla="*/ 1987775 w 5060791"/>
              <a:gd name="connsiteY36" fmla="*/ 4440964 h 5175277"/>
              <a:gd name="connsiteX37" fmla="*/ 1953838 w 5060791"/>
              <a:gd name="connsiteY37" fmla="*/ 4781132 h 5175277"/>
              <a:gd name="connsiteX38" fmla="*/ 1811827 w 5060791"/>
              <a:gd name="connsiteY38" fmla="*/ 5054955 h 5175277"/>
              <a:gd name="connsiteX39" fmla="*/ 1558284 w 5060791"/>
              <a:gd name="connsiteY39" fmla="*/ 5175255 h 5175277"/>
              <a:gd name="connsiteX40" fmla="*/ 1405884 w 5060791"/>
              <a:gd name="connsiteY40" fmla="*/ 5064419 h 5175277"/>
              <a:gd name="connsiteX41" fmla="*/ 1371947 w 5060791"/>
              <a:gd name="connsiteY41" fmla="*/ 4864260 h 5175277"/>
              <a:gd name="connsiteX42" fmla="*/ 831620 w 5060791"/>
              <a:gd name="connsiteY42" fmla="*/ 3326406 h 5175277"/>
              <a:gd name="connsiteX43" fmla="*/ 776202 w 5060791"/>
              <a:gd name="connsiteY43" fmla="*/ 2952333 h 5175277"/>
              <a:gd name="connsiteX44" fmla="*/ 734638 w 5060791"/>
              <a:gd name="connsiteY44" fmla="*/ 2675242 h 5175277"/>
              <a:gd name="connsiteX45" fmla="*/ 679220 w 5060791"/>
              <a:gd name="connsiteY45" fmla="*/ 2508988 h 5175277"/>
              <a:gd name="connsiteX46" fmla="*/ 540675 w 5060791"/>
              <a:gd name="connsiteY46" fmla="*/ 2689097 h 5175277"/>
              <a:gd name="connsiteX47" fmla="*/ 291293 w 5060791"/>
              <a:gd name="connsiteY47" fmla="*/ 2772224 h 5175277"/>
              <a:gd name="connsiteX48" fmla="*/ 97327 w 5060791"/>
              <a:gd name="connsiteY48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115169 w 5060791"/>
              <a:gd name="connsiteY29" fmla="*/ 2176479 h 5175277"/>
              <a:gd name="connsiteX30" fmla="*/ 3560987 w 5060791"/>
              <a:gd name="connsiteY30" fmla="*/ 1927097 h 5175277"/>
              <a:gd name="connsiteX31" fmla="*/ 3602550 w 5060791"/>
              <a:gd name="connsiteY31" fmla="*/ 2328879 h 5175277"/>
              <a:gd name="connsiteX32" fmla="*/ 3609455 w 5060791"/>
              <a:gd name="connsiteY32" fmla="*/ 2665046 h 5175277"/>
              <a:gd name="connsiteX33" fmla="*/ 3594902 w 5060791"/>
              <a:gd name="connsiteY33" fmla="*/ 2598309 h 5175277"/>
              <a:gd name="connsiteX34" fmla="*/ 3317811 w 5060791"/>
              <a:gd name="connsiteY34" fmla="*/ 2681436 h 5175277"/>
              <a:gd name="connsiteX35" fmla="*/ 2763630 w 5060791"/>
              <a:gd name="connsiteY35" fmla="*/ 3180200 h 5175277"/>
              <a:gd name="connsiteX36" fmla="*/ 2140175 w 5060791"/>
              <a:gd name="connsiteY36" fmla="*/ 3734382 h 5175277"/>
              <a:gd name="connsiteX37" fmla="*/ 1987775 w 5060791"/>
              <a:gd name="connsiteY37" fmla="*/ 4440964 h 5175277"/>
              <a:gd name="connsiteX38" fmla="*/ 1953838 w 5060791"/>
              <a:gd name="connsiteY38" fmla="*/ 4781132 h 5175277"/>
              <a:gd name="connsiteX39" fmla="*/ 1811827 w 5060791"/>
              <a:gd name="connsiteY39" fmla="*/ 5054955 h 5175277"/>
              <a:gd name="connsiteX40" fmla="*/ 1558284 w 5060791"/>
              <a:gd name="connsiteY40" fmla="*/ 5175255 h 5175277"/>
              <a:gd name="connsiteX41" fmla="*/ 1405884 w 5060791"/>
              <a:gd name="connsiteY41" fmla="*/ 5064419 h 5175277"/>
              <a:gd name="connsiteX42" fmla="*/ 1371947 w 5060791"/>
              <a:gd name="connsiteY42" fmla="*/ 4864260 h 5175277"/>
              <a:gd name="connsiteX43" fmla="*/ 831620 w 5060791"/>
              <a:gd name="connsiteY43" fmla="*/ 3326406 h 5175277"/>
              <a:gd name="connsiteX44" fmla="*/ 776202 w 5060791"/>
              <a:gd name="connsiteY44" fmla="*/ 2952333 h 5175277"/>
              <a:gd name="connsiteX45" fmla="*/ 734638 w 5060791"/>
              <a:gd name="connsiteY45" fmla="*/ 2675242 h 5175277"/>
              <a:gd name="connsiteX46" fmla="*/ 679220 w 5060791"/>
              <a:gd name="connsiteY46" fmla="*/ 2508988 h 5175277"/>
              <a:gd name="connsiteX47" fmla="*/ 540675 w 5060791"/>
              <a:gd name="connsiteY47" fmla="*/ 2689097 h 5175277"/>
              <a:gd name="connsiteX48" fmla="*/ 291293 w 5060791"/>
              <a:gd name="connsiteY48" fmla="*/ 2772224 h 5175277"/>
              <a:gd name="connsiteX49" fmla="*/ 97327 w 5060791"/>
              <a:gd name="connsiteY49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115169 w 5060791"/>
              <a:gd name="connsiteY29" fmla="*/ 2176479 h 5175277"/>
              <a:gd name="connsiteX30" fmla="*/ 3782660 w 5060791"/>
              <a:gd name="connsiteY30" fmla="*/ 1746988 h 5175277"/>
              <a:gd name="connsiteX31" fmla="*/ 3560987 w 5060791"/>
              <a:gd name="connsiteY31" fmla="*/ 1927097 h 5175277"/>
              <a:gd name="connsiteX32" fmla="*/ 3602550 w 5060791"/>
              <a:gd name="connsiteY32" fmla="*/ 2328879 h 5175277"/>
              <a:gd name="connsiteX33" fmla="*/ 3609455 w 5060791"/>
              <a:gd name="connsiteY33" fmla="*/ 2665046 h 5175277"/>
              <a:gd name="connsiteX34" fmla="*/ 3594902 w 5060791"/>
              <a:gd name="connsiteY34" fmla="*/ 2598309 h 5175277"/>
              <a:gd name="connsiteX35" fmla="*/ 3317811 w 5060791"/>
              <a:gd name="connsiteY35" fmla="*/ 2681436 h 5175277"/>
              <a:gd name="connsiteX36" fmla="*/ 2763630 w 5060791"/>
              <a:gd name="connsiteY36" fmla="*/ 3180200 h 5175277"/>
              <a:gd name="connsiteX37" fmla="*/ 2140175 w 5060791"/>
              <a:gd name="connsiteY37" fmla="*/ 3734382 h 5175277"/>
              <a:gd name="connsiteX38" fmla="*/ 1987775 w 5060791"/>
              <a:gd name="connsiteY38" fmla="*/ 4440964 h 5175277"/>
              <a:gd name="connsiteX39" fmla="*/ 1953838 w 5060791"/>
              <a:gd name="connsiteY39" fmla="*/ 4781132 h 5175277"/>
              <a:gd name="connsiteX40" fmla="*/ 1811827 w 5060791"/>
              <a:gd name="connsiteY40" fmla="*/ 5054955 h 5175277"/>
              <a:gd name="connsiteX41" fmla="*/ 1558284 w 5060791"/>
              <a:gd name="connsiteY41" fmla="*/ 5175255 h 5175277"/>
              <a:gd name="connsiteX42" fmla="*/ 1405884 w 5060791"/>
              <a:gd name="connsiteY42" fmla="*/ 5064419 h 5175277"/>
              <a:gd name="connsiteX43" fmla="*/ 1371947 w 5060791"/>
              <a:gd name="connsiteY43" fmla="*/ 4864260 h 5175277"/>
              <a:gd name="connsiteX44" fmla="*/ 831620 w 5060791"/>
              <a:gd name="connsiteY44" fmla="*/ 3326406 h 5175277"/>
              <a:gd name="connsiteX45" fmla="*/ 776202 w 5060791"/>
              <a:gd name="connsiteY45" fmla="*/ 2952333 h 5175277"/>
              <a:gd name="connsiteX46" fmla="*/ 734638 w 5060791"/>
              <a:gd name="connsiteY46" fmla="*/ 2675242 h 5175277"/>
              <a:gd name="connsiteX47" fmla="*/ 679220 w 5060791"/>
              <a:gd name="connsiteY47" fmla="*/ 2508988 h 5175277"/>
              <a:gd name="connsiteX48" fmla="*/ 540675 w 5060791"/>
              <a:gd name="connsiteY48" fmla="*/ 2689097 h 5175277"/>
              <a:gd name="connsiteX49" fmla="*/ 291293 w 5060791"/>
              <a:gd name="connsiteY49" fmla="*/ 2772224 h 5175277"/>
              <a:gd name="connsiteX50" fmla="*/ 97327 w 5060791"/>
              <a:gd name="connsiteY50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115169 w 5060791"/>
              <a:gd name="connsiteY29" fmla="*/ 2176479 h 5175277"/>
              <a:gd name="connsiteX30" fmla="*/ 3782660 w 5060791"/>
              <a:gd name="connsiteY30" fmla="*/ 1746988 h 5175277"/>
              <a:gd name="connsiteX31" fmla="*/ 3533278 w 5060791"/>
              <a:gd name="connsiteY31" fmla="*/ 1636152 h 5175277"/>
              <a:gd name="connsiteX32" fmla="*/ 3602550 w 5060791"/>
              <a:gd name="connsiteY32" fmla="*/ 2328879 h 5175277"/>
              <a:gd name="connsiteX33" fmla="*/ 3609455 w 5060791"/>
              <a:gd name="connsiteY33" fmla="*/ 2665046 h 5175277"/>
              <a:gd name="connsiteX34" fmla="*/ 3594902 w 5060791"/>
              <a:gd name="connsiteY34" fmla="*/ 2598309 h 5175277"/>
              <a:gd name="connsiteX35" fmla="*/ 3317811 w 5060791"/>
              <a:gd name="connsiteY35" fmla="*/ 2681436 h 5175277"/>
              <a:gd name="connsiteX36" fmla="*/ 2763630 w 5060791"/>
              <a:gd name="connsiteY36" fmla="*/ 3180200 h 5175277"/>
              <a:gd name="connsiteX37" fmla="*/ 2140175 w 5060791"/>
              <a:gd name="connsiteY37" fmla="*/ 3734382 h 5175277"/>
              <a:gd name="connsiteX38" fmla="*/ 1987775 w 5060791"/>
              <a:gd name="connsiteY38" fmla="*/ 4440964 h 5175277"/>
              <a:gd name="connsiteX39" fmla="*/ 1953838 w 5060791"/>
              <a:gd name="connsiteY39" fmla="*/ 4781132 h 5175277"/>
              <a:gd name="connsiteX40" fmla="*/ 1811827 w 5060791"/>
              <a:gd name="connsiteY40" fmla="*/ 5054955 h 5175277"/>
              <a:gd name="connsiteX41" fmla="*/ 1558284 w 5060791"/>
              <a:gd name="connsiteY41" fmla="*/ 5175255 h 5175277"/>
              <a:gd name="connsiteX42" fmla="*/ 1405884 w 5060791"/>
              <a:gd name="connsiteY42" fmla="*/ 5064419 h 5175277"/>
              <a:gd name="connsiteX43" fmla="*/ 1371947 w 5060791"/>
              <a:gd name="connsiteY43" fmla="*/ 4864260 h 5175277"/>
              <a:gd name="connsiteX44" fmla="*/ 831620 w 5060791"/>
              <a:gd name="connsiteY44" fmla="*/ 3326406 h 5175277"/>
              <a:gd name="connsiteX45" fmla="*/ 776202 w 5060791"/>
              <a:gd name="connsiteY45" fmla="*/ 2952333 h 5175277"/>
              <a:gd name="connsiteX46" fmla="*/ 734638 w 5060791"/>
              <a:gd name="connsiteY46" fmla="*/ 2675242 h 5175277"/>
              <a:gd name="connsiteX47" fmla="*/ 679220 w 5060791"/>
              <a:gd name="connsiteY47" fmla="*/ 2508988 h 5175277"/>
              <a:gd name="connsiteX48" fmla="*/ 540675 w 5060791"/>
              <a:gd name="connsiteY48" fmla="*/ 2689097 h 5175277"/>
              <a:gd name="connsiteX49" fmla="*/ 291293 w 5060791"/>
              <a:gd name="connsiteY49" fmla="*/ 2772224 h 5175277"/>
              <a:gd name="connsiteX50" fmla="*/ 97327 w 5060791"/>
              <a:gd name="connsiteY50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115169 w 5060791"/>
              <a:gd name="connsiteY29" fmla="*/ 2176479 h 5175277"/>
              <a:gd name="connsiteX30" fmla="*/ 4073605 w 5060791"/>
              <a:gd name="connsiteY30" fmla="*/ 1843970 h 5175277"/>
              <a:gd name="connsiteX31" fmla="*/ 3782660 w 5060791"/>
              <a:gd name="connsiteY31" fmla="*/ 1746988 h 5175277"/>
              <a:gd name="connsiteX32" fmla="*/ 3533278 w 5060791"/>
              <a:gd name="connsiteY32" fmla="*/ 1636152 h 5175277"/>
              <a:gd name="connsiteX33" fmla="*/ 3602550 w 5060791"/>
              <a:gd name="connsiteY33" fmla="*/ 2328879 h 5175277"/>
              <a:gd name="connsiteX34" fmla="*/ 3609455 w 5060791"/>
              <a:gd name="connsiteY34" fmla="*/ 2665046 h 5175277"/>
              <a:gd name="connsiteX35" fmla="*/ 3594902 w 5060791"/>
              <a:gd name="connsiteY35" fmla="*/ 2598309 h 5175277"/>
              <a:gd name="connsiteX36" fmla="*/ 3317811 w 5060791"/>
              <a:gd name="connsiteY36" fmla="*/ 2681436 h 5175277"/>
              <a:gd name="connsiteX37" fmla="*/ 2763630 w 5060791"/>
              <a:gd name="connsiteY37" fmla="*/ 3180200 h 5175277"/>
              <a:gd name="connsiteX38" fmla="*/ 2140175 w 5060791"/>
              <a:gd name="connsiteY38" fmla="*/ 3734382 h 5175277"/>
              <a:gd name="connsiteX39" fmla="*/ 1987775 w 5060791"/>
              <a:gd name="connsiteY39" fmla="*/ 4440964 h 5175277"/>
              <a:gd name="connsiteX40" fmla="*/ 1953838 w 5060791"/>
              <a:gd name="connsiteY40" fmla="*/ 4781132 h 5175277"/>
              <a:gd name="connsiteX41" fmla="*/ 1811827 w 5060791"/>
              <a:gd name="connsiteY41" fmla="*/ 5054955 h 5175277"/>
              <a:gd name="connsiteX42" fmla="*/ 1558284 w 5060791"/>
              <a:gd name="connsiteY42" fmla="*/ 5175255 h 5175277"/>
              <a:gd name="connsiteX43" fmla="*/ 1405884 w 5060791"/>
              <a:gd name="connsiteY43" fmla="*/ 5064419 h 5175277"/>
              <a:gd name="connsiteX44" fmla="*/ 1371947 w 5060791"/>
              <a:gd name="connsiteY44" fmla="*/ 4864260 h 5175277"/>
              <a:gd name="connsiteX45" fmla="*/ 831620 w 5060791"/>
              <a:gd name="connsiteY45" fmla="*/ 3326406 h 5175277"/>
              <a:gd name="connsiteX46" fmla="*/ 776202 w 5060791"/>
              <a:gd name="connsiteY46" fmla="*/ 2952333 h 5175277"/>
              <a:gd name="connsiteX47" fmla="*/ 734638 w 5060791"/>
              <a:gd name="connsiteY47" fmla="*/ 2675242 h 5175277"/>
              <a:gd name="connsiteX48" fmla="*/ 679220 w 5060791"/>
              <a:gd name="connsiteY48" fmla="*/ 2508988 h 5175277"/>
              <a:gd name="connsiteX49" fmla="*/ 540675 w 5060791"/>
              <a:gd name="connsiteY49" fmla="*/ 2689097 h 5175277"/>
              <a:gd name="connsiteX50" fmla="*/ 291293 w 5060791"/>
              <a:gd name="connsiteY50" fmla="*/ 2772224 h 5175277"/>
              <a:gd name="connsiteX51" fmla="*/ 97327 w 5060791"/>
              <a:gd name="connsiteY51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115169 w 5060791"/>
              <a:gd name="connsiteY29" fmla="*/ 2176479 h 5175277"/>
              <a:gd name="connsiteX30" fmla="*/ 4336842 w 5060791"/>
              <a:gd name="connsiteY30" fmla="*/ 2010224 h 5175277"/>
              <a:gd name="connsiteX31" fmla="*/ 4073605 w 5060791"/>
              <a:gd name="connsiteY31" fmla="*/ 1843970 h 5175277"/>
              <a:gd name="connsiteX32" fmla="*/ 3782660 w 5060791"/>
              <a:gd name="connsiteY32" fmla="*/ 1746988 h 5175277"/>
              <a:gd name="connsiteX33" fmla="*/ 3533278 w 5060791"/>
              <a:gd name="connsiteY33" fmla="*/ 1636152 h 5175277"/>
              <a:gd name="connsiteX34" fmla="*/ 3602550 w 5060791"/>
              <a:gd name="connsiteY34" fmla="*/ 2328879 h 5175277"/>
              <a:gd name="connsiteX35" fmla="*/ 3609455 w 5060791"/>
              <a:gd name="connsiteY35" fmla="*/ 2665046 h 5175277"/>
              <a:gd name="connsiteX36" fmla="*/ 3594902 w 5060791"/>
              <a:gd name="connsiteY36" fmla="*/ 2598309 h 5175277"/>
              <a:gd name="connsiteX37" fmla="*/ 3317811 w 5060791"/>
              <a:gd name="connsiteY37" fmla="*/ 2681436 h 5175277"/>
              <a:gd name="connsiteX38" fmla="*/ 2763630 w 5060791"/>
              <a:gd name="connsiteY38" fmla="*/ 3180200 h 5175277"/>
              <a:gd name="connsiteX39" fmla="*/ 2140175 w 5060791"/>
              <a:gd name="connsiteY39" fmla="*/ 3734382 h 5175277"/>
              <a:gd name="connsiteX40" fmla="*/ 1987775 w 5060791"/>
              <a:gd name="connsiteY40" fmla="*/ 4440964 h 5175277"/>
              <a:gd name="connsiteX41" fmla="*/ 1953838 w 5060791"/>
              <a:gd name="connsiteY41" fmla="*/ 4781132 h 5175277"/>
              <a:gd name="connsiteX42" fmla="*/ 1811827 w 5060791"/>
              <a:gd name="connsiteY42" fmla="*/ 5054955 h 5175277"/>
              <a:gd name="connsiteX43" fmla="*/ 1558284 w 5060791"/>
              <a:gd name="connsiteY43" fmla="*/ 5175255 h 5175277"/>
              <a:gd name="connsiteX44" fmla="*/ 1405884 w 5060791"/>
              <a:gd name="connsiteY44" fmla="*/ 5064419 h 5175277"/>
              <a:gd name="connsiteX45" fmla="*/ 1371947 w 5060791"/>
              <a:gd name="connsiteY45" fmla="*/ 4864260 h 5175277"/>
              <a:gd name="connsiteX46" fmla="*/ 831620 w 5060791"/>
              <a:gd name="connsiteY46" fmla="*/ 3326406 h 5175277"/>
              <a:gd name="connsiteX47" fmla="*/ 776202 w 5060791"/>
              <a:gd name="connsiteY47" fmla="*/ 2952333 h 5175277"/>
              <a:gd name="connsiteX48" fmla="*/ 734638 w 5060791"/>
              <a:gd name="connsiteY48" fmla="*/ 2675242 h 5175277"/>
              <a:gd name="connsiteX49" fmla="*/ 679220 w 5060791"/>
              <a:gd name="connsiteY49" fmla="*/ 2508988 h 5175277"/>
              <a:gd name="connsiteX50" fmla="*/ 540675 w 5060791"/>
              <a:gd name="connsiteY50" fmla="*/ 2689097 h 5175277"/>
              <a:gd name="connsiteX51" fmla="*/ 291293 w 5060791"/>
              <a:gd name="connsiteY51" fmla="*/ 2772224 h 5175277"/>
              <a:gd name="connsiteX52" fmla="*/ 97327 w 5060791"/>
              <a:gd name="connsiteY52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226005 w 5060791"/>
              <a:gd name="connsiteY29" fmla="*/ 2218042 h 5175277"/>
              <a:gd name="connsiteX30" fmla="*/ 4336842 w 5060791"/>
              <a:gd name="connsiteY30" fmla="*/ 2010224 h 5175277"/>
              <a:gd name="connsiteX31" fmla="*/ 4073605 w 5060791"/>
              <a:gd name="connsiteY31" fmla="*/ 1843970 h 5175277"/>
              <a:gd name="connsiteX32" fmla="*/ 3782660 w 5060791"/>
              <a:gd name="connsiteY32" fmla="*/ 1746988 h 5175277"/>
              <a:gd name="connsiteX33" fmla="*/ 3533278 w 5060791"/>
              <a:gd name="connsiteY33" fmla="*/ 1636152 h 5175277"/>
              <a:gd name="connsiteX34" fmla="*/ 3602550 w 5060791"/>
              <a:gd name="connsiteY34" fmla="*/ 2328879 h 5175277"/>
              <a:gd name="connsiteX35" fmla="*/ 3609455 w 5060791"/>
              <a:gd name="connsiteY35" fmla="*/ 2665046 h 5175277"/>
              <a:gd name="connsiteX36" fmla="*/ 3594902 w 5060791"/>
              <a:gd name="connsiteY36" fmla="*/ 2598309 h 5175277"/>
              <a:gd name="connsiteX37" fmla="*/ 3317811 w 5060791"/>
              <a:gd name="connsiteY37" fmla="*/ 2681436 h 5175277"/>
              <a:gd name="connsiteX38" fmla="*/ 2763630 w 5060791"/>
              <a:gd name="connsiteY38" fmla="*/ 3180200 h 5175277"/>
              <a:gd name="connsiteX39" fmla="*/ 2140175 w 5060791"/>
              <a:gd name="connsiteY39" fmla="*/ 3734382 h 5175277"/>
              <a:gd name="connsiteX40" fmla="*/ 1987775 w 5060791"/>
              <a:gd name="connsiteY40" fmla="*/ 4440964 h 5175277"/>
              <a:gd name="connsiteX41" fmla="*/ 1953838 w 5060791"/>
              <a:gd name="connsiteY41" fmla="*/ 4781132 h 5175277"/>
              <a:gd name="connsiteX42" fmla="*/ 1811827 w 5060791"/>
              <a:gd name="connsiteY42" fmla="*/ 5054955 h 5175277"/>
              <a:gd name="connsiteX43" fmla="*/ 1558284 w 5060791"/>
              <a:gd name="connsiteY43" fmla="*/ 5175255 h 5175277"/>
              <a:gd name="connsiteX44" fmla="*/ 1405884 w 5060791"/>
              <a:gd name="connsiteY44" fmla="*/ 5064419 h 5175277"/>
              <a:gd name="connsiteX45" fmla="*/ 1371947 w 5060791"/>
              <a:gd name="connsiteY45" fmla="*/ 4864260 h 5175277"/>
              <a:gd name="connsiteX46" fmla="*/ 831620 w 5060791"/>
              <a:gd name="connsiteY46" fmla="*/ 3326406 h 5175277"/>
              <a:gd name="connsiteX47" fmla="*/ 776202 w 5060791"/>
              <a:gd name="connsiteY47" fmla="*/ 2952333 h 5175277"/>
              <a:gd name="connsiteX48" fmla="*/ 734638 w 5060791"/>
              <a:gd name="connsiteY48" fmla="*/ 2675242 h 5175277"/>
              <a:gd name="connsiteX49" fmla="*/ 679220 w 5060791"/>
              <a:gd name="connsiteY49" fmla="*/ 2508988 h 5175277"/>
              <a:gd name="connsiteX50" fmla="*/ 540675 w 5060791"/>
              <a:gd name="connsiteY50" fmla="*/ 2689097 h 5175277"/>
              <a:gd name="connsiteX51" fmla="*/ 291293 w 5060791"/>
              <a:gd name="connsiteY51" fmla="*/ 2772224 h 5175277"/>
              <a:gd name="connsiteX52" fmla="*/ 97327 w 5060791"/>
              <a:gd name="connsiteY52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226005 w 5060791"/>
              <a:gd name="connsiteY29" fmla="*/ 2218042 h 5175277"/>
              <a:gd name="connsiteX30" fmla="*/ 4336842 w 5060791"/>
              <a:gd name="connsiteY30" fmla="*/ 2010224 h 5175277"/>
              <a:gd name="connsiteX31" fmla="*/ 4073605 w 5060791"/>
              <a:gd name="connsiteY31" fmla="*/ 1843970 h 5175277"/>
              <a:gd name="connsiteX32" fmla="*/ 3879642 w 5060791"/>
              <a:gd name="connsiteY32" fmla="*/ 1913242 h 5175277"/>
              <a:gd name="connsiteX33" fmla="*/ 3782660 w 5060791"/>
              <a:gd name="connsiteY33" fmla="*/ 1746988 h 5175277"/>
              <a:gd name="connsiteX34" fmla="*/ 3533278 w 5060791"/>
              <a:gd name="connsiteY34" fmla="*/ 1636152 h 5175277"/>
              <a:gd name="connsiteX35" fmla="*/ 3602550 w 5060791"/>
              <a:gd name="connsiteY35" fmla="*/ 2328879 h 5175277"/>
              <a:gd name="connsiteX36" fmla="*/ 3609455 w 5060791"/>
              <a:gd name="connsiteY36" fmla="*/ 2665046 h 5175277"/>
              <a:gd name="connsiteX37" fmla="*/ 3594902 w 5060791"/>
              <a:gd name="connsiteY37" fmla="*/ 2598309 h 5175277"/>
              <a:gd name="connsiteX38" fmla="*/ 3317811 w 5060791"/>
              <a:gd name="connsiteY38" fmla="*/ 2681436 h 5175277"/>
              <a:gd name="connsiteX39" fmla="*/ 2763630 w 5060791"/>
              <a:gd name="connsiteY39" fmla="*/ 3180200 h 5175277"/>
              <a:gd name="connsiteX40" fmla="*/ 2140175 w 5060791"/>
              <a:gd name="connsiteY40" fmla="*/ 3734382 h 5175277"/>
              <a:gd name="connsiteX41" fmla="*/ 1987775 w 5060791"/>
              <a:gd name="connsiteY41" fmla="*/ 4440964 h 5175277"/>
              <a:gd name="connsiteX42" fmla="*/ 1953838 w 5060791"/>
              <a:gd name="connsiteY42" fmla="*/ 4781132 h 5175277"/>
              <a:gd name="connsiteX43" fmla="*/ 1811827 w 5060791"/>
              <a:gd name="connsiteY43" fmla="*/ 5054955 h 5175277"/>
              <a:gd name="connsiteX44" fmla="*/ 1558284 w 5060791"/>
              <a:gd name="connsiteY44" fmla="*/ 5175255 h 5175277"/>
              <a:gd name="connsiteX45" fmla="*/ 1405884 w 5060791"/>
              <a:gd name="connsiteY45" fmla="*/ 5064419 h 5175277"/>
              <a:gd name="connsiteX46" fmla="*/ 1371947 w 5060791"/>
              <a:gd name="connsiteY46" fmla="*/ 4864260 h 5175277"/>
              <a:gd name="connsiteX47" fmla="*/ 831620 w 5060791"/>
              <a:gd name="connsiteY47" fmla="*/ 3326406 h 5175277"/>
              <a:gd name="connsiteX48" fmla="*/ 776202 w 5060791"/>
              <a:gd name="connsiteY48" fmla="*/ 2952333 h 5175277"/>
              <a:gd name="connsiteX49" fmla="*/ 734638 w 5060791"/>
              <a:gd name="connsiteY49" fmla="*/ 2675242 h 5175277"/>
              <a:gd name="connsiteX50" fmla="*/ 679220 w 5060791"/>
              <a:gd name="connsiteY50" fmla="*/ 2508988 h 5175277"/>
              <a:gd name="connsiteX51" fmla="*/ 540675 w 5060791"/>
              <a:gd name="connsiteY51" fmla="*/ 2689097 h 5175277"/>
              <a:gd name="connsiteX52" fmla="*/ 291293 w 5060791"/>
              <a:gd name="connsiteY52" fmla="*/ 2772224 h 5175277"/>
              <a:gd name="connsiteX53" fmla="*/ 97327 w 5060791"/>
              <a:gd name="connsiteY53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226005 w 5060791"/>
              <a:gd name="connsiteY29" fmla="*/ 2218042 h 5175277"/>
              <a:gd name="connsiteX30" fmla="*/ 4336842 w 5060791"/>
              <a:gd name="connsiteY30" fmla="*/ 2010224 h 5175277"/>
              <a:gd name="connsiteX31" fmla="*/ 4073605 w 5060791"/>
              <a:gd name="connsiteY31" fmla="*/ 1843970 h 5175277"/>
              <a:gd name="connsiteX32" fmla="*/ 3879642 w 5060791"/>
              <a:gd name="connsiteY32" fmla="*/ 1913242 h 5175277"/>
              <a:gd name="connsiteX33" fmla="*/ 3782660 w 5060791"/>
              <a:gd name="connsiteY33" fmla="*/ 1746988 h 5175277"/>
              <a:gd name="connsiteX34" fmla="*/ 3533278 w 5060791"/>
              <a:gd name="connsiteY34" fmla="*/ 1636152 h 5175277"/>
              <a:gd name="connsiteX35" fmla="*/ 3491714 w 5060791"/>
              <a:gd name="connsiteY35" fmla="*/ 2079497 h 5175277"/>
              <a:gd name="connsiteX36" fmla="*/ 3602550 w 5060791"/>
              <a:gd name="connsiteY36" fmla="*/ 2328879 h 5175277"/>
              <a:gd name="connsiteX37" fmla="*/ 3609455 w 5060791"/>
              <a:gd name="connsiteY37" fmla="*/ 2665046 h 5175277"/>
              <a:gd name="connsiteX38" fmla="*/ 3594902 w 5060791"/>
              <a:gd name="connsiteY38" fmla="*/ 2598309 h 5175277"/>
              <a:gd name="connsiteX39" fmla="*/ 3317811 w 5060791"/>
              <a:gd name="connsiteY39" fmla="*/ 2681436 h 5175277"/>
              <a:gd name="connsiteX40" fmla="*/ 2763630 w 5060791"/>
              <a:gd name="connsiteY40" fmla="*/ 3180200 h 5175277"/>
              <a:gd name="connsiteX41" fmla="*/ 2140175 w 5060791"/>
              <a:gd name="connsiteY41" fmla="*/ 3734382 h 5175277"/>
              <a:gd name="connsiteX42" fmla="*/ 1987775 w 5060791"/>
              <a:gd name="connsiteY42" fmla="*/ 4440964 h 5175277"/>
              <a:gd name="connsiteX43" fmla="*/ 1953838 w 5060791"/>
              <a:gd name="connsiteY43" fmla="*/ 4781132 h 5175277"/>
              <a:gd name="connsiteX44" fmla="*/ 1811827 w 5060791"/>
              <a:gd name="connsiteY44" fmla="*/ 5054955 h 5175277"/>
              <a:gd name="connsiteX45" fmla="*/ 1558284 w 5060791"/>
              <a:gd name="connsiteY45" fmla="*/ 5175255 h 5175277"/>
              <a:gd name="connsiteX46" fmla="*/ 1405884 w 5060791"/>
              <a:gd name="connsiteY46" fmla="*/ 5064419 h 5175277"/>
              <a:gd name="connsiteX47" fmla="*/ 1371947 w 5060791"/>
              <a:gd name="connsiteY47" fmla="*/ 4864260 h 5175277"/>
              <a:gd name="connsiteX48" fmla="*/ 831620 w 5060791"/>
              <a:gd name="connsiteY48" fmla="*/ 3326406 h 5175277"/>
              <a:gd name="connsiteX49" fmla="*/ 776202 w 5060791"/>
              <a:gd name="connsiteY49" fmla="*/ 2952333 h 5175277"/>
              <a:gd name="connsiteX50" fmla="*/ 734638 w 5060791"/>
              <a:gd name="connsiteY50" fmla="*/ 2675242 h 5175277"/>
              <a:gd name="connsiteX51" fmla="*/ 679220 w 5060791"/>
              <a:gd name="connsiteY51" fmla="*/ 2508988 h 5175277"/>
              <a:gd name="connsiteX52" fmla="*/ 540675 w 5060791"/>
              <a:gd name="connsiteY52" fmla="*/ 2689097 h 5175277"/>
              <a:gd name="connsiteX53" fmla="*/ 291293 w 5060791"/>
              <a:gd name="connsiteY53" fmla="*/ 2772224 h 5175277"/>
              <a:gd name="connsiteX54" fmla="*/ 97327 w 5060791"/>
              <a:gd name="connsiteY54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226005 w 5060791"/>
              <a:gd name="connsiteY29" fmla="*/ 2218042 h 5175277"/>
              <a:gd name="connsiteX30" fmla="*/ 4336842 w 5060791"/>
              <a:gd name="connsiteY30" fmla="*/ 2010224 h 5175277"/>
              <a:gd name="connsiteX31" fmla="*/ 4073605 w 5060791"/>
              <a:gd name="connsiteY31" fmla="*/ 1843970 h 5175277"/>
              <a:gd name="connsiteX32" fmla="*/ 3879642 w 5060791"/>
              <a:gd name="connsiteY32" fmla="*/ 1913242 h 5175277"/>
              <a:gd name="connsiteX33" fmla="*/ 3782660 w 5060791"/>
              <a:gd name="connsiteY33" fmla="*/ 1746988 h 5175277"/>
              <a:gd name="connsiteX34" fmla="*/ 3533278 w 5060791"/>
              <a:gd name="connsiteY34" fmla="*/ 1636152 h 5175277"/>
              <a:gd name="connsiteX35" fmla="*/ 3547133 w 5060791"/>
              <a:gd name="connsiteY35" fmla="*/ 1885533 h 5175277"/>
              <a:gd name="connsiteX36" fmla="*/ 3491714 w 5060791"/>
              <a:gd name="connsiteY36" fmla="*/ 2079497 h 5175277"/>
              <a:gd name="connsiteX37" fmla="*/ 3602550 w 5060791"/>
              <a:gd name="connsiteY37" fmla="*/ 2328879 h 5175277"/>
              <a:gd name="connsiteX38" fmla="*/ 3609455 w 5060791"/>
              <a:gd name="connsiteY38" fmla="*/ 2665046 h 5175277"/>
              <a:gd name="connsiteX39" fmla="*/ 3594902 w 5060791"/>
              <a:gd name="connsiteY39" fmla="*/ 2598309 h 5175277"/>
              <a:gd name="connsiteX40" fmla="*/ 3317811 w 5060791"/>
              <a:gd name="connsiteY40" fmla="*/ 2681436 h 5175277"/>
              <a:gd name="connsiteX41" fmla="*/ 2763630 w 5060791"/>
              <a:gd name="connsiteY41" fmla="*/ 3180200 h 5175277"/>
              <a:gd name="connsiteX42" fmla="*/ 2140175 w 5060791"/>
              <a:gd name="connsiteY42" fmla="*/ 3734382 h 5175277"/>
              <a:gd name="connsiteX43" fmla="*/ 1987775 w 5060791"/>
              <a:gd name="connsiteY43" fmla="*/ 4440964 h 5175277"/>
              <a:gd name="connsiteX44" fmla="*/ 1953838 w 5060791"/>
              <a:gd name="connsiteY44" fmla="*/ 4781132 h 5175277"/>
              <a:gd name="connsiteX45" fmla="*/ 1811827 w 5060791"/>
              <a:gd name="connsiteY45" fmla="*/ 5054955 h 5175277"/>
              <a:gd name="connsiteX46" fmla="*/ 1558284 w 5060791"/>
              <a:gd name="connsiteY46" fmla="*/ 5175255 h 5175277"/>
              <a:gd name="connsiteX47" fmla="*/ 1405884 w 5060791"/>
              <a:gd name="connsiteY47" fmla="*/ 5064419 h 5175277"/>
              <a:gd name="connsiteX48" fmla="*/ 1371947 w 5060791"/>
              <a:gd name="connsiteY48" fmla="*/ 4864260 h 5175277"/>
              <a:gd name="connsiteX49" fmla="*/ 831620 w 5060791"/>
              <a:gd name="connsiteY49" fmla="*/ 3326406 h 5175277"/>
              <a:gd name="connsiteX50" fmla="*/ 776202 w 5060791"/>
              <a:gd name="connsiteY50" fmla="*/ 2952333 h 5175277"/>
              <a:gd name="connsiteX51" fmla="*/ 734638 w 5060791"/>
              <a:gd name="connsiteY51" fmla="*/ 2675242 h 5175277"/>
              <a:gd name="connsiteX52" fmla="*/ 679220 w 5060791"/>
              <a:gd name="connsiteY52" fmla="*/ 2508988 h 5175277"/>
              <a:gd name="connsiteX53" fmla="*/ 540675 w 5060791"/>
              <a:gd name="connsiteY53" fmla="*/ 2689097 h 5175277"/>
              <a:gd name="connsiteX54" fmla="*/ 291293 w 5060791"/>
              <a:gd name="connsiteY54" fmla="*/ 2772224 h 5175277"/>
              <a:gd name="connsiteX55" fmla="*/ 97327 w 5060791"/>
              <a:gd name="connsiteY55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226005 w 5060791"/>
              <a:gd name="connsiteY29" fmla="*/ 2218042 h 5175277"/>
              <a:gd name="connsiteX30" fmla="*/ 4336842 w 5060791"/>
              <a:gd name="connsiteY30" fmla="*/ 2010224 h 5175277"/>
              <a:gd name="connsiteX31" fmla="*/ 4073605 w 5060791"/>
              <a:gd name="connsiteY31" fmla="*/ 1843970 h 5175277"/>
              <a:gd name="connsiteX32" fmla="*/ 3879642 w 5060791"/>
              <a:gd name="connsiteY32" fmla="*/ 1913242 h 5175277"/>
              <a:gd name="connsiteX33" fmla="*/ 3782660 w 5060791"/>
              <a:gd name="connsiteY33" fmla="*/ 1746988 h 5175277"/>
              <a:gd name="connsiteX34" fmla="*/ 3533278 w 5060791"/>
              <a:gd name="connsiteY34" fmla="*/ 1636152 h 5175277"/>
              <a:gd name="connsiteX35" fmla="*/ 3547133 w 5060791"/>
              <a:gd name="connsiteY35" fmla="*/ 1885533 h 5175277"/>
              <a:gd name="connsiteX36" fmla="*/ 3491714 w 5060791"/>
              <a:gd name="connsiteY36" fmla="*/ 2079497 h 5175277"/>
              <a:gd name="connsiteX37" fmla="*/ 3602550 w 5060791"/>
              <a:gd name="connsiteY37" fmla="*/ 2328879 h 5175277"/>
              <a:gd name="connsiteX38" fmla="*/ 3609455 w 5060791"/>
              <a:gd name="connsiteY38" fmla="*/ 2665046 h 5175277"/>
              <a:gd name="connsiteX39" fmla="*/ 3594902 w 5060791"/>
              <a:gd name="connsiteY39" fmla="*/ 2598309 h 5175277"/>
              <a:gd name="connsiteX40" fmla="*/ 3317811 w 5060791"/>
              <a:gd name="connsiteY40" fmla="*/ 2681436 h 5175277"/>
              <a:gd name="connsiteX41" fmla="*/ 2763630 w 5060791"/>
              <a:gd name="connsiteY41" fmla="*/ 3180200 h 5175277"/>
              <a:gd name="connsiteX42" fmla="*/ 2140175 w 5060791"/>
              <a:gd name="connsiteY42" fmla="*/ 3734382 h 5175277"/>
              <a:gd name="connsiteX43" fmla="*/ 1987775 w 5060791"/>
              <a:gd name="connsiteY43" fmla="*/ 4440964 h 5175277"/>
              <a:gd name="connsiteX44" fmla="*/ 1953838 w 5060791"/>
              <a:gd name="connsiteY44" fmla="*/ 4781132 h 5175277"/>
              <a:gd name="connsiteX45" fmla="*/ 1811827 w 5060791"/>
              <a:gd name="connsiteY45" fmla="*/ 5054955 h 5175277"/>
              <a:gd name="connsiteX46" fmla="*/ 1558284 w 5060791"/>
              <a:gd name="connsiteY46" fmla="*/ 5175255 h 5175277"/>
              <a:gd name="connsiteX47" fmla="*/ 1405884 w 5060791"/>
              <a:gd name="connsiteY47" fmla="*/ 5064419 h 5175277"/>
              <a:gd name="connsiteX48" fmla="*/ 1371947 w 5060791"/>
              <a:gd name="connsiteY48" fmla="*/ 4864260 h 5175277"/>
              <a:gd name="connsiteX49" fmla="*/ 831620 w 5060791"/>
              <a:gd name="connsiteY49" fmla="*/ 3326406 h 5175277"/>
              <a:gd name="connsiteX50" fmla="*/ 776202 w 5060791"/>
              <a:gd name="connsiteY50" fmla="*/ 2952333 h 5175277"/>
              <a:gd name="connsiteX51" fmla="*/ 734638 w 5060791"/>
              <a:gd name="connsiteY51" fmla="*/ 2675242 h 5175277"/>
              <a:gd name="connsiteX52" fmla="*/ 679220 w 5060791"/>
              <a:gd name="connsiteY52" fmla="*/ 2508988 h 5175277"/>
              <a:gd name="connsiteX53" fmla="*/ 540675 w 5060791"/>
              <a:gd name="connsiteY53" fmla="*/ 2689097 h 5175277"/>
              <a:gd name="connsiteX54" fmla="*/ 291293 w 5060791"/>
              <a:gd name="connsiteY54" fmla="*/ 2772224 h 5175277"/>
              <a:gd name="connsiteX55" fmla="*/ 97327 w 5060791"/>
              <a:gd name="connsiteY55" fmla="*/ 2665046 h 5175277"/>
              <a:gd name="connsiteX0" fmla="*/ 97327 w 5060791"/>
              <a:gd name="connsiteY0" fmla="*/ 2665046 h 5175277"/>
              <a:gd name="connsiteX1" fmla="*/ 138893 w 5060791"/>
              <a:gd name="connsiteY1" fmla="*/ 2578261 h 5175277"/>
              <a:gd name="connsiteX2" fmla="*/ 291293 w 5060791"/>
              <a:gd name="connsiteY2" fmla="*/ 2384297 h 5175277"/>
              <a:gd name="connsiteX3" fmla="*/ 28056 w 5060791"/>
              <a:gd name="connsiteY3" fmla="*/ 2328879 h 5175277"/>
              <a:gd name="connsiteX4" fmla="*/ 41911 w 5060791"/>
              <a:gd name="connsiteY4" fmla="*/ 2162624 h 5175277"/>
              <a:gd name="connsiteX5" fmla="*/ 429837 w 5060791"/>
              <a:gd name="connsiteY5" fmla="*/ 2010224 h 5175277"/>
              <a:gd name="connsiteX6" fmla="*/ 305144 w 5060791"/>
              <a:gd name="connsiteY6" fmla="*/ 1771429 h 5175277"/>
              <a:gd name="connsiteX7" fmla="*/ 111183 w 5060791"/>
              <a:gd name="connsiteY7" fmla="*/ 1608442 h 5175277"/>
              <a:gd name="connsiteX8" fmla="*/ 222017 w 5060791"/>
              <a:gd name="connsiteY8" fmla="*/ 1438920 h 5175277"/>
              <a:gd name="connsiteX9" fmla="*/ 499108 w 5060791"/>
              <a:gd name="connsiteY9" fmla="*/ 1383502 h 5175277"/>
              <a:gd name="connsiteX10" fmla="*/ 887036 w 5060791"/>
              <a:gd name="connsiteY10" fmla="*/ 1037137 h 5175277"/>
              <a:gd name="connsiteX11" fmla="*/ 1205690 w 5060791"/>
              <a:gd name="connsiteY11" fmla="*/ 552229 h 5175277"/>
              <a:gd name="connsiteX12" fmla="*/ 997872 w 5060791"/>
              <a:gd name="connsiteY12" fmla="*/ 385974 h 5175277"/>
              <a:gd name="connsiteX13" fmla="*/ 997871 w 5060791"/>
              <a:gd name="connsiteY13" fmla="*/ 136593 h 5175277"/>
              <a:gd name="connsiteX14" fmla="*/ 1385799 w 5060791"/>
              <a:gd name="connsiteY14" fmla="*/ 122738 h 5175277"/>
              <a:gd name="connsiteX15" fmla="*/ 1649060 w 5060791"/>
              <a:gd name="connsiteY15" fmla="*/ 1315 h 5175277"/>
              <a:gd name="connsiteX16" fmla="*/ 1853391 w 5060791"/>
              <a:gd name="connsiteY16" fmla="*/ 219719 h 5175277"/>
              <a:gd name="connsiteX17" fmla="*/ 1912296 w 5060791"/>
              <a:gd name="connsiteY17" fmla="*/ 486224 h 5175277"/>
              <a:gd name="connsiteX18" fmla="*/ 1787605 w 5060791"/>
              <a:gd name="connsiteY18" fmla="*/ 541642 h 5175277"/>
              <a:gd name="connsiteX19" fmla="*/ 1898441 w 5060791"/>
              <a:gd name="connsiteY19" fmla="*/ 749460 h 5175277"/>
              <a:gd name="connsiteX20" fmla="*/ 2161678 w 5060791"/>
              <a:gd name="connsiteY20" fmla="*/ 888006 h 5175277"/>
              <a:gd name="connsiteX21" fmla="*/ 2106260 w 5060791"/>
              <a:gd name="connsiteY21" fmla="*/ 1192806 h 5175277"/>
              <a:gd name="connsiteX22" fmla="*/ 2438769 w 5060791"/>
              <a:gd name="connsiteY22" fmla="*/ 1428334 h 5175277"/>
              <a:gd name="connsiteX23" fmla="*/ 3186914 w 5060791"/>
              <a:gd name="connsiteY23" fmla="*/ 1677715 h 5175277"/>
              <a:gd name="connsiteX24" fmla="*/ 4946442 w 5060791"/>
              <a:gd name="connsiteY24" fmla="*/ 1192806 h 5175277"/>
              <a:gd name="connsiteX25" fmla="*/ 4960296 w 5060791"/>
              <a:gd name="connsiteY25" fmla="*/ 1539170 h 5175277"/>
              <a:gd name="connsiteX26" fmla="*/ 4738624 w 5060791"/>
              <a:gd name="connsiteY26" fmla="*/ 1733133 h 5175277"/>
              <a:gd name="connsiteX27" fmla="*/ 4475388 w 5060791"/>
              <a:gd name="connsiteY27" fmla="*/ 2204188 h 5175277"/>
              <a:gd name="connsiteX28" fmla="*/ 4378405 w 5060791"/>
              <a:gd name="connsiteY28" fmla="*/ 2467424 h 5175277"/>
              <a:gd name="connsiteX29" fmla="*/ 4226005 w 5060791"/>
              <a:gd name="connsiteY29" fmla="*/ 2218042 h 5175277"/>
              <a:gd name="connsiteX30" fmla="*/ 4336842 w 5060791"/>
              <a:gd name="connsiteY30" fmla="*/ 2010224 h 5175277"/>
              <a:gd name="connsiteX31" fmla="*/ 4073605 w 5060791"/>
              <a:gd name="connsiteY31" fmla="*/ 1843970 h 5175277"/>
              <a:gd name="connsiteX32" fmla="*/ 3879642 w 5060791"/>
              <a:gd name="connsiteY32" fmla="*/ 1913242 h 5175277"/>
              <a:gd name="connsiteX33" fmla="*/ 3782660 w 5060791"/>
              <a:gd name="connsiteY33" fmla="*/ 1746988 h 5175277"/>
              <a:gd name="connsiteX34" fmla="*/ 3547132 w 5060791"/>
              <a:gd name="connsiteY34" fmla="*/ 1733134 h 5175277"/>
              <a:gd name="connsiteX35" fmla="*/ 3547133 w 5060791"/>
              <a:gd name="connsiteY35" fmla="*/ 1885533 h 5175277"/>
              <a:gd name="connsiteX36" fmla="*/ 3491714 w 5060791"/>
              <a:gd name="connsiteY36" fmla="*/ 2079497 h 5175277"/>
              <a:gd name="connsiteX37" fmla="*/ 3602550 w 5060791"/>
              <a:gd name="connsiteY37" fmla="*/ 2328879 h 5175277"/>
              <a:gd name="connsiteX38" fmla="*/ 3609455 w 5060791"/>
              <a:gd name="connsiteY38" fmla="*/ 2665046 h 5175277"/>
              <a:gd name="connsiteX39" fmla="*/ 3594902 w 5060791"/>
              <a:gd name="connsiteY39" fmla="*/ 2598309 h 5175277"/>
              <a:gd name="connsiteX40" fmla="*/ 3317811 w 5060791"/>
              <a:gd name="connsiteY40" fmla="*/ 2681436 h 5175277"/>
              <a:gd name="connsiteX41" fmla="*/ 2763630 w 5060791"/>
              <a:gd name="connsiteY41" fmla="*/ 3180200 h 5175277"/>
              <a:gd name="connsiteX42" fmla="*/ 2140175 w 5060791"/>
              <a:gd name="connsiteY42" fmla="*/ 3734382 h 5175277"/>
              <a:gd name="connsiteX43" fmla="*/ 1987775 w 5060791"/>
              <a:gd name="connsiteY43" fmla="*/ 4440964 h 5175277"/>
              <a:gd name="connsiteX44" fmla="*/ 1953838 w 5060791"/>
              <a:gd name="connsiteY44" fmla="*/ 4781132 h 5175277"/>
              <a:gd name="connsiteX45" fmla="*/ 1811827 w 5060791"/>
              <a:gd name="connsiteY45" fmla="*/ 5054955 h 5175277"/>
              <a:gd name="connsiteX46" fmla="*/ 1558284 w 5060791"/>
              <a:gd name="connsiteY46" fmla="*/ 5175255 h 5175277"/>
              <a:gd name="connsiteX47" fmla="*/ 1405884 w 5060791"/>
              <a:gd name="connsiteY47" fmla="*/ 5064419 h 5175277"/>
              <a:gd name="connsiteX48" fmla="*/ 1371947 w 5060791"/>
              <a:gd name="connsiteY48" fmla="*/ 4864260 h 5175277"/>
              <a:gd name="connsiteX49" fmla="*/ 831620 w 5060791"/>
              <a:gd name="connsiteY49" fmla="*/ 3326406 h 5175277"/>
              <a:gd name="connsiteX50" fmla="*/ 776202 w 5060791"/>
              <a:gd name="connsiteY50" fmla="*/ 2952333 h 5175277"/>
              <a:gd name="connsiteX51" fmla="*/ 734638 w 5060791"/>
              <a:gd name="connsiteY51" fmla="*/ 2675242 h 5175277"/>
              <a:gd name="connsiteX52" fmla="*/ 679220 w 5060791"/>
              <a:gd name="connsiteY52" fmla="*/ 2508988 h 5175277"/>
              <a:gd name="connsiteX53" fmla="*/ 540675 w 5060791"/>
              <a:gd name="connsiteY53" fmla="*/ 2689097 h 5175277"/>
              <a:gd name="connsiteX54" fmla="*/ 291293 w 5060791"/>
              <a:gd name="connsiteY54" fmla="*/ 2772224 h 5175277"/>
              <a:gd name="connsiteX55" fmla="*/ 97327 w 5060791"/>
              <a:gd name="connsiteY55" fmla="*/ 2665046 h 5175277"/>
              <a:gd name="connsiteX0" fmla="*/ 97327 w 5045474"/>
              <a:gd name="connsiteY0" fmla="*/ 2665046 h 5175277"/>
              <a:gd name="connsiteX1" fmla="*/ 138893 w 5045474"/>
              <a:gd name="connsiteY1" fmla="*/ 2578261 h 5175277"/>
              <a:gd name="connsiteX2" fmla="*/ 291293 w 5045474"/>
              <a:gd name="connsiteY2" fmla="*/ 2384297 h 5175277"/>
              <a:gd name="connsiteX3" fmla="*/ 28056 w 5045474"/>
              <a:gd name="connsiteY3" fmla="*/ 2328879 h 5175277"/>
              <a:gd name="connsiteX4" fmla="*/ 41911 w 5045474"/>
              <a:gd name="connsiteY4" fmla="*/ 2162624 h 5175277"/>
              <a:gd name="connsiteX5" fmla="*/ 429837 w 5045474"/>
              <a:gd name="connsiteY5" fmla="*/ 2010224 h 5175277"/>
              <a:gd name="connsiteX6" fmla="*/ 305144 w 5045474"/>
              <a:gd name="connsiteY6" fmla="*/ 1771429 h 5175277"/>
              <a:gd name="connsiteX7" fmla="*/ 111183 w 5045474"/>
              <a:gd name="connsiteY7" fmla="*/ 1608442 h 5175277"/>
              <a:gd name="connsiteX8" fmla="*/ 222017 w 5045474"/>
              <a:gd name="connsiteY8" fmla="*/ 1438920 h 5175277"/>
              <a:gd name="connsiteX9" fmla="*/ 499108 w 5045474"/>
              <a:gd name="connsiteY9" fmla="*/ 1383502 h 5175277"/>
              <a:gd name="connsiteX10" fmla="*/ 887036 w 5045474"/>
              <a:gd name="connsiteY10" fmla="*/ 1037137 h 5175277"/>
              <a:gd name="connsiteX11" fmla="*/ 1205690 w 5045474"/>
              <a:gd name="connsiteY11" fmla="*/ 552229 h 5175277"/>
              <a:gd name="connsiteX12" fmla="*/ 997872 w 5045474"/>
              <a:gd name="connsiteY12" fmla="*/ 385974 h 5175277"/>
              <a:gd name="connsiteX13" fmla="*/ 997871 w 5045474"/>
              <a:gd name="connsiteY13" fmla="*/ 136593 h 5175277"/>
              <a:gd name="connsiteX14" fmla="*/ 1385799 w 5045474"/>
              <a:gd name="connsiteY14" fmla="*/ 122738 h 5175277"/>
              <a:gd name="connsiteX15" fmla="*/ 1649060 w 5045474"/>
              <a:gd name="connsiteY15" fmla="*/ 1315 h 5175277"/>
              <a:gd name="connsiteX16" fmla="*/ 1853391 w 5045474"/>
              <a:gd name="connsiteY16" fmla="*/ 219719 h 5175277"/>
              <a:gd name="connsiteX17" fmla="*/ 1912296 w 5045474"/>
              <a:gd name="connsiteY17" fmla="*/ 486224 h 5175277"/>
              <a:gd name="connsiteX18" fmla="*/ 1787605 w 5045474"/>
              <a:gd name="connsiteY18" fmla="*/ 541642 h 5175277"/>
              <a:gd name="connsiteX19" fmla="*/ 1898441 w 5045474"/>
              <a:gd name="connsiteY19" fmla="*/ 749460 h 5175277"/>
              <a:gd name="connsiteX20" fmla="*/ 2161678 w 5045474"/>
              <a:gd name="connsiteY20" fmla="*/ 888006 h 5175277"/>
              <a:gd name="connsiteX21" fmla="*/ 2106260 w 5045474"/>
              <a:gd name="connsiteY21" fmla="*/ 1192806 h 5175277"/>
              <a:gd name="connsiteX22" fmla="*/ 2438769 w 5045474"/>
              <a:gd name="connsiteY22" fmla="*/ 1428334 h 5175277"/>
              <a:gd name="connsiteX23" fmla="*/ 3186914 w 5045474"/>
              <a:gd name="connsiteY23" fmla="*/ 1677715 h 5175277"/>
              <a:gd name="connsiteX24" fmla="*/ 3588696 w 5045474"/>
              <a:gd name="connsiteY24" fmla="*/ 1428333 h 5175277"/>
              <a:gd name="connsiteX25" fmla="*/ 4946442 w 5045474"/>
              <a:gd name="connsiteY25" fmla="*/ 1192806 h 5175277"/>
              <a:gd name="connsiteX26" fmla="*/ 4960296 w 5045474"/>
              <a:gd name="connsiteY26" fmla="*/ 1539170 h 5175277"/>
              <a:gd name="connsiteX27" fmla="*/ 4738624 w 5045474"/>
              <a:gd name="connsiteY27" fmla="*/ 1733133 h 5175277"/>
              <a:gd name="connsiteX28" fmla="*/ 4475388 w 5045474"/>
              <a:gd name="connsiteY28" fmla="*/ 2204188 h 5175277"/>
              <a:gd name="connsiteX29" fmla="*/ 4378405 w 5045474"/>
              <a:gd name="connsiteY29" fmla="*/ 2467424 h 5175277"/>
              <a:gd name="connsiteX30" fmla="*/ 4226005 w 5045474"/>
              <a:gd name="connsiteY30" fmla="*/ 2218042 h 5175277"/>
              <a:gd name="connsiteX31" fmla="*/ 4336842 w 5045474"/>
              <a:gd name="connsiteY31" fmla="*/ 2010224 h 5175277"/>
              <a:gd name="connsiteX32" fmla="*/ 4073605 w 5045474"/>
              <a:gd name="connsiteY32" fmla="*/ 1843970 h 5175277"/>
              <a:gd name="connsiteX33" fmla="*/ 3879642 w 5045474"/>
              <a:gd name="connsiteY33" fmla="*/ 1913242 h 5175277"/>
              <a:gd name="connsiteX34" fmla="*/ 3782660 w 5045474"/>
              <a:gd name="connsiteY34" fmla="*/ 1746988 h 5175277"/>
              <a:gd name="connsiteX35" fmla="*/ 3547132 w 5045474"/>
              <a:gd name="connsiteY35" fmla="*/ 1733134 h 5175277"/>
              <a:gd name="connsiteX36" fmla="*/ 3547133 w 5045474"/>
              <a:gd name="connsiteY36" fmla="*/ 1885533 h 5175277"/>
              <a:gd name="connsiteX37" fmla="*/ 3491714 w 5045474"/>
              <a:gd name="connsiteY37" fmla="*/ 2079497 h 5175277"/>
              <a:gd name="connsiteX38" fmla="*/ 3602550 w 5045474"/>
              <a:gd name="connsiteY38" fmla="*/ 2328879 h 5175277"/>
              <a:gd name="connsiteX39" fmla="*/ 3609455 w 5045474"/>
              <a:gd name="connsiteY39" fmla="*/ 2665046 h 5175277"/>
              <a:gd name="connsiteX40" fmla="*/ 3594902 w 5045474"/>
              <a:gd name="connsiteY40" fmla="*/ 2598309 h 5175277"/>
              <a:gd name="connsiteX41" fmla="*/ 3317811 w 5045474"/>
              <a:gd name="connsiteY41" fmla="*/ 2681436 h 5175277"/>
              <a:gd name="connsiteX42" fmla="*/ 2763630 w 5045474"/>
              <a:gd name="connsiteY42" fmla="*/ 3180200 h 5175277"/>
              <a:gd name="connsiteX43" fmla="*/ 2140175 w 5045474"/>
              <a:gd name="connsiteY43" fmla="*/ 3734382 h 5175277"/>
              <a:gd name="connsiteX44" fmla="*/ 1987775 w 5045474"/>
              <a:gd name="connsiteY44" fmla="*/ 4440964 h 5175277"/>
              <a:gd name="connsiteX45" fmla="*/ 1953838 w 5045474"/>
              <a:gd name="connsiteY45" fmla="*/ 4781132 h 5175277"/>
              <a:gd name="connsiteX46" fmla="*/ 1811827 w 5045474"/>
              <a:gd name="connsiteY46" fmla="*/ 5054955 h 5175277"/>
              <a:gd name="connsiteX47" fmla="*/ 1558284 w 5045474"/>
              <a:gd name="connsiteY47" fmla="*/ 5175255 h 5175277"/>
              <a:gd name="connsiteX48" fmla="*/ 1405884 w 5045474"/>
              <a:gd name="connsiteY48" fmla="*/ 5064419 h 5175277"/>
              <a:gd name="connsiteX49" fmla="*/ 1371947 w 5045474"/>
              <a:gd name="connsiteY49" fmla="*/ 4864260 h 5175277"/>
              <a:gd name="connsiteX50" fmla="*/ 831620 w 5045474"/>
              <a:gd name="connsiteY50" fmla="*/ 3326406 h 5175277"/>
              <a:gd name="connsiteX51" fmla="*/ 776202 w 5045474"/>
              <a:gd name="connsiteY51" fmla="*/ 2952333 h 5175277"/>
              <a:gd name="connsiteX52" fmla="*/ 734638 w 5045474"/>
              <a:gd name="connsiteY52" fmla="*/ 2675242 h 5175277"/>
              <a:gd name="connsiteX53" fmla="*/ 679220 w 5045474"/>
              <a:gd name="connsiteY53" fmla="*/ 2508988 h 5175277"/>
              <a:gd name="connsiteX54" fmla="*/ 540675 w 5045474"/>
              <a:gd name="connsiteY54" fmla="*/ 2689097 h 5175277"/>
              <a:gd name="connsiteX55" fmla="*/ 291293 w 5045474"/>
              <a:gd name="connsiteY55" fmla="*/ 2772224 h 5175277"/>
              <a:gd name="connsiteX56" fmla="*/ 97327 w 5045474"/>
              <a:gd name="connsiteY56" fmla="*/ 2665046 h 5175277"/>
              <a:gd name="connsiteX0" fmla="*/ 97327 w 5045474"/>
              <a:gd name="connsiteY0" fmla="*/ 2665046 h 5175277"/>
              <a:gd name="connsiteX1" fmla="*/ 138893 w 5045474"/>
              <a:gd name="connsiteY1" fmla="*/ 2578261 h 5175277"/>
              <a:gd name="connsiteX2" fmla="*/ 291293 w 5045474"/>
              <a:gd name="connsiteY2" fmla="*/ 2384297 h 5175277"/>
              <a:gd name="connsiteX3" fmla="*/ 28056 w 5045474"/>
              <a:gd name="connsiteY3" fmla="*/ 2328879 h 5175277"/>
              <a:gd name="connsiteX4" fmla="*/ 41911 w 5045474"/>
              <a:gd name="connsiteY4" fmla="*/ 2162624 h 5175277"/>
              <a:gd name="connsiteX5" fmla="*/ 429837 w 5045474"/>
              <a:gd name="connsiteY5" fmla="*/ 2010224 h 5175277"/>
              <a:gd name="connsiteX6" fmla="*/ 305144 w 5045474"/>
              <a:gd name="connsiteY6" fmla="*/ 1771429 h 5175277"/>
              <a:gd name="connsiteX7" fmla="*/ 111183 w 5045474"/>
              <a:gd name="connsiteY7" fmla="*/ 1608442 h 5175277"/>
              <a:gd name="connsiteX8" fmla="*/ 222017 w 5045474"/>
              <a:gd name="connsiteY8" fmla="*/ 1438920 h 5175277"/>
              <a:gd name="connsiteX9" fmla="*/ 499108 w 5045474"/>
              <a:gd name="connsiteY9" fmla="*/ 1383502 h 5175277"/>
              <a:gd name="connsiteX10" fmla="*/ 887036 w 5045474"/>
              <a:gd name="connsiteY10" fmla="*/ 1037137 h 5175277"/>
              <a:gd name="connsiteX11" fmla="*/ 1205690 w 5045474"/>
              <a:gd name="connsiteY11" fmla="*/ 552229 h 5175277"/>
              <a:gd name="connsiteX12" fmla="*/ 997872 w 5045474"/>
              <a:gd name="connsiteY12" fmla="*/ 385974 h 5175277"/>
              <a:gd name="connsiteX13" fmla="*/ 997871 w 5045474"/>
              <a:gd name="connsiteY13" fmla="*/ 136593 h 5175277"/>
              <a:gd name="connsiteX14" fmla="*/ 1385799 w 5045474"/>
              <a:gd name="connsiteY14" fmla="*/ 122738 h 5175277"/>
              <a:gd name="connsiteX15" fmla="*/ 1649060 w 5045474"/>
              <a:gd name="connsiteY15" fmla="*/ 1315 h 5175277"/>
              <a:gd name="connsiteX16" fmla="*/ 1853391 w 5045474"/>
              <a:gd name="connsiteY16" fmla="*/ 219719 h 5175277"/>
              <a:gd name="connsiteX17" fmla="*/ 1912296 w 5045474"/>
              <a:gd name="connsiteY17" fmla="*/ 486224 h 5175277"/>
              <a:gd name="connsiteX18" fmla="*/ 1787605 w 5045474"/>
              <a:gd name="connsiteY18" fmla="*/ 541642 h 5175277"/>
              <a:gd name="connsiteX19" fmla="*/ 1898441 w 5045474"/>
              <a:gd name="connsiteY19" fmla="*/ 749460 h 5175277"/>
              <a:gd name="connsiteX20" fmla="*/ 2161678 w 5045474"/>
              <a:gd name="connsiteY20" fmla="*/ 888006 h 5175277"/>
              <a:gd name="connsiteX21" fmla="*/ 2106260 w 5045474"/>
              <a:gd name="connsiteY21" fmla="*/ 1192806 h 5175277"/>
              <a:gd name="connsiteX22" fmla="*/ 2438769 w 5045474"/>
              <a:gd name="connsiteY22" fmla="*/ 1428334 h 5175277"/>
              <a:gd name="connsiteX23" fmla="*/ 3186914 w 5045474"/>
              <a:gd name="connsiteY23" fmla="*/ 1677715 h 5175277"/>
              <a:gd name="connsiteX24" fmla="*/ 3588696 w 5045474"/>
              <a:gd name="connsiteY24" fmla="*/ 1428333 h 5175277"/>
              <a:gd name="connsiteX25" fmla="*/ 4946442 w 5045474"/>
              <a:gd name="connsiteY25" fmla="*/ 1192806 h 5175277"/>
              <a:gd name="connsiteX26" fmla="*/ 4960296 w 5045474"/>
              <a:gd name="connsiteY26" fmla="*/ 1539170 h 5175277"/>
              <a:gd name="connsiteX27" fmla="*/ 4738624 w 5045474"/>
              <a:gd name="connsiteY27" fmla="*/ 1733133 h 5175277"/>
              <a:gd name="connsiteX28" fmla="*/ 4475388 w 5045474"/>
              <a:gd name="connsiteY28" fmla="*/ 2204188 h 5175277"/>
              <a:gd name="connsiteX29" fmla="*/ 4378405 w 5045474"/>
              <a:gd name="connsiteY29" fmla="*/ 2467424 h 5175277"/>
              <a:gd name="connsiteX30" fmla="*/ 4226005 w 5045474"/>
              <a:gd name="connsiteY30" fmla="*/ 2218042 h 5175277"/>
              <a:gd name="connsiteX31" fmla="*/ 4336842 w 5045474"/>
              <a:gd name="connsiteY31" fmla="*/ 2010224 h 5175277"/>
              <a:gd name="connsiteX32" fmla="*/ 4073605 w 5045474"/>
              <a:gd name="connsiteY32" fmla="*/ 1843970 h 5175277"/>
              <a:gd name="connsiteX33" fmla="*/ 3879642 w 5045474"/>
              <a:gd name="connsiteY33" fmla="*/ 1913242 h 5175277"/>
              <a:gd name="connsiteX34" fmla="*/ 3782660 w 5045474"/>
              <a:gd name="connsiteY34" fmla="*/ 1746988 h 5175277"/>
              <a:gd name="connsiteX35" fmla="*/ 3547132 w 5045474"/>
              <a:gd name="connsiteY35" fmla="*/ 1733134 h 5175277"/>
              <a:gd name="connsiteX36" fmla="*/ 3547133 w 5045474"/>
              <a:gd name="connsiteY36" fmla="*/ 1885533 h 5175277"/>
              <a:gd name="connsiteX37" fmla="*/ 3491714 w 5045474"/>
              <a:gd name="connsiteY37" fmla="*/ 2079497 h 5175277"/>
              <a:gd name="connsiteX38" fmla="*/ 3602550 w 5045474"/>
              <a:gd name="connsiteY38" fmla="*/ 2328879 h 5175277"/>
              <a:gd name="connsiteX39" fmla="*/ 3609455 w 5045474"/>
              <a:gd name="connsiteY39" fmla="*/ 2665046 h 5175277"/>
              <a:gd name="connsiteX40" fmla="*/ 3594902 w 5045474"/>
              <a:gd name="connsiteY40" fmla="*/ 2598309 h 5175277"/>
              <a:gd name="connsiteX41" fmla="*/ 3317811 w 5045474"/>
              <a:gd name="connsiteY41" fmla="*/ 2681436 h 5175277"/>
              <a:gd name="connsiteX42" fmla="*/ 2763630 w 5045474"/>
              <a:gd name="connsiteY42" fmla="*/ 3180200 h 5175277"/>
              <a:gd name="connsiteX43" fmla="*/ 2140175 w 5045474"/>
              <a:gd name="connsiteY43" fmla="*/ 3734382 h 5175277"/>
              <a:gd name="connsiteX44" fmla="*/ 1987775 w 5045474"/>
              <a:gd name="connsiteY44" fmla="*/ 4440964 h 5175277"/>
              <a:gd name="connsiteX45" fmla="*/ 1953838 w 5045474"/>
              <a:gd name="connsiteY45" fmla="*/ 4781132 h 5175277"/>
              <a:gd name="connsiteX46" fmla="*/ 1811827 w 5045474"/>
              <a:gd name="connsiteY46" fmla="*/ 5054955 h 5175277"/>
              <a:gd name="connsiteX47" fmla="*/ 1558284 w 5045474"/>
              <a:gd name="connsiteY47" fmla="*/ 5175255 h 5175277"/>
              <a:gd name="connsiteX48" fmla="*/ 1405884 w 5045474"/>
              <a:gd name="connsiteY48" fmla="*/ 5064419 h 5175277"/>
              <a:gd name="connsiteX49" fmla="*/ 1371947 w 5045474"/>
              <a:gd name="connsiteY49" fmla="*/ 4864260 h 5175277"/>
              <a:gd name="connsiteX50" fmla="*/ 831620 w 5045474"/>
              <a:gd name="connsiteY50" fmla="*/ 3326406 h 5175277"/>
              <a:gd name="connsiteX51" fmla="*/ 776202 w 5045474"/>
              <a:gd name="connsiteY51" fmla="*/ 2952333 h 5175277"/>
              <a:gd name="connsiteX52" fmla="*/ 734638 w 5045474"/>
              <a:gd name="connsiteY52" fmla="*/ 2675242 h 5175277"/>
              <a:gd name="connsiteX53" fmla="*/ 679220 w 5045474"/>
              <a:gd name="connsiteY53" fmla="*/ 2508988 h 5175277"/>
              <a:gd name="connsiteX54" fmla="*/ 540675 w 5045474"/>
              <a:gd name="connsiteY54" fmla="*/ 2689097 h 5175277"/>
              <a:gd name="connsiteX55" fmla="*/ 291293 w 5045474"/>
              <a:gd name="connsiteY55" fmla="*/ 2772224 h 5175277"/>
              <a:gd name="connsiteX56" fmla="*/ 97327 w 5045474"/>
              <a:gd name="connsiteY56" fmla="*/ 2665046 h 5175277"/>
              <a:gd name="connsiteX0" fmla="*/ 97327 w 5019017"/>
              <a:gd name="connsiteY0" fmla="*/ 2665046 h 5175277"/>
              <a:gd name="connsiteX1" fmla="*/ 138893 w 5019017"/>
              <a:gd name="connsiteY1" fmla="*/ 2578261 h 5175277"/>
              <a:gd name="connsiteX2" fmla="*/ 291293 w 5019017"/>
              <a:gd name="connsiteY2" fmla="*/ 2384297 h 5175277"/>
              <a:gd name="connsiteX3" fmla="*/ 28056 w 5019017"/>
              <a:gd name="connsiteY3" fmla="*/ 2328879 h 5175277"/>
              <a:gd name="connsiteX4" fmla="*/ 41911 w 5019017"/>
              <a:gd name="connsiteY4" fmla="*/ 2162624 h 5175277"/>
              <a:gd name="connsiteX5" fmla="*/ 429837 w 5019017"/>
              <a:gd name="connsiteY5" fmla="*/ 2010224 h 5175277"/>
              <a:gd name="connsiteX6" fmla="*/ 305144 w 5019017"/>
              <a:gd name="connsiteY6" fmla="*/ 1771429 h 5175277"/>
              <a:gd name="connsiteX7" fmla="*/ 111183 w 5019017"/>
              <a:gd name="connsiteY7" fmla="*/ 1608442 h 5175277"/>
              <a:gd name="connsiteX8" fmla="*/ 222017 w 5019017"/>
              <a:gd name="connsiteY8" fmla="*/ 1438920 h 5175277"/>
              <a:gd name="connsiteX9" fmla="*/ 499108 w 5019017"/>
              <a:gd name="connsiteY9" fmla="*/ 1383502 h 5175277"/>
              <a:gd name="connsiteX10" fmla="*/ 887036 w 5019017"/>
              <a:gd name="connsiteY10" fmla="*/ 1037137 h 5175277"/>
              <a:gd name="connsiteX11" fmla="*/ 1205690 w 5019017"/>
              <a:gd name="connsiteY11" fmla="*/ 552229 h 5175277"/>
              <a:gd name="connsiteX12" fmla="*/ 997872 w 5019017"/>
              <a:gd name="connsiteY12" fmla="*/ 385974 h 5175277"/>
              <a:gd name="connsiteX13" fmla="*/ 997871 w 5019017"/>
              <a:gd name="connsiteY13" fmla="*/ 136593 h 5175277"/>
              <a:gd name="connsiteX14" fmla="*/ 1385799 w 5019017"/>
              <a:gd name="connsiteY14" fmla="*/ 122738 h 5175277"/>
              <a:gd name="connsiteX15" fmla="*/ 1649060 w 5019017"/>
              <a:gd name="connsiteY15" fmla="*/ 1315 h 5175277"/>
              <a:gd name="connsiteX16" fmla="*/ 1853391 w 5019017"/>
              <a:gd name="connsiteY16" fmla="*/ 219719 h 5175277"/>
              <a:gd name="connsiteX17" fmla="*/ 1912296 w 5019017"/>
              <a:gd name="connsiteY17" fmla="*/ 486224 h 5175277"/>
              <a:gd name="connsiteX18" fmla="*/ 1787605 w 5019017"/>
              <a:gd name="connsiteY18" fmla="*/ 541642 h 5175277"/>
              <a:gd name="connsiteX19" fmla="*/ 1898441 w 5019017"/>
              <a:gd name="connsiteY19" fmla="*/ 749460 h 5175277"/>
              <a:gd name="connsiteX20" fmla="*/ 2161678 w 5019017"/>
              <a:gd name="connsiteY20" fmla="*/ 888006 h 5175277"/>
              <a:gd name="connsiteX21" fmla="*/ 2106260 w 5019017"/>
              <a:gd name="connsiteY21" fmla="*/ 1192806 h 5175277"/>
              <a:gd name="connsiteX22" fmla="*/ 2438769 w 5019017"/>
              <a:gd name="connsiteY22" fmla="*/ 1428334 h 5175277"/>
              <a:gd name="connsiteX23" fmla="*/ 3186914 w 5019017"/>
              <a:gd name="connsiteY23" fmla="*/ 1677715 h 5175277"/>
              <a:gd name="connsiteX24" fmla="*/ 3588696 w 5019017"/>
              <a:gd name="connsiteY24" fmla="*/ 1428333 h 5175277"/>
              <a:gd name="connsiteX25" fmla="*/ 4059751 w 5019017"/>
              <a:gd name="connsiteY25" fmla="*/ 1622297 h 5175277"/>
              <a:gd name="connsiteX26" fmla="*/ 4946442 w 5019017"/>
              <a:gd name="connsiteY26" fmla="*/ 1192806 h 5175277"/>
              <a:gd name="connsiteX27" fmla="*/ 4960296 w 5019017"/>
              <a:gd name="connsiteY27" fmla="*/ 1539170 h 5175277"/>
              <a:gd name="connsiteX28" fmla="*/ 4738624 w 5019017"/>
              <a:gd name="connsiteY28" fmla="*/ 1733133 h 5175277"/>
              <a:gd name="connsiteX29" fmla="*/ 4475388 w 5019017"/>
              <a:gd name="connsiteY29" fmla="*/ 2204188 h 5175277"/>
              <a:gd name="connsiteX30" fmla="*/ 4378405 w 5019017"/>
              <a:gd name="connsiteY30" fmla="*/ 2467424 h 5175277"/>
              <a:gd name="connsiteX31" fmla="*/ 4226005 w 5019017"/>
              <a:gd name="connsiteY31" fmla="*/ 2218042 h 5175277"/>
              <a:gd name="connsiteX32" fmla="*/ 4336842 w 5019017"/>
              <a:gd name="connsiteY32" fmla="*/ 2010224 h 5175277"/>
              <a:gd name="connsiteX33" fmla="*/ 4073605 w 5019017"/>
              <a:gd name="connsiteY33" fmla="*/ 1843970 h 5175277"/>
              <a:gd name="connsiteX34" fmla="*/ 3879642 w 5019017"/>
              <a:gd name="connsiteY34" fmla="*/ 1913242 h 5175277"/>
              <a:gd name="connsiteX35" fmla="*/ 3782660 w 5019017"/>
              <a:gd name="connsiteY35" fmla="*/ 1746988 h 5175277"/>
              <a:gd name="connsiteX36" fmla="*/ 3547132 w 5019017"/>
              <a:gd name="connsiteY36" fmla="*/ 1733134 h 5175277"/>
              <a:gd name="connsiteX37" fmla="*/ 3547133 w 5019017"/>
              <a:gd name="connsiteY37" fmla="*/ 1885533 h 5175277"/>
              <a:gd name="connsiteX38" fmla="*/ 3491714 w 5019017"/>
              <a:gd name="connsiteY38" fmla="*/ 2079497 h 5175277"/>
              <a:gd name="connsiteX39" fmla="*/ 3602550 w 5019017"/>
              <a:gd name="connsiteY39" fmla="*/ 2328879 h 5175277"/>
              <a:gd name="connsiteX40" fmla="*/ 3609455 w 5019017"/>
              <a:gd name="connsiteY40" fmla="*/ 2665046 h 5175277"/>
              <a:gd name="connsiteX41" fmla="*/ 3594902 w 5019017"/>
              <a:gd name="connsiteY41" fmla="*/ 2598309 h 5175277"/>
              <a:gd name="connsiteX42" fmla="*/ 3317811 w 5019017"/>
              <a:gd name="connsiteY42" fmla="*/ 2681436 h 5175277"/>
              <a:gd name="connsiteX43" fmla="*/ 2763630 w 5019017"/>
              <a:gd name="connsiteY43" fmla="*/ 3180200 h 5175277"/>
              <a:gd name="connsiteX44" fmla="*/ 2140175 w 5019017"/>
              <a:gd name="connsiteY44" fmla="*/ 3734382 h 5175277"/>
              <a:gd name="connsiteX45" fmla="*/ 1987775 w 5019017"/>
              <a:gd name="connsiteY45" fmla="*/ 4440964 h 5175277"/>
              <a:gd name="connsiteX46" fmla="*/ 1953838 w 5019017"/>
              <a:gd name="connsiteY46" fmla="*/ 4781132 h 5175277"/>
              <a:gd name="connsiteX47" fmla="*/ 1811827 w 5019017"/>
              <a:gd name="connsiteY47" fmla="*/ 5054955 h 5175277"/>
              <a:gd name="connsiteX48" fmla="*/ 1558284 w 5019017"/>
              <a:gd name="connsiteY48" fmla="*/ 5175255 h 5175277"/>
              <a:gd name="connsiteX49" fmla="*/ 1405884 w 5019017"/>
              <a:gd name="connsiteY49" fmla="*/ 5064419 h 5175277"/>
              <a:gd name="connsiteX50" fmla="*/ 1371947 w 5019017"/>
              <a:gd name="connsiteY50" fmla="*/ 4864260 h 5175277"/>
              <a:gd name="connsiteX51" fmla="*/ 831620 w 5019017"/>
              <a:gd name="connsiteY51" fmla="*/ 3326406 h 5175277"/>
              <a:gd name="connsiteX52" fmla="*/ 776202 w 5019017"/>
              <a:gd name="connsiteY52" fmla="*/ 2952333 h 5175277"/>
              <a:gd name="connsiteX53" fmla="*/ 734638 w 5019017"/>
              <a:gd name="connsiteY53" fmla="*/ 2675242 h 5175277"/>
              <a:gd name="connsiteX54" fmla="*/ 679220 w 5019017"/>
              <a:gd name="connsiteY54" fmla="*/ 2508988 h 5175277"/>
              <a:gd name="connsiteX55" fmla="*/ 540675 w 5019017"/>
              <a:gd name="connsiteY55" fmla="*/ 2689097 h 5175277"/>
              <a:gd name="connsiteX56" fmla="*/ 291293 w 5019017"/>
              <a:gd name="connsiteY56" fmla="*/ 2772224 h 5175277"/>
              <a:gd name="connsiteX57" fmla="*/ 97327 w 5019017"/>
              <a:gd name="connsiteY57" fmla="*/ 2665046 h 5175277"/>
              <a:gd name="connsiteX0" fmla="*/ 97327 w 5019017"/>
              <a:gd name="connsiteY0" fmla="*/ 2665046 h 5175277"/>
              <a:gd name="connsiteX1" fmla="*/ 138893 w 5019017"/>
              <a:gd name="connsiteY1" fmla="*/ 2578261 h 5175277"/>
              <a:gd name="connsiteX2" fmla="*/ 291293 w 5019017"/>
              <a:gd name="connsiteY2" fmla="*/ 2384297 h 5175277"/>
              <a:gd name="connsiteX3" fmla="*/ 28056 w 5019017"/>
              <a:gd name="connsiteY3" fmla="*/ 2328879 h 5175277"/>
              <a:gd name="connsiteX4" fmla="*/ 41911 w 5019017"/>
              <a:gd name="connsiteY4" fmla="*/ 2162624 h 5175277"/>
              <a:gd name="connsiteX5" fmla="*/ 429837 w 5019017"/>
              <a:gd name="connsiteY5" fmla="*/ 2010224 h 5175277"/>
              <a:gd name="connsiteX6" fmla="*/ 305144 w 5019017"/>
              <a:gd name="connsiteY6" fmla="*/ 1771429 h 5175277"/>
              <a:gd name="connsiteX7" fmla="*/ 111183 w 5019017"/>
              <a:gd name="connsiteY7" fmla="*/ 1608442 h 5175277"/>
              <a:gd name="connsiteX8" fmla="*/ 222017 w 5019017"/>
              <a:gd name="connsiteY8" fmla="*/ 1438920 h 5175277"/>
              <a:gd name="connsiteX9" fmla="*/ 499108 w 5019017"/>
              <a:gd name="connsiteY9" fmla="*/ 1383502 h 5175277"/>
              <a:gd name="connsiteX10" fmla="*/ 887036 w 5019017"/>
              <a:gd name="connsiteY10" fmla="*/ 1037137 h 5175277"/>
              <a:gd name="connsiteX11" fmla="*/ 1205690 w 5019017"/>
              <a:gd name="connsiteY11" fmla="*/ 552229 h 5175277"/>
              <a:gd name="connsiteX12" fmla="*/ 997872 w 5019017"/>
              <a:gd name="connsiteY12" fmla="*/ 385974 h 5175277"/>
              <a:gd name="connsiteX13" fmla="*/ 997871 w 5019017"/>
              <a:gd name="connsiteY13" fmla="*/ 136593 h 5175277"/>
              <a:gd name="connsiteX14" fmla="*/ 1385799 w 5019017"/>
              <a:gd name="connsiteY14" fmla="*/ 122738 h 5175277"/>
              <a:gd name="connsiteX15" fmla="*/ 1649060 w 5019017"/>
              <a:gd name="connsiteY15" fmla="*/ 1315 h 5175277"/>
              <a:gd name="connsiteX16" fmla="*/ 1853391 w 5019017"/>
              <a:gd name="connsiteY16" fmla="*/ 219719 h 5175277"/>
              <a:gd name="connsiteX17" fmla="*/ 1912296 w 5019017"/>
              <a:gd name="connsiteY17" fmla="*/ 486224 h 5175277"/>
              <a:gd name="connsiteX18" fmla="*/ 1787605 w 5019017"/>
              <a:gd name="connsiteY18" fmla="*/ 541642 h 5175277"/>
              <a:gd name="connsiteX19" fmla="*/ 1898441 w 5019017"/>
              <a:gd name="connsiteY19" fmla="*/ 749460 h 5175277"/>
              <a:gd name="connsiteX20" fmla="*/ 2161678 w 5019017"/>
              <a:gd name="connsiteY20" fmla="*/ 888006 h 5175277"/>
              <a:gd name="connsiteX21" fmla="*/ 2106260 w 5019017"/>
              <a:gd name="connsiteY21" fmla="*/ 1192806 h 5175277"/>
              <a:gd name="connsiteX22" fmla="*/ 2438769 w 5019017"/>
              <a:gd name="connsiteY22" fmla="*/ 1428334 h 5175277"/>
              <a:gd name="connsiteX23" fmla="*/ 3186914 w 5019017"/>
              <a:gd name="connsiteY23" fmla="*/ 1677715 h 5175277"/>
              <a:gd name="connsiteX24" fmla="*/ 3588696 w 5019017"/>
              <a:gd name="connsiteY24" fmla="*/ 1428333 h 5175277"/>
              <a:gd name="connsiteX25" fmla="*/ 3657970 w 5019017"/>
              <a:gd name="connsiteY25" fmla="*/ 1566879 h 5175277"/>
              <a:gd name="connsiteX26" fmla="*/ 4059751 w 5019017"/>
              <a:gd name="connsiteY26" fmla="*/ 1622297 h 5175277"/>
              <a:gd name="connsiteX27" fmla="*/ 4946442 w 5019017"/>
              <a:gd name="connsiteY27" fmla="*/ 1192806 h 5175277"/>
              <a:gd name="connsiteX28" fmla="*/ 4960296 w 5019017"/>
              <a:gd name="connsiteY28" fmla="*/ 1539170 h 5175277"/>
              <a:gd name="connsiteX29" fmla="*/ 4738624 w 5019017"/>
              <a:gd name="connsiteY29" fmla="*/ 1733133 h 5175277"/>
              <a:gd name="connsiteX30" fmla="*/ 4475388 w 5019017"/>
              <a:gd name="connsiteY30" fmla="*/ 2204188 h 5175277"/>
              <a:gd name="connsiteX31" fmla="*/ 4378405 w 5019017"/>
              <a:gd name="connsiteY31" fmla="*/ 2467424 h 5175277"/>
              <a:gd name="connsiteX32" fmla="*/ 4226005 w 5019017"/>
              <a:gd name="connsiteY32" fmla="*/ 2218042 h 5175277"/>
              <a:gd name="connsiteX33" fmla="*/ 4336842 w 5019017"/>
              <a:gd name="connsiteY33" fmla="*/ 2010224 h 5175277"/>
              <a:gd name="connsiteX34" fmla="*/ 4073605 w 5019017"/>
              <a:gd name="connsiteY34" fmla="*/ 1843970 h 5175277"/>
              <a:gd name="connsiteX35" fmla="*/ 3879642 w 5019017"/>
              <a:gd name="connsiteY35" fmla="*/ 1913242 h 5175277"/>
              <a:gd name="connsiteX36" fmla="*/ 3782660 w 5019017"/>
              <a:gd name="connsiteY36" fmla="*/ 1746988 h 5175277"/>
              <a:gd name="connsiteX37" fmla="*/ 3547132 w 5019017"/>
              <a:gd name="connsiteY37" fmla="*/ 1733134 h 5175277"/>
              <a:gd name="connsiteX38" fmla="*/ 3547133 w 5019017"/>
              <a:gd name="connsiteY38" fmla="*/ 1885533 h 5175277"/>
              <a:gd name="connsiteX39" fmla="*/ 3491714 w 5019017"/>
              <a:gd name="connsiteY39" fmla="*/ 2079497 h 5175277"/>
              <a:gd name="connsiteX40" fmla="*/ 3602550 w 5019017"/>
              <a:gd name="connsiteY40" fmla="*/ 2328879 h 5175277"/>
              <a:gd name="connsiteX41" fmla="*/ 3609455 w 5019017"/>
              <a:gd name="connsiteY41" fmla="*/ 2665046 h 5175277"/>
              <a:gd name="connsiteX42" fmla="*/ 3594902 w 5019017"/>
              <a:gd name="connsiteY42" fmla="*/ 2598309 h 5175277"/>
              <a:gd name="connsiteX43" fmla="*/ 3317811 w 5019017"/>
              <a:gd name="connsiteY43" fmla="*/ 2681436 h 5175277"/>
              <a:gd name="connsiteX44" fmla="*/ 2763630 w 5019017"/>
              <a:gd name="connsiteY44" fmla="*/ 3180200 h 5175277"/>
              <a:gd name="connsiteX45" fmla="*/ 2140175 w 5019017"/>
              <a:gd name="connsiteY45" fmla="*/ 3734382 h 5175277"/>
              <a:gd name="connsiteX46" fmla="*/ 1987775 w 5019017"/>
              <a:gd name="connsiteY46" fmla="*/ 4440964 h 5175277"/>
              <a:gd name="connsiteX47" fmla="*/ 1953838 w 5019017"/>
              <a:gd name="connsiteY47" fmla="*/ 4781132 h 5175277"/>
              <a:gd name="connsiteX48" fmla="*/ 1811827 w 5019017"/>
              <a:gd name="connsiteY48" fmla="*/ 5054955 h 5175277"/>
              <a:gd name="connsiteX49" fmla="*/ 1558284 w 5019017"/>
              <a:gd name="connsiteY49" fmla="*/ 5175255 h 5175277"/>
              <a:gd name="connsiteX50" fmla="*/ 1405884 w 5019017"/>
              <a:gd name="connsiteY50" fmla="*/ 5064419 h 5175277"/>
              <a:gd name="connsiteX51" fmla="*/ 1371947 w 5019017"/>
              <a:gd name="connsiteY51" fmla="*/ 4864260 h 5175277"/>
              <a:gd name="connsiteX52" fmla="*/ 831620 w 5019017"/>
              <a:gd name="connsiteY52" fmla="*/ 3326406 h 5175277"/>
              <a:gd name="connsiteX53" fmla="*/ 776202 w 5019017"/>
              <a:gd name="connsiteY53" fmla="*/ 2952333 h 5175277"/>
              <a:gd name="connsiteX54" fmla="*/ 734638 w 5019017"/>
              <a:gd name="connsiteY54" fmla="*/ 2675242 h 5175277"/>
              <a:gd name="connsiteX55" fmla="*/ 679220 w 5019017"/>
              <a:gd name="connsiteY55" fmla="*/ 2508988 h 5175277"/>
              <a:gd name="connsiteX56" fmla="*/ 540675 w 5019017"/>
              <a:gd name="connsiteY56" fmla="*/ 2689097 h 5175277"/>
              <a:gd name="connsiteX57" fmla="*/ 291293 w 5019017"/>
              <a:gd name="connsiteY57" fmla="*/ 2772224 h 5175277"/>
              <a:gd name="connsiteX58" fmla="*/ 97327 w 5019017"/>
              <a:gd name="connsiteY58" fmla="*/ 2665046 h 5175277"/>
              <a:gd name="connsiteX0" fmla="*/ 97327 w 5000866"/>
              <a:gd name="connsiteY0" fmla="*/ 2665046 h 5175277"/>
              <a:gd name="connsiteX1" fmla="*/ 138893 w 5000866"/>
              <a:gd name="connsiteY1" fmla="*/ 2578261 h 5175277"/>
              <a:gd name="connsiteX2" fmla="*/ 291293 w 5000866"/>
              <a:gd name="connsiteY2" fmla="*/ 2384297 h 5175277"/>
              <a:gd name="connsiteX3" fmla="*/ 28056 w 5000866"/>
              <a:gd name="connsiteY3" fmla="*/ 2328879 h 5175277"/>
              <a:gd name="connsiteX4" fmla="*/ 41911 w 5000866"/>
              <a:gd name="connsiteY4" fmla="*/ 2162624 h 5175277"/>
              <a:gd name="connsiteX5" fmla="*/ 429837 w 5000866"/>
              <a:gd name="connsiteY5" fmla="*/ 2010224 h 5175277"/>
              <a:gd name="connsiteX6" fmla="*/ 305144 w 5000866"/>
              <a:gd name="connsiteY6" fmla="*/ 1771429 h 5175277"/>
              <a:gd name="connsiteX7" fmla="*/ 111183 w 5000866"/>
              <a:gd name="connsiteY7" fmla="*/ 1608442 h 5175277"/>
              <a:gd name="connsiteX8" fmla="*/ 222017 w 5000866"/>
              <a:gd name="connsiteY8" fmla="*/ 1438920 h 5175277"/>
              <a:gd name="connsiteX9" fmla="*/ 499108 w 5000866"/>
              <a:gd name="connsiteY9" fmla="*/ 1383502 h 5175277"/>
              <a:gd name="connsiteX10" fmla="*/ 887036 w 5000866"/>
              <a:gd name="connsiteY10" fmla="*/ 1037137 h 5175277"/>
              <a:gd name="connsiteX11" fmla="*/ 1205690 w 5000866"/>
              <a:gd name="connsiteY11" fmla="*/ 552229 h 5175277"/>
              <a:gd name="connsiteX12" fmla="*/ 997872 w 5000866"/>
              <a:gd name="connsiteY12" fmla="*/ 385974 h 5175277"/>
              <a:gd name="connsiteX13" fmla="*/ 997871 w 5000866"/>
              <a:gd name="connsiteY13" fmla="*/ 136593 h 5175277"/>
              <a:gd name="connsiteX14" fmla="*/ 1385799 w 5000866"/>
              <a:gd name="connsiteY14" fmla="*/ 122738 h 5175277"/>
              <a:gd name="connsiteX15" fmla="*/ 1649060 w 5000866"/>
              <a:gd name="connsiteY15" fmla="*/ 1315 h 5175277"/>
              <a:gd name="connsiteX16" fmla="*/ 1853391 w 5000866"/>
              <a:gd name="connsiteY16" fmla="*/ 219719 h 5175277"/>
              <a:gd name="connsiteX17" fmla="*/ 1912296 w 5000866"/>
              <a:gd name="connsiteY17" fmla="*/ 486224 h 5175277"/>
              <a:gd name="connsiteX18" fmla="*/ 1787605 w 5000866"/>
              <a:gd name="connsiteY18" fmla="*/ 541642 h 5175277"/>
              <a:gd name="connsiteX19" fmla="*/ 1898441 w 5000866"/>
              <a:gd name="connsiteY19" fmla="*/ 749460 h 5175277"/>
              <a:gd name="connsiteX20" fmla="*/ 2161678 w 5000866"/>
              <a:gd name="connsiteY20" fmla="*/ 888006 h 5175277"/>
              <a:gd name="connsiteX21" fmla="*/ 2106260 w 5000866"/>
              <a:gd name="connsiteY21" fmla="*/ 1192806 h 5175277"/>
              <a:gd name="connsiteX22" fmla="*/ 2438769 w 5000866"/>
              <a:gd name="connsiteY22" fmla="*/ 1428334 h 5175277"/>
              <a:gd name="connsiteX23" fmla="*/ 3186914 w 5000866"/>
              <a:gd name="connsiteY23" fmla="*/ 1677715 h 5175277"/>
              <a:gd name="connsiteX24" fmla="*/ 3588696 w 5000866"/>
              <a:gd name="connsiteY24" fmla="*/ 1428333 h 5175277"/>
              <a:gd name="connsiteX25" fmla="*/ 3657970 w 5000866"/>
              <a:gd name="connsiteY25" fmla="*/ 1566879 h 5175277"/>
              <a:gd name="connsiteX26" fmla="*/ 4059751 w 5000866"/>
              <a:gd name="connsiteY26" fmla="*/ 1622297 h 5175277"/>
              <a:gd name="connsiteX27" fmla="*/ 4281425 w 5000866"/>
              <a:gd name="connsiteY27" fmla="*/ 1359061 h 5175277"/>
              <a:gd name="connsiteX28" fmla="*/ 4946442 w 5000866"/>
              <a:gd name="connsiteY28" fmla="*/ 1192806 h 5175277"/>
              <a:gd name="connsiteX29" fmla="*/ 4960296 w 5000866"/>
              <a:gd name="connsiteY29" fmla="*/ 1539170 h 5175277"/>
              <a:gd name="connsiteX30" fmla="*/ 4738624 w 5000866"/>
              <a:gd name="connsiteY30" fmla="*/ 1733133 h 5175277"/>
              <a:gd name="connsiteX31" fmla="*/ 4475388 w 5000866"/>
              <a:gd name="connsiteY31" fmla="*/ 2204188 h 5175277"/>
              <a:gd name="connsiteX32" fmla="*/ 4378405 w 5000866"/>
              <a:gd name="connsiteY32" fmla="*/ 2467424 h 5175277"/>
              <a:gd name="connsiteX33" fmla="*/ 4226005 w 5000866"/>
              <a:gd name="connsiteY33" fmla="*/ 2218042 h 5175277"/>
              <a:gd name="connsiteX34" fmla="*/ 4336842 w 5000866"/>
              <a:gd name="connsiteY34" fmla="*/ 2010224 h 5175277"/>
              <a:gd name="connsiteX35" fmla="*/ 4073605 w 5000866"/>
              <a:gd name="connsiteY35" fmla="*/ 1843970 h 5175277"/>
              <a:gd name="connsiteX36" fmla="*/ 3879642 w 5000866"/>
              <a:gd name="connsiteY36" fmla="*/ 1913242 h 5175277"/>
              <a:gd name="connsiteX37" fmla="*/ 3782660 w 5000866"/>
              <a:gd name="connsiteY37" fmla="*/ 1746988 h 5175277"/>
              <a:gd name="connsiteX38" fmla="*/ 3547132 w 5000866"/>
              <a:gd name="connsiteY38" fmla="*/ 1733134 h 5175277"/>
              <a:gd name="connsiteX39" fmla="*/ 3547133 w 5000866"/>
              <a:gd name="connsiteY39" fmla="*/ 1885533 h 5175277"/>
              <a:gd name="connsiteX40" fmla="*/ 3491714 w 5000866"/>
              <a:gd name="connsiteY40" fmla="*/ 2079497 h 5175277"/>
              <a:gd name="connsiteX41" fmla="*/ 3602550 w 5000866"/>
              <a:gd name="connsiteY41" fmla="*/ 2328879 h 5175277"/>
              <a:gd name="connsiteX42" fmla="*/ 3609455 w 5000866"/>
              <a:gd name="connsiteY42" fmla="*/ 2665046 h 5175277"/>
              <a:gd name="connsiteX43" fmla="*/ 3594902 w 5000866"/>
              <a:gd name="connsiteY43" fmla="*/ 2598309 h 5175277"/>
              <a:gd name="connsiteX44" fmla="*/ 3317811 w 5000866"/>
              <a:gd name="connsiteY44" fmla="*/ 2681436 h 5175277"/>
              <a:gd name="connsiteX45" fmla="*/ 2763630 w 5000866"/>
              <a:gd name="connsiteY45" fmla="*/ 3180200 h 5175277"/>
              <a:gd name="connsiteX46" fmla="*/ 2140175 w 5000866"/>
              <a:gd name="connsiteY46" fmla="*/ 3734382 h 5175277"/>
              <a:gd name="connsiteX47" fmla="*/ 1987775 w 5000866"/>
              <a:gd name="connsiteY47" fmla="*/ 4440964 h 5175277"/>
              <a:gd name="connsiteX48" fmla="*/ 1953838 w 5000866"/>
              <a:gd name="connsiteY48" fmla="*/ 4781132 h 5175277"/>
              <a:gd name="connsiteX49" fmla="*/ 1811827 w 5000866"/>
              <a:gd name="connsiteY49" fmla="*/ 5054955 h 5175277"/>
              <a:gd name="connsiteX50" fmla="*/ 1558284 w 5000866"/>
              <a:gd name="connsiteY50" fmla="*/ 5175255 h 5175277"/>
              <a:gd name="connsiteX51" fmla="*/ 1405884 w 5000866"/>
              <a:gd name="connsiteY51" fmla="*/ 5064419 h 5175277"/>
              <a:gd name="connsiteX52" fmla="*/ 1371947 w 5000866"/>
              <a:gd name="connsiteY52" fmla="*/ 4864260 h 5175277"/>
              <a:gd name="connsiteX53" fmla="*/ 831620 w 5000866"/>
              <a:gd name="connsiteY53" fmla="*/ 3326406 h 5175277"/>
              <a:gd name="connsiteX54" fmla="*/ 776202 w 5000866"/>
              <a:gd name="connsiteY54" fmla="*/ 2952333 h 5175277"/>
              <a:gd name="connsiteX55" fmla="*/ 734638 w 5000866"/>
              <a:gd name="connsiteY55" fmla="*/ 2675242 h 5175277"/>
              <a:gd name="connsiteX56" fmla="*/ 679220 w 5000866"/>
              <a:gd name="connsiteY56" fmla="*/ 2508988 h 5175277"/>
              <a:gd name="connsiteX57" fmla="*/ 540675 w 5000866"/>
              <a:gd name="connsiteY57" fmla="*/ 2689097 h 5175277"/>
              <a:gd name="connsiteX58" fmla="*/ 291293 w 5000866"/>
              <a:gd name="connsiteY58" fmla="*/ 2772224 h 5175277"/>
              <a:gd name="connsiteX59" fmla="*/ 97327 w 5000866"/>
              <a:gd name="connsiteY59" fmla="*/ 2665046 h 517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00866" h="5175277">
                <a:moveTo>
                  <a:pt x="97327" y="2665046"/>
                </a:moveTo>
                <a:cubicBezTo>
                  <a:pt x="71927" y="2632719"/>
                  <a:pt x="106565" y="2625053"/>
                  <a:pt x="138893" y="2578261"/>
                </a:cubicBezTo>
                <a:cubicBezTo>
                  <a:pt x="171221" y="2531470"/>
                  <a:pt x="293602" y="2423552"/>
                  <a:pt x="291293" y="2384297"/>
                </a:cubicBezTo>
                <a:cubicBezTo>
                  <a:pt x="295911" y="2314415"/>
                  <a:pt x="69620" y="2365824"/>
                  <a:pt x="28056" y="2328879"/>
                </a:cubicBezTo>
                <a:cubicBezTo>
                  <a:pt x="-13508" y="2291934"/>
                  <a:pt x="-8889" y="2201878"/>
                  <a:pt x="41911" y="2162624"/>
                </a:cubicBezTo>
                <a:cubicBezTo>
                  <a:pt x="92711" y="2123370"/>
                  <a:pt x="402128" y="2086969"/>
                  <a:pt x="429837" y="2010224"/>
                </a:cubicBezTo>
                <a:cubicBezTo>
                  <a:pt x="457546" y="1933479"/>
                  <a:pt x="337471" y="1829156"/>
                  <a:pt x="305144" y="1771429"/>
                </a:cubicBezTo>
                <a:cubicBezTo>
                  <a:pt x="330544" y="1593019"/>
                  <a:pt x="125038" y="1663860"/>
                  <a:pt x="111183" y="1608442"/>
                </a:cubicBezTo>
                <a:cubicBezTo>
                  <a:pt x="97329" y="1553024"/>
                  <a:pt x="180454" y="1474101"/>
                  <a:pt x="222017" y="1438920"/>
                </a:cubicBezTo>
                <a:cubicBezTo>
                  <a:pt x="286671" y="1199930"/>
                  <a:pt x="388272" y="1450466"/>
                  <a:pt x="499108" y="1383502"/>
                </a:cubicBezTo>
                <a:cubicBezTo>
                  <a:pt x="609944" y="1316538"/>
                  <a:pt x="766963" y="1150283"/>
                  <a:pt x="887036" y="1037137"/>
                </a:cubicBezTo>
                <a:cubicBezTo>
                  <a:pt x="1025581" y="680383"/>
                  <a:pt x="1187218" y="702320"/>
                  <a:pt x="1205690" y="552229"/>
                </a:cubicBezTo>
                <a:cubicBezTo>
                  <a:pt x="1235708" y="425229"/>
                  <a:pt x="1032508" y="455247"/>
                  <a:pt x="997872" y="385974"/>
                </a:cubicBezTo>
                <a:cubicBezTo>
                  <a:pt x="963236" y="316701"/>
                  <a:pt x="944762" y="161993"/>
                  <a:pt x="997871" y="136593"/>
                </a:cubicBezTo>
                <a:cubicBezTo>
                  <a:pt x="1076380" y="-36589"/>
                  <a:pt x="1243212" y="108884"/>
                  <a:pt x="1385799" y="122738"/>
                </a:cubicBezTo>
                <a:cubicBezTo>
                  <a:pt x="1489712" y="123283"/>
                  <a:pt x="1571128" y="-14848"/>
                  <a:pt x="1649060" y="1315"/>
                </a:cubicBezTo>
                <a:cubicBezTo>
                  <a:pt x="1726992" y="17478"/>
                  <a:pt x="1809518" y="138901"/>
                  <a:pt x="1853391" y="219719"/>
                </a:cubicBezTo>
                <a:cubicBezTo>
                  <a:pt x="1897264" y="300537"/>
                  <a:pt x="1923260" y="432570"/>
                  <a:pt x="1912296" y="486224"/>
                </a:cubicBezTo>
                <a:cubicBezTo>
                  <a:pt x="1901332" y="539878"/>
                  <a:pt x="1769132" y="483915"/>
                  <a:pt x="1787605" y="541642"/>
                </a:cubicBezTo>
                <a:cubicBezTo>
                  <a:pt x="1806078" y="599369"/>
                  <a:pt x="1856877" y="682496"/>
                  <a:pt x="1898441" y="749460"/>
                </a:cubicBezTo>
                <a:cubicBezTo>
                  <a:pt x="1940005" y="816424"/>
                  <a:pt x="2099333" y="827970"/>
                  <a:pt x="2161678" y="888006"/>
                </a:cubicBezTo>
                <a:cubicBezTo>
                  <a:pt x="2224024" y="948043"/>
                  <a:pt x="2060078" y="1111988"/>
                  <a:pt x="2106260" y="1192806"/>
                </a:cubicBezTo>
                <a:cubicBezTo>
                  <a:pt x="2152442" y="1273624"/>
                  <a:pt x="2279442" y="1331352"/>
                  <a:pt x="2438769" y="1428334"/>
                </a:cubicBezTo>
                <a:cubicBezTo>
                  <a:pt x="2598096" y="1525316"/>
                  <a:pt x="2972168" y="1654624"/>
                  <a:pt x="3186914" y="1677715"/>
                </a:cubicBezTo>
                <a:cubicBezTo>
                  <a:pt x="3401660" y="1700806"/>
                  <a:pt x="3494023" y="1456042"/>
                  <a:pt x="3588696" y="1428333"/>
                </a:cubicBezTo>
                <a:cubicBezTo>
                  <a:pt x="3683369" y="1400624"/>
                  <a:pt x="3579461" y="1534552"/>
                  <a:pt x="3657970" y="1566879"/>
                </a:cubicBezTo>
                <a:cubicBezTo>
                  <a:pt x="3736479" y="1599206"/>
                  <a:pt x="3946606" y="1640770"/>
                  <a:pt x="4059751" y="1622297"/>
                </a:cubicBezTo>
                <a:cubicBezTo>
                  <a:pt x="4172896" y="1603824"/>
                  <a:pt x="4133643" y="1430643"/>
                  <a:pt x="4281425" y="1359061"/>
                </a:cubicBezTo>
                <a:cubicBezTo>
                  <a:pt x="4429207" y="1287479"/>
                  <a:pt x="4842533" y="1178951"/>
                  <a:pt x="4946442" y="1192806"/>
                </a:cubicBezTo>
                <a:cubicBezTo>
                  <a:pt x="5050351" y="1206661"/>
                  <a:pt x="4976460" y="1439879"/>
                  <a:pt x="4960296" y="1539170"/>
                </a:cubicBezTo>
                <a:cubicBezTo>
                  <a:pt x="4944132" y="1638461"/>
                  <a:pt x="4819442" y="1622297"/>
                  <a:pt x="4738624" y="1733133"/>
                </a:cubicBezTo>
                <a:cubicBezTo>
                  <a:pt x="4657806" y="1843969"/>
                  <a:pt x="4540043" y="2121061"/>
                  <a:pt x="4475388" y="2204188"/>
                </a:cubicBezTo>
                <a:cubicBezTo>
                  <a:pt x="4410733" y="2287315"/>
                  <a:pt x="4454605" y="2439715"/>
                  <a:pt x="4378405" y="2467424"/>
                </a:cubicBezTo>
                <a:cubicBezTo>
                  <a:pt x="4302205" y="2495133"/>
                  <a:pt x="4274496" y="2282697"/>
                  <a:pt x="4226005" y="2218042"/>
                </a:cubicBezTo>
                <a:cubicBezTo>
                  <a:pt x="4177514" y="2153388"/>
                  <a:pt x="4343769" y="2065642"/>
                  <a:pt x="4336842" y="2010224"/>
                </a:cubicBezTo>
                <a:cubicBezTo>
                  <a:pt x="4329915" y="1954806"/>
                  <a:pt x="4142878" y="1880915"/>
                  <a:pt x="4073605" y="1843970"/>
                </a:cubicBezTo>
                <a:cubicBezTo>
                  <a:pt x="4004332" y="1807025"/>
                  <a:pt x="3928133" y="1929406"/>
                  <a:pt x="3879642" y="1913242"/>
                </a:cubicBezTo>
                <a:cubicBezTo>
                  <a:pt x="3831151" y="1897078"/>
                  <a:pt x="3847314" y="1772388"/>
                  <a:pt x="3782660" y="1746988"/>
                </a:cubicBezTo>
                <a:cubicBezTo>
                  <a:pt x="3718006" y="1721588"/>
                  <a:pt x="3597932" y="1723898"/>
                  <a:pt x="3547132" y="1733134"/>
                </a:cubicBezTo>
                <a:cubicBezTo>
                  <a:pt x="3496332" y="1742370"/>
                  <a:pt x="3415514" y="1839351"/>
                  <a:pt x="3547133" y="1885533"/>
                </a:cubicBezTo>
                <a:cubicBezTo>
                  <a:pt x="3540206" y="1959424"/>
                  <a:pt x="3470932" y="1991752"/>
                  <a:pt x="3491714" y="2079497"/>
                </a:cubicBezTo>
                <a:cubicBezTo>
                  <a:pt x="3512496" y="2167243"/>
                  <a:pt x="3596781" y="2226669"/>
                  <a:pt x="3602550" y="2328879"/>
                </a:cubicBezTo>
                <a:cubicBezTo>
                  <a:pt x="3687409" y="2625597"/>
                  <a:pt x="3592257" y="2638614"/>
                  <a:pt x="3609455" y="2665046"/>
                </a:cubicBezTo>
                <a:cubicBezTo>
                  <a:pt x="3626653" y="2691478"/>
                  <a:pt x="3643509" y="2595577"/>
                  <a:pt x="3594902" y="2598309"/>
                </a:cubicBezTo>
                <a:cubicBezTo>
                  <a:pt x="3546295" y="2601041"/>
                  <a:pt x="3477138" y="2619091"/>
                  <a:pt x="3317811" y="2681436"/>
                </a:cubicBezTo>
                <a:cubicBezTo>
                  <a:pt x="3158484" y="2743781"/>
                  <a:pt x="2994539" y="3055509"/>
                  <a:pt x="2763630" y="3180200"/>
                </a:cubicBezTo>
                <a:cubicBezTo>
                  <a:pt x="2532721" y="3304891"/>
                  <a:pt x="2283339" y="3556582"/>
                  <a:pt x="2140175" y="3734382"/>
                </a:cubicBezTo>
                <a:cubicBezTo>
                  <a:pt x="1997011" y="3912182"/>
                  <a:pt x="2088104" y="4310378"/>
                  <a:pt x="1987775" y="4440964"/>
                </a:cubicBezTo>
                <a:cubicBezTo>
                  <a:pt x="1887446" y="4571550"/>
                  <a:pt x="2010872" y="4685727"/>
                  <a:pt x="1953838" y="4781132"/>
                </a:cubicBezTo>
                <a:cubicBezTo>
                  <a:pt x="1654233" y="5179450"/>
                  <a:pt x="1877753" y="4989268"/>
                  <a:pt x="1811827" y="5054955"/>
                </a:cubicBezTo>
                <a:cubicBezTo>
                  <a:pt x="1745901" y="5120642"/>
                  <a:pt x="1625941" y="5173678"/>
                  <a:pt x="1558284" y="5175255"/>
                </a:cubicBezTo>
                <a:cubicBezTo>
                  <a:pt x="1490627" y="5176832"/>
                  <a:pt x="1443867" y="5095470"/>
                  <a:pt x="1405884" y="5064419"/>
                </a:cubicBezTo>
                <a:cubicBezTo>
                  <a:pt x="1367901" y="5033368"/>
                  <a:pt x="1476894" y="5142383"/>
                  <a:pt x="1371947" y="4864260"/>
                </a:cubicBezTo>
                <a:cubicBezTo>
                  <a:pt x="1267000" y="4586137"/>
                  <a:pt x="942456" y="3638133"/>
                  <a:pt x="831620" y="3326406"/>
                </a:cubicBezTo>
                <a:cubicBezTo>
                  <a:pt x="652089" y="2966733"/>
                  <a:pt x="806220" y="3047006"/>
                  <a:pt x="776202" y="2952333"/>
                </a:cubicBezTo>
                <a:cubicBezTo>
                  <a:pt x="746184" y="2857660"/>
                  <a:pt x="760038" y="2721424"/>
                  <a:pt x="734638" y="2675242"/>
                </a:cubicBezTo>
                <a:cubicBezTo>
                  <a:pt x="709238" y="2629060"/>
                  <a:pt x="718474" y="2515915"/>
                  <a:pt x="679220" y="2508988"/>
                </a:cubicBezTo>
                <a:cubicBezTo>
                  <a:pt x="639966" y="2502061"/>
                  <a:pt x="605330" y="2645224"/>
                  <a:pt x="540675" y="2689097"/>
                </a:cubicBezTo>
                <a:cubicBezTo>
                  <a:pt x="476021" y="2732970"/>
                  <a:pt x="358257" y="2766996"/>
                  <a:pt x="291293" y="2772224"/>
                </a:cubicBezTo>
                <a:cubicBezTo>
                  <a:pt x="-1384" y="2364670"/>
                  <a:pt x="122727" y="2697373"/>
                  <a:pt x="97327" y="2665046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289965" y="1185271"/>
            <a:ext cx="1754130" cy="11007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44095" y="496006"/>
            <a:ext cx="3557384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পশ্চিম, উত্তর ও পূর্বে ভারত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59442" y="2134334"/>
            <a:ext cx="1064426" cy="2328208"/>
          </a:xfrm>
          <a:custGeom>
            <a:avLst/>
            <a:gdLst>
              <a:gd name="connsiteX0" fmla="*/ 0 w 849158"/>
              <a:gd name="connsiteY0" fmla="*/ 1090805 h 2181610"/>
              <a:gd name="connsiteX1" fmla="*/ 424579 w 849158"/>
              <a:gd name="connsiteY1" fmla="*/ 0 h 2181610"/>
              <a:gd name="connsiteX2" fmla="*/ 849158 w 849158"/>
              <a:gd name="connsiteY2" fmla="*/ 1090805 h 2181610"/>
              <a:gd name="connsiteX3" fmla="*/ 424579 w 849158"/>
              <a:gd name="connsiteY3" fmla="*/ 2181610 h 2181610"/>
              <a:gd name="connsiteX4" fmla="*/ 0 w 849158"/>
              <a:gd name="connsiteY4" fmla="*/ 1090805 h 2181610"/>
              <a:gd name="connsiteX0" fmla="*/ 0 w 1112394"/>
              <a:gd name="connsiteY0" fmla="*/ 1174211 h 2182222"/>
              <a:gd name="connsiteX1" fmla="*/ 687815 w 1112394"/>
              <a:gd name="connsiteY1" fmla="*/ 279 h 2182222"/>
              <a:gd name="connsiteX2" fmla="*/ 1112394 w 1112394"/>
              <a:gd name="connsiteY2" fmla="*/ 1091084 h 2182222"/>
              <a:gd name="connsiteX3" fmla="*/ 687815 w 1112394"/>
              <a:gd name="connsiteY3" fmla="*/ 2181889 h 2182222"/>
              <a:gd name="connsiteX4" fmla="*/ 0 w 1112394"/>
              <a:gd name="connsiteY4" fmla="*/ 1174211 h 2182222"/>
              <a:gd name="connsiteX0" fmla="*/ 8059 w 1120453"/>
              <a:gd name="connsiteY0" fmla="*/ 1179823 h 2187685"/>
              <a:gd name="connsiteX1" fmla="*/ 342768 w 1120453"/>
              <a:gd name="connsiteY1" fmla="*/ 684284 h 2187685"/>
              <a:gd name="connsiteX2" fmla="*/ 695874 w 1120453"/>
              <a:gd name="connsiteY2" fmla="*/ 5891 h 2187685"/>
              <a:gd name="connsiteX3" fmla="*/ 1120453 w 1120453"/>
              <a:gd name="connsiteY3" fmla="*/ 1096696 h 2187685"/>
              <a:gd name="connsiteX4" fmla="*/ 695874 w 1120453"/>
              <a:gd name="connsiteY4" fmla="*/ 2187501 h 2187685"/>
              <a:gd name="connsiteX5" fmla="*/ 8059 w 1120453"/>
              <a:gd name="connsiteY5" fmla="*/ 1179823 h 2187685"/>
              <a:gd name="connsiteX0" fmla="*/ 25730 w 1138124"/>
              <a:gd name="connsiteY0" fmla="*/ 1179496 h 2187345"/>
              <a:gd name="connsiteX1" fmla="*/ 166476 w 1138124"/>
              <a:gd name="connsiteY1" fmla="*/ 1044176 h 2187345"/>
              <a:gd name="connsiteX2" fmla="*/ 360439 w 1138124"/>
              <a:gd name="connsiteY2" fmla="*/ 683957 h 2187345"/>
              <a:gd name="connsiteX3" fmla="*/ 713545 w 1138124"/>
              <a:gd name="connsiteY3" fmla="*/ 5564 h 2187345"/>
              <a:gd name="connsiteX4" fmla="*/ 1138124 w 1138124"/>
              <a:gd name="connsiteY4" fmla="*/ 1096369 h 2187345"/>
              <a:gd name="connsiteX5" fmla="*/ 713545 w 1138124"/>
              <a:gd name="connsiteY5" fmla="*/ 2187174 h 2187345"/>
              <a:gd name="connsiteX6" fmla="*/ 25730 w 1138124"/>
              <a:gd name="connsiteY6" fmla="*/ 1179496 h 2187345"/>
              <a:gd name="connsiteX0" fmla="*/ 45107 w 1157501"/>
              <a:gd name="connsiteY0" fmla="*/ 1179496 h 2188557"/>
              <a:gd name="connsiteX1" fmla="*/ 185853 w 1157501"/>
              <a:gd name="connsiteY1" fmla="*/ 1044176 h 2188557"/>
              <a:gd name="connsiteX2" fmla="*/ 379816 w 1157501"/>
              <a:gd name="connsiteY2" fmla="*/ 683957 h 2188557"/>
              <a:gd name="connsiteX3" fmla="*/ 732922 w 1157501"/>
              <a:gd name="connsiteY3" fmla="*/ 5564 h 2188557"/>
              <a:gd name="connsiteX4" fmla="*/ 1157501 w 1157501"/>
              <a:gd name="connsiteY4" fmla="*/ 1096369 h 2188557"/>
              <a:gd name="connsiteX5" fmla="*/ 732922 w 1157501"/>
              <a:gd name="connsiteY5" fmla="*/ 2187174 h 2188557"/>
              <a:gd name="connsiteX6" fmla="*/ 61162 w 1157501"/>
              <a:gd name="connsiteY6" fmla="*/ 1321267 h 2188557"/>
              <a:gd name="connsiteX7" fmla="*/ 45107 w 1157501"/>
              <a:gd name="connsiteY7" fmla="*/ 1179496 h 2188557"/>
              <a:gd name="connsiteX0" fmla="*/ 45107 w 1157501"/>
              <a:gd name="connsiteY0" fmla="*/ 1179496 h 2198193"/>
              <a:gd name="connsiteX1" fmla="*/ 185853 w 1157501"/>
              <a:gd name="connsiteY1" fmla="*/ 1044176 h 2198193"/>
              <a:gd name="connsiteX2" fmla="*/ 379816 w 1157501"/>
              <a:gd name="connsiteY2" fmla="*/ 683957 h 2198193"/>
              <a:gd name="connsiteX3" fmla="*/ 732922 w 1157501"/>
              <a:gd name="connsiteY3" fmla="*/ 5564 h 2198193"/>
              <a:gd name="connsiteX4" fmla="*/ 1157501 w 1157501"/>
              <a:gd name="connsiteY4" fmla="*/ 1096369 h 2198193"/>
              <a:gd name="connsiteX5" fmla="*/ 732922 w 1157501"/>
              <a:gd name="connsiteY5" fmla="*/ 2187174 h 2198193"/>
              <a:gd name="connsiteX6" fmla="*/ 338254 w 1157501"/>
              <a:gd name="connsiteY6" fmla="*/ 1639921 h 2198193"/>
              <a:gd name="connsiteX7" fmla="*/ 61162 w 1157501"/>
              <a:gd name="connsiteY7" fmla="*/ 1321267 h 2198193"/>
              <a:gd name="connsiteX8" fmla="*/ 45107 w 1157501"/>
              <a:gd name="connsiteY8" fmla="*/ 1179496 h 2198193"/>
              <a:gd name="connsiteX0" fmla="*/ 45107 w 1157501"/>
              <a:gd name="connsiteY0" fmla="*/ 1179496 h 2289124"/>
              <a:gd name="connsiteX1" fmla="*/ 185853 w 1157501"/>
              <a:gd name="connsiteY1" fmla="*/ 1044176 h 2289124"/>
              <a:gd name="connsiteX2" fmla="*/ 379816 w 1157501"/>
              <a:gd name="connsiteY2" fmla="*/ 683957 h 2289124"/>
              <a:gd name="connsiteX3" fmla="*/ 732922 w 1157501"/>
              <a:gd name="connsiteY3" fmla="*/ 5564 h 2289124"/>
              <a:gd name="connsiteX4" fmla="*/ 1157501 w 1157501"/>
              <a:gd name="connsiteY4" fmla="*/ 1096369 h 2289124"/>
              <a:gd name="connsiteX5" fmla="*/ 732922 w 1157501"/>
              <a:gd name="connsiteY5" fmla="*/ 2187174 h 2289124"/>
              <a:gd name="connsiteX6" fmla="*/ 421381 w 1157501"/>
              <a:gd name="connsiteY6" fmla="*/ 2180248 h 2289124"/>
              <a:gd name="connsiteX7" fmla="*/ 338254 w 1157501"/>
              <a:gd name="connsiteY7" fmla="*/ 1639921 h 2289124"/>
              <a:gd name="connsiteX8" fmla="*/ 61162 w 1157501"/>
              <a:gd name="connsiteY8" fmla="*/ 1321267 h 2289124"/>
              <a:gd name="connsiteX9" fmla="*/ 45107 w 1157501"/>
              <a:gd name="connsiteY9" fmla="*/ 1179496 h 2289124"/>
              <a:gd name="connsiteX0" fmla="*/ 45107 w 1166690"/>
              <a:gd name="connsiteY0" fmla="*/ 1179496 h 2231072"/>
              <a:gd name="connsiteX1" fmla="*/ 185853 w 1166690"/>
              <a:gd name="connsiteY1" fmla="*/ 1044176 h 2231072"/>
              <a:gd name="connsiteX2" fmla="*/ 379816 w 1166690"/>
              <a:gd name="connsiteY2" fmla="*/ 683957 h 2231072"/>
              <a:gd name="connsiteX3" fmla="*/ 732922 w 1166690"/>
              <a:gd name="connsiteY3" fmla="*/ 5564 h 2231072"/>
              <a:gd name="connsiteX4" fmla="*/ 1157501 w 1166690"/>
              <a:gd name="connsiteY4" fmla="*/ 1096369 h 2231072"/>
              <a:gd name="connsiteX5" fmla="*/ 1040122 w 1166690"/>
              <a:gd name="connsiteY5" fmla="*/ 1994166 h 2231072"/>
              <a:gd name="connsiteX6" fmla="*/ 732922 w 1166690"/>
              <a:gd name="connsiteY6" fmla="*/ 2187174 h 2231072"/>
              <a:gd name="connsiteX7" fmla="*/ 421381 w 1166690"/>
              <a:gd name="connsiteY7" fmla="*/ 2180248 h 2231072"/>
              <a:gd name="connsiteX8" fmla="*/ 338254 w 1166690"/>
              <a:gd name="connsiteY8" fmla="*/ 1639921 h 2231072"/>
              <a:gd name="connsiteX9" fmla="*/ 61162 w 1166690"/>
              <a:gd name="connsiteY9" fmla="*/ 1321267 h 2231072"/>
              <a:gd name="connsiteX10" fmla="*/ 45107 w 1166690"/>
              <a:gd name="connsiteY10" fmla="*/ 1179496 h 2231072"/>
              <a:gd name="connsiteX0" fmla="*/ 45107 w 1166690"/>
              <a:gd name="connsiteY0" fmla="*/ 1179496 h 2231072"/>
              <a:gd name="connsiteX1" fmla="*/ 185853 w 1166690"/>
              <a:gd name="connsiteY1" fmla="*/ 1044176 h 2231072"/>
              <a:gd name="connsiteX2" fmla="*/ 379816 w 1166690"/>
              <a:gd name="connsiteY2" fmla="*/ 683957 h 2231072"/>
              <a:gd name="connsiteX3" fmla="*/ 732922 w 1166690"/>
              <a:gd name="connsiteY3" fmla="*/ 5564 h 2231072"/>
              <a:gd name="connsiteX4" fmla="*/ 1157501 w 1166690"/>
              <a:gd name="connsiteY4" fmla="*/ 1096369 h 2231072"/>
              <a:gd name="connsiteX5" fmla="*/ 1040122 w 1166690"/>
              <a:gd name="connsiteY5" fmla="*/ 1994166 h 2231072"/>
              <a:gd name="connsiteX6" fmla="*/ 732922 w 1166690"/>
              <a:gd name="connsiteY6" fmla="*/ 2187174 h 2231072"/>
              <a:gd name="connsiteX7" fmla="*/ 421381 w 1166690"/>
              <a:gd name="connsiteY7" fmla="*/ 2180248 h 2231072"/>
              <a:gd name="connsiteX8" fmla="*/ 338254 w 1166690"/>
              <a:gd name="connsiteY8" fmla="*/ 1639921 h 2231072"/>
              <a:gd name="connsiteX9" fmla="*/ 61162 w 1166690"/>
              <a:gd name="connsiteY9" fmla="*/ 1321267 h 2231072"/>
              <a:gd name="connsiteX10" fmla="*/ 45107 w 1166690"/>
              <a:gd name="connsiteY10" fmla="*/ 1179496 h 2231072"/>
              <a:gd name="connsiteX0" fmla="*/ 45107 w 1173982"/>
              <a:gd name="connsiteY0" fmla="*/ 1179496 h 2231072"/>
              <a:gd name="connsiteX1" fmla="*/ 185853 w 1173982"/>
              <a:gd name="connsiteY1" fmla="*/ 1044176 h 2231072"/>
              <a:gd name="connsiteX2" fmla="*/ 379816 w 1173982"/>
              <a:gd name="connsiteY2" fmla="*/ 683957 h 2231072"/>
              <a:gd name="connsiteX3" fmla="*/ 732922 w 1173982"/>
              <a:gd name="connsiteY3" fmla="*/ 5564 h 2231072"/>
              <a:gd name="connsiteX4" fmla="*/ 1157501 w 1173982"/>
              <a:gd name="connsiteY4" fmla="*/ 1096369 h 2231072"/>
              <a:gd name="connsiteX5" fmla="*/ 1012412 w 1173982"/>
              <a:gd name="connsiteY5" fmla="*/ 1398421 h 2231072"/>
              <a:gd name="connsiteX6" fmla="*/ 1040122 w 1173982"/>
              <a:gd name="connsiteY6" fmla="*/ 1994166 h 2231072"/>
              <a:gd name="connsiteX7" fmla="*/ 732922 w 1173982"/>
              <a:gd name="connsiteY7" fmla="*/ 2187174 h 2231072"/>
              <a:gd name="connsiteX8" fmla="*/ 421381 w 1173982"/>
              <a:gd name="connsiteY8" fmla="*/ 2180248 h 2231072"/>
              <a:gd name="connsiteX9" fmla="*/ 338254 w 1173982"/>
              <a:gd name="connsiteY9" fmla="*/ 1639921 h 2231072"/>
              <a:gd name="connsiteX10" fmla="*/ 61162 w 1173982"/>
              <a:gd name="connsiteY10" fmla="*/ 1321267 h 2231072"/>
              <a:gd name="connsiteX11" fmla="*/ 45107 w 1173982"/>
              <a:gd name="connsiteY11" fmla="*/ 1179496 h 2231072"/>
              <a:gd name="connsiteX0" fmla="*/ 45107 w 1064947"/>
              <a:gd name="connsiteY0" fmla="*/ 1179161 h 2230737"/>
              <a:gd name="connsiteX1" fmla="*/ 185853 w 1064947"/>
              <a:gd name="connsiteY1" fmla="*/ 1043841 h 2230737"/>
              <a:gd name="connsiteX2" fmla="*/ 379816 w 1064947"/>
              <a:gd name="connsiteY2" fmla="*/ 683622 h 2230737"/>
              <a:gd name="connsiteX3" fmla="*/ 732922 w 1064947"/>
              <a:gd name="connsiteY3" fmla="*/ 5229 h 2230737"/>
              <a:gd name="connsiteX4" fmla="*/ 1032811 w 1064947"/>
              <a:gd name="connsiteY4" fmla="*/ 1082179 h 2230737"/>
              <a:gd name="connsiteX5" fmla="*/ 1012412 w 1064947"/>
              <a:gd name="connsiteY5" fmla="*/ 1398086 h 2230737"/>
              <a:gd name="connsiteX6" fmla="*/ 1040122 w 1064947"/>
              <a:gd name="connsiteY6" fmla="*/ 1993831 h 2230737"/>
              <a:gd name="connsiteX7" fmla="*/ 732922 w 1064947"/>
              <a:gd name="connsiteY7" fmla="*/ 2186839 h 2230737"/>
              <a:gd name="connsiteX8" fmla="*/ 421381 w 1064947"/>
              <a:gd name="connsiteY8" fmla="*/ 2179913 h 2230737"/>
              <a:gd name="connsiteX9" fmla="*/ 338254 w 1064947"/>
              <a:gd name="connsiteY9" fmla="*/ 1639586 h 2230737"/>
              <a:gd name="connsiteX10" fmla="*/ 61162 w 1064947"/>
              <a:gd name="connsiteY10" fmla="*/ 1320932 h 2230737"/>
              <a:gd name="connsiteX11" fmla="*/ 45107 w 1064947"/>
              <a:gd name="connsiteY11" fmla="*/ 1179161 h 2230737"/>
              <a:gd name="connsiteX0" fmla="*/ 45107 w 1064426"/>
              <a:gd name="connsiteY0" fmla="*/ 1175897 h 2227473"/>
              <a:gd name="connsiteX1" fmla="*/ 185853 w 1064426"/>
              <a:gd name="connsiteY1" fmla="*/ 1040577 h 2227473"/>
              <a:gd name="connsiteX2" fmla="*/ 379816 w 1064426"/>
              <a:gd name="connsiteY2" fmla="*/ 680358 h 2227473"/>
              <a:gd name="connsiteX3" fmla="*/ 732922 w 1064426"/>
              <a:gd name="connsiteY3" fmla="*/ 1965 h 2227473"/>
              <a:gd name="connsiteX4" fmla="*/ 1026267 w 1064426"/>
              <a:gd name="connsiteY4" fmla="*/ 494276 h 2227473"/>
              <a:gd name="connsiteX5" fmla="*/ 1032811 w 1064426"/>
              <a:gd name="connsiteY5" fmla="*/ 1078915 h 2227473"/>
              <a:gd name="connsiteX6" fmla="*/ 1012412 w 1064426"/>
              <a:gd name="connsiteY6" fmla="*/ 1394822 h 2227473"/>
              <a:gd name="connsiteX7" fmla="*/ 1040122 w 1064426"/>
              <a:gd name="connsiteY7" fmla="*/ 1990567 h 2227473"/>
              <a:gd name="connsiteX8" fmla="*/ 732922 w 1064426"/>
              <a:gd name="connsiteY8" fmla="*/ 2183575 h 2227473"/>
              <a:gd name="connsiteX9" fmla="*/ 421381 w 1064426"/>
              <a:gd name="connsiteY9" fmla="*/ 2176649 h 2227473"/>
              <a:gd name="connsiteX10" fmla="*/ 338254 w 1064426"/>
              <a:gd name="connsiteY10" fmla="*/ 1636322 h 2227473"/>
              <a:gd name="connsiteX11" fmla="*/ 61162 w 1064426"/>
              <a:gd name="connsiteY11" fmla="*/ 1317668 h 2227473"/>
              <a:gd name="connsiteX12" fmla="*/ 45107 w 1064426"/>
              <a:gd name="connsiteY12" fmla="*/ 1175897 h 2227473"/>
              <a:gd name="connsiteX0" fmla="*/ 45107 w 1064426"/>
              <a:gd name="connsiteY0" fmla="*/ 1204660 h 2256236"/>
              <a:gd name="connsiteX1" fmla="*/ 185853 w 1064426"/>
              <a:gd name="connsiteY1" fmla="*/ 1069340 h 2256236"/>
              <a:gd name="connsiteX2" fmla="*/ 379816 w 1064426"/>
              <a:gd name="connsiteY2" fmla="*/ 709121 h 2256236"/>
              <a:gd name="connsiteX3" fmla="*/ 732922 w 1064426"/>
              <a:gd name="connsiteY3" fmla="*/ 30728 h 2256236"/>
              <a:gd name="connsiteX4" fmla="*/ 1026267 w 1064426"/>
              <a:gd name="connsiteY4" fmla="*/ 523039 h 2256236"/>
              <a:gd name="connsiteX5" fmla="*/ 1032811 w 1064426"/>
              <a:gd name="connsiteY5" fmla="*/ 1107678 h 2256236"/>
              <a:gd name="connsiteX6" fmla="*/ 1012412 w 1064426"/>
              <a:gd name="connsiteY6" fmla="*/ 1423585 h 2256236"/>
              <a:gd name="connsiteX7" fmla="*/ 1040122 w 1064426"/>
              <a:gd name="connsiteY7" fmla="*/ 2019330 h 2256236"/>
              <a:gd name="connsiteX8" fmla="*/ 732922 w 1064426"/>
              <a:gd name="connsiteY8" fmla="*/ 2212338 h 2256236"/>
              <a:gd name="connsiteX9" fmla="*/ 421381 w 1064426"/>
              <a:gd name="connsiteY9" fmla="*/ 2205412 h 2256236"/>
              <a:gd name="connsiteX10" fmla="*/ 338254 w 1064426"/>
              <a:gd name="connsiteY10" fmla="*/ 1665085 h 2256236"/>
              <a:gd name="connsiteX11" fmla="*/ 61162 w 1064426"/>
              <a:gd name="connsiteY11" fmla="*/ 1346431 h 2256236"/>
              <a:gd name="connsiteX12" fmla="*/ 45107 w 1064426"/>
              <a:gd name="connsiteY12" fmla="*/ 1204660 h 2256236"/>
              <a:gd name="connsiteX0" fmla="*/ 45107 w 1064426"/>
              <a:gd name="connsiteY0" fmla="*/ 1182587 h 2234163"/>
              <a:gd name="connsiteX1" fmla="*/ 185853 w 1064426"/>
              <a:gd name="connsiteY1" fmla="*/ 1047267 h 2234163"/>
              <a:gd name="connsiteX2" fmla="*/ 379816 w 1064426"/>
              <a:gd name="connsiteY2" fmla="*/ 687048 h 2234163"/>
              <a:gd name="connsiteX3" fmla="*/ 693758 w 1064426"/>
              <a:gd name="connsiteY3" fmla="*/ 223876 h 2234163"/>
              <a:gd name="connsiteX4" fmla="*/ 732922 w 1064426"/>
              <a:gd name="connsiteY4" fmla="*/ 8655 h 2234163"/>
              <a:gd name="connsiteX5" fmla="*/ 1026267 w 1064426"/>
              <a:gd name="connsiteY5" fmla="*/ 500966 h 2234163"/>
              <a:gd name="connsiteX6" fmla="*/ 1032811 w 1064426"/>
              <a:gd name="connsiteY6" fmla="*/ 1085605 h 2234163"/>
              <a:gd name="connsiteX7" fmla="*/ 1012412 w 1064426"/>
              <a:gd name="connsiteY7" fmla="*/ 1401512 h 2234163"/>
              <a:gd name="connsiteX8" fmla="*/ 1040122 w 1064426"/>
              <a:gd name="connsiteY8" fmla="*/ 1997257 h 2234163"/>
              <a:gd name="connsiteX9" fmla="*/ 732922 w 1064426"/>
              <a:gd name="connsiteY9" fmla="*/ 2190265 h 2234163"/>
              <a:gd name="connsiteX10" fmla="*/ 421381 w 1064426"/>
              <a:gd name="connsiteY10" fmla="*/ 2183339 h 2234163"/>
              <a:gd name="connsiteX11" fmla="*/ 338254 w 1064426"/>
              <a:gd name="connsiteY11" fmla="*/ 1643012 h 2234163"/>
              <a:gd name="connsiteX12" fmla="*/ 61162 w 1064426"/>
              <a:gd name="connsiteY12" fmla="*/ 1324358 h 2234163"/>
              <a:gd name="connsiteX13" fmla="*/ 45107 w 1064426"/>
              <a:gd name="connsiteY13" fmla="*/ 1182587 h 2234163"/>
              <a:gd name="connsiteX0" fmla="*/ 45107 w 1064426"/>
              <a:gd name="connsiteY0" fmla="*/ 1276632 h 2328208"/>
              <a:gd name="connsiteX1" fmla="*/ 185853 w 1064426"/>
              <a:gd name="connsiteY1" fmla="*/ 1141312 h 2328208"/>
              <a:gd name="connsiteX2" fmla="*/ 379816 w 1064426"/>
              <a:gd name="connsiteY2" fmla="*/ 781093 h 2328208"/>
              <a:gd name="connsiteX3" fmla="*/ 693758 w 1064426"/>
              <a:gd name="connsiteY3" fmla="*/ 317921 h 2328208"/>
              <a:gd name="connsiteX4" fmla="*/ 1010013 w 1064426"/>
              <a:gd name="connsiteY4" fmla="*/ 5718 h 2328208"/>
              <a:gd name="connsiteX5" fmla="*/ 1026267 w 1064426"/>
              <a:gd name="connsiteY5" fmla="*/ 595011 h 2328208"/>
              <a:gd name="connsiteX6" fmla="*/ 1032811 w 1064426"/>
              <a:gd name="connsiteY6" fmla="*/ 1179650 h 2328208"/>
              <a:gd name="connsiteX7" fmla="*/ 1012412 w 1064426"/>
              <a:gd name="connsiteY7" fmla="*/ 1495557 h 2328208"/>
              <a:gd name="connsiteX8" fmla="*/ 1040122 w 1064426"/>
              <a:gd name="connsiteY8" fmla="*/ 2091302 h 2328208"/>
              <a:gd name="connsiteX9" fmla="*/ 732922 w 1064426"/>
              <a:gd name="connsiteY9" fmla="*/ 2284310 h 2328208"/>
              <a:gd name="connsiteX10" fmla="*/ 421381 w 1064426"/>
              <a:gd name="connsiteY10" fmla="*/ 2277384 h 2328208"/>
              <a:gd name="connsiteX11" fmla="*/ 338254 w 1064426"/>
              <a:gd name="connsiteY11" fmla="*/ 1737057 h 2328208"/>
              <a:gd name="connsiteX12" fmla="*/ 61162 w 1064426"/>
              <a:gd name="connsiteY12" fmla="*/ 1418403 h 2328208"/>
              <a:gd name="connsiteX13" fmla="*/ 45107 w 1064426"/>
              <a:gd name="connsiteY13" fmla="*/ 1276632 h 23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4426" h="2328208">
                <a:moveTo>
                  <a:pt x="45107" y="1276632"/>
                </a:moveTo>
                <a:cubicBezTo>
                  <a:pt x="65889" y="1230450"/>
                  <a:pt x="130068" y="1223902"/>
                  <a:pt x="185853" y="1141312"/>
                </a:cubicBezTo>
                <a:cubicBezTo>
                  <a:pt x="241638" y="1058722"/>
                  <a:pt x="309020" y="929870"/>
                  <a:pt x="379816" y="781093"/>
                </a:cubicBezTo>
                <a:cubicBezTo>
                  <a:pt x="450612" y="632316"/>
                  <a:pt x="634907" y="430986"/>
                  <a:pt x="693758" y="317921"/>
                </a:cubicBezTo>
                <a:cubicBezTo>
                  <a:pt x="752609" y="204856"/>
                  <a:pt x="954595" y="-40464"/>
                  <a:pt x="1010013" y="5718"/>
                </a:cubicBezTo>
                <a:cubicBezTo>
                  <a:pt x="1065431" y="51900"/>
                  <a:pt x="1031705" y="-55535"/>
                  <a:pt x="1026267" y="595011"/>
                </a:cubicBezTo>
                <a:cubicBezTo>
                  <a:pt x="1076249" y="774503"/>
                  <a:pt x="1018957" y="1052650"/>
                  <a:pt x="1032811" y="1179650"/>
                </a:cubicBezTo>
                <a:cubicBezTo>
                  <a:pt x="1046665" y="1306650"/>
                  <a:pt x="1031975" y="1345924"/>
                  <a:pt x="1012412" y="1495557"/>
                </a:cubicBezTo>
                <a:cubicBezTo>
                  <a:pt x="992849" y="1645190"/>
                  <a:pt x="1114413" y="1945989"/>
                  <a:pt x="1040122" y="2091302"/>
                </a:cubicBezTo>
                <a:cubicBezTo>
                  <a:pt x="913941" y="2092994"/>
                  <a:pt x="836046" y="2253296"/>
                  <a:pt x="732922" y="2284310"/>
                </a:cubicBezTo>
                <a:cubicBezTo>
                  <a:pt x="629798" y="2315324"/>
                  <a:pt x="487159" y="2368593"/>
                  <a:pt x="421381" y="2277384"/>
                </a:cubicBezTo>
                <a:cubicBezTo>
                  <a:pt x="355603" y="2186175"/>
                  <a:pt x="414454" y="1847893"/>
                  <a:pt x="338254" y="1737057"/>
                </a:cubicBezTo>
                <a:cubicBezTo>
                  <a:pt x="262054" y="1626221"/>
                  <a:pt x="98474" y="1502068"/>
                  <a:pt x="61162" y="1418403"/>
                </a:cubicBezTo>
                <a:cubicBezTo>
                  <a:pt x="-53474" y="1250457"/>
                  <a:pt x="24325" y="1322814"/>
                  <a:pt x="45107" y="1276632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513888" y="3006050"/>
            <a:ext cx="2146743" cy="58477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পূর্বে মায়ানমার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774276" y="3405433"/>
            <a:ext cx="17396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70793" y="4638200"/>
            <a:ext cx="313149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দক্ষিণে বঙ্গোপসাগর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91264" y="4930587"/>
            <a:ext cx="1739612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711156" y="3232135"/>
            <a:ext cx="3247624" cy="3262231"/>
          </a:xfrm>
          <a:custGeom>
            <a:avLst/>
            <a:gdLst>
              <a:gd name="connsiteX0" fmla="*/ 0 w 3169286"/>
              <a:gd name="connsiteY0" fmla="*/ 1476313 h 2952626"/>
              <a:gd name="connsiteX1" fmla="*/ 1584643 w 3169286"/>
              <a:gd name="connsiteY1" fmla="*/ 0 h 2952626"/>
              <a:gd name="connsiteX2" fmla="*/ 3169286 w 3169286"/>
              <a:gd name="connsiteY2" fmla="*/ 1476313 h 2952626"/>
              <a:gd name="connsiteX3" fmla="*/ 1584643 w 3169286"/>
              <a:gd name="connsiteY3" fmla="*/ 2952626 h 2952626"/>
              <a:gd name="connsiteX4" fmla="*/ 0 w 3169286"/>
              <a:gd name="connsiteY4" fmla="*/ 1476313 h 2952626"/>
              <a:gd name="connsiteX0" fmla="*/ 3618 w 3172904"/>
              <a:gd name="connsiteY0" fmla="*/ 1536915 h 3013228"/>
              <a:gd name="connsiteX1" fmla="*/ 1167400 w 3172904"/>
              <a:gd name="connsiteY1" fmla="*/ 406947 h 3013228"/>
              <a:gd name="connsiteX2" fmla="*/ 1588261 w 3172904"/>
              <a:gd name="connsiteY2" fmla="*/ 60602 h 3013228"/>
              <a:gd name="connsiteX3" fmla="*/ 3172904 w 3172904"/>
              <a:gd name="connsiteY3" fmla="*/ 1536915 h 3013228"/>
              <a:gd name="connsiteX4" fmla="*/ 1588261 w 3172904"/>
              <a:gd name="connsiteY4" fmla="*/ 3013228 h 3013228"/>
              <a:gd name="connsiteX5" fmla="*/ 3618 w 3172904"/>
              <a:gd name="connsiteY5" fmla="*/ 1536915 h 3013228"/>
              <a:gd name="connsiteX0" fmla="*/ 30862 w 3200148"/>
              <a:gd name="connsiteY0" fmla="*/ 1536915 h 3029449"/>
              <a:gd name="connsiteX1" fmla="*/ 1194644 w 3200148"/>
              <a:gd name="connsiteY1" fmla="*/ 406947 h 3029449"/>
              <a:gd name="connsiteX2" fmla="*/ 1615505 w 3200148"/>
              <a:gd name="connsiteY2" fmla="*/ 60602 h 3029449"/>
              <a:gd name="connsiteX3" fmla="*/ 3200148 w 3200148"/>
              <a:gd name="connsiteY3" fmla="*/ 1536915 h 3029449"/>
              <a:gd name="connsiteX4" fmla="*/ 1615505 w 3200148"/>
              <a:gd name="connsiteY4" fmla="*/ 3013228 h 3029449"/>
              <a:gd name="connsiteX5" fmla="*/ 446498 w 3200148"/>
              <a:gd name="connsiteY5" fmla="*/ 2277310 h 3029449"/>
              <a:gd name="connsiteX6" fmla="*/ 30862 w 3200148"/>
              <a:gd name="connsiteY6" fmla="*/ 1536915 h 3029449"/>
              <a:gd name="connsiteX0" fmla="*/ 19147 w 3188433"/>
              <a:gd name="connsiteY0" fmla="*/ 1531724 h 3024258"/>
              <a:gd name="connsiteX1" fmla="*/ 185401 w 3188433"/>
              <a:gd name="connsiteY1" fmla="*/ 1205319 h 3024258"/>
              <a:gd name="connsiteX2" fmla="*/ 1182929 w 3188433"/>
              <a:gd name="connsiteY2" fmla="*/ 401756 h 3024258"/>
              <a:gd name="connsiteX3" fmla="*/ 1603790 w 3188433"/>
              <a:gd name="connsiteY3" fmla="*/ 55411 h 3024258"/>
              <a:gd name="connsiteX4" fmla="*/ 3188433 w 3188433"/>
              <a:gd name="connsiteY4" fmla="*/ 1531724 h 3024258"/>
              <a:gd name="connsiteX5" fmla="*/ 1603790 w 3188433"/>
              <a:gd name="connsiteY5" fmla="*/ 3008037 h 3024258"/>
              <a:gd name="connsiteX6" fmla="*/ 434783 w 3188433"/>
              <a:gd name="connsiteY6" fmla="*/ 2272119 h 3024258"/>
              <a:gd name="connsiteX7" fmla="*/ 19147 w 3188433"/>
              <a:gd name="connsiteY7" fmla="*/ 1531724 h 3024258"/>
              <a:gd name="connsiteX0" fmla="*/ 14300 w 3183586"/>
              <a:gd name="connsiteY0" fmla="*/ 1531724 h 3022264"/>
              <a:gd name="connsiteX1" fmla="*/ 180554 w 3183586"/>
              <a:gd name="connsiteY1" fmla="*/ 1205319 h 3022264"/>
              <a:gd name="connsiteX2" fmla="*/ 1178082 w 3183586"/>
              <a:gd name="connsiteY2" fmla="*/ 401756 h 3022264"/>
              <a:gd name="connsiteX3" fmla="*/ 1598943 w 3183586"/>
              <a:gd name="connsiteY3" fmla="*/ 55411 h 3022264"/>
              <a:gd name="connsiteX4" fmla="*/ 3183586 w 3183586"/>
              <a:gd name="connsiteY4" fmla="*/ 1531724 h 3022264"/>
              <a:gd name="connsiteX5" fmla="*/ 1598943 w 3183586"/>
              <a:gd name="connsiteY5" fmla="*/ 3008037 h 3022264"/>
              <a:gd name="connsiteX6" fmla="*/ 429936 w 3183586"/>
              <a:gd name="connsiteY6" fmla="*/ 2272119 h 3022264"/>
              <a:gd name="connsiteX7" fmla="*/ 55863 w 3183586"/>
              <a:gd name="connsiteY7" fmla="*/ 2244409 h 3022264"/>
              <a:gd name="connsiteX8" fmla="*/ 14300 w 3183586"/>
              <a:gd name="connsiteY8" fmla="*/ 1531724 h 3022264"/>
              <a:gd name="connsiteX0" fmla="*/ 14300 w 3183586"/>
              <a:gd name="connsiteY0" fmla="*/ 1531724 h 3043556"/>
              <a:gd name="connsiteX1" fmla="*/ 180554 w 3183586"/>
              <a:gd name="connsiteY1" fmla="*/ 1205319 h 3043556"/>
              <a:gd name="connsiteX2" fmla="*/ 1178082 w 3183586"/>
              <a:gd name="connsiteY2" fmla="*/ 401756 h 3043556"/>
              <a:gd name="connsiteX3" fmla="*/ 1598943 w 3183586"/>
              <a:gd name="connsiteY3" fmla="*/ 55411 h 3043556"/>
              <a:gd name="connsiteX4" fmla="*/ 3183586 w 3183586"/>
              <a:gd name="connsiteY4" fmla="*/ 1531724 h 3043556"/>
              <a:gd name="connsiteX5" fmla="*/ 1598943 w 3183586"/>
              <a:gd name="connsiteY5" fmla="*/ 3008037 h 3043556"/>
              <a:gd name="connsiteX6" fmla="*/ 346808 w 3183586"/>
              <a:gd name="connsiteY6" fmla="*/ 2549210 h 3043556"/>
              <a:gd name="connsiteX7" fmla="*/ 55863 w 3183586"/>
              <a:gd name="connsiteY7" fmla="*/ 2244409 h 3043556"/>
              <a:gd name="connsiteX8" fmla="*/ 14300 w 3183586"/>
              <a:gd name="connsiteY8" fmla="*/ 1531724 h 3043556"/>
              <a:gd name="connsiteX0" fmla="*/ 14300 w 3183586"/>
              <a:gd name="connsiteY0" fmla="*/ 1531724 h 3074983"/>
              <a:gd name="connsiteX1" fmla="*/ 180554 w 3183586"/>
              <a:gd name="connsiteY1" fmla="*/ 1205319 h 3074983"/>
              <a:gd name="connsiteX2" fmla="*/ 1178082 w 3183586"/>
              <a:gd name="connsiteY2" fmla="*/ 401756 h 3074983"/>
              <a:gd name="connsiteX3" fmla="*/ 1598943 w 3183586"/>
              <a:gd name="connsiteY3" fmla="*/ 55411 h 3074983"/>
              <a:gd name="connsiteX4" fmla="*/ 3183586 w 3183586"/>
              <a:gd name="connsiteY4" fmla="*/ 1531724 h 3074983"/>
              <a:gd name="connsiteX5" fmla="*/ 1598943 w 3183586"/>
              <a:gd name="connsiteY5" fmla="*/ 3008037 h 3074983"/>
              <a:gd name="connsiteX6" fmla="*/ 346808 w 3183586"/>
              <a:gd name="connsiteY6" fmla="*/ 2549210 h 3074983"/>
              <a:gd name="connsiteX7" fmla="*/ 55863 w 3183586"/>
              <a:gd name="connsiteY7" fmla="*/ 2244409 h 3074983"/>
              <a:gd name="connsiteX8" fmla="*/ 14300 w 3183586"/>
              <a:gd name="connsiteY8" fmla="*/ 1531724 h 3074983"/>
              <a:gd name="connsiteX0" fmla="*/ 14300 w 3183586"/>
              <a:gd name="connsiteY0" fmla="*/ 1531724 h 2949315"/>
              <a:gd name="connsiteX1" fmla="*/ 180554 w 3183586"/>
              <a:gd name="connsiteY1" fmla="*/ 1205319 h 2949315"/>
              <a:gd name="connsiteX2" fmla="*/ 1178082 w 3183586"/>
              <a:gd name="connsiteY2" fmla="*/ 401756 h 2949315"/>
              <a:gd name="connsiteX3" fmla="*/ 1598943 w 3183586"/>
              <a:gd name="connsiteY3" fmla="*/ 55411 h 2949315"/>
              <a:gd name="connsiteX4" fmla="*/ 3183586 w 3183586"/>
              <a:gd name="connsiteY4" fmla="*/ 1531724 h 2949315"/>
              <a:gd name="connsiteX5" fmla="*/ 1585089 w 3183586"/>
              <a:gd name="connsiteY5" fmla="*/ 2841783 h 2949315"/>
              <a:gd name="connsiteX6" fmla="*/ 346808 w 3183586"/>
              <a:gd name="connsiteY6" fmla="*/ 2549210 h 2949315"/>
              <a:gd name="connsiteX7" fmla="*/ 55863 w 3183586"/>
              <a:gd name="connsiteY7" fmla="*/ 2244409 h 2949315"/>
              <a:gd name="connsiteX8" fmla="*/ 14300 w 3183586"/>
              <a:gd name="connsiteY8" fmla="*/ 1531724 h 2949315"/>
              <a:gd name="connsiteX0" fmla="*/ 14300 w 3298190"/>
              <a:gd name="connsiteY0" fmla="*/ 1531724 h 3194198"/>
              <a:gd name="connsiteX1" fmla="*/ 180554 w 3298190"/>
              <a:gd name="connsiteY1" fmla="*/ 1205319 h 3194198"/>
              <a:gd name="connsiteX2" fmla="*/ 1178082 w 3298190"/>
              <a:gd name="connsiteY2" fmla="*/ 401756 h 3194198"/>
              <a:gd name="connsiteX3" fmla="*/ 1598943 w 3298190"/>
              <a:gd name="connsiteY3" fmla="*/ 55411 h 3194198"/>
              <a:gd name="connsiteX4" fmla="*/ 3183586 w 3298190"/>
              <a:gd name="connsiteY4" fmla="*/ 1531724 h 3194198"/>
              <a:gd name="connsiteX5" fmla="*/ 3048444 w 3298190"/>
              <a:gd name="connsiteY5" fmla="*/ 3131100 h 3194198"/>
              <a:gd name="connsiteX6" fmla="*/ 1585089 w 3298190"/>
              <a:gd name="connsiteY6" fmla="*/ 2841783 h 3194198"/>
              <a:gd name="connsiteX7" fmla="*/ 346808 w 3298190"/>
              <a:gd name="connsiteY7" fmla="*/ 2549210 h 3194198"/>
              <a:gd name="connsiteX8" fmla="*/ 55863 w 3298190"/>
              <a:gd name="connsiteY8" fmla="*/ 2244409 h 3194198"/>
              <a:gd name="connsiteX9" fmla="*/ 14300 w 3298190"/>
              <a:gd name="connsiteY9" fmla="*/ 1531724 h 3194198"/>
              <a:gd name="connsiteX0" fmla="*/ 14300 w 3307284"/>
              <a:gd name="connsiteY0" fmla="*/ 1531724 h 3142279"/>
              <a:gd name="connsiteX1" fmla="*/ 180554 w 3307284"/>
              <a:gd name="connsiteY1" fmla="*/ 1205319 h 3142279"/>
              <a:gd name="connsiteX2" fmla="*/ 1178082 w 3307284"/>
              <a:gd name="connsiteY2" fmla="*/ 401756 h 3142279"/>
              <a:gd name="connsiteX3" fmla="*/ 1598943 w 3307284"/>
              <a:gd name="connsiteY3" fmla="*/ 55411 h 3142279"/>
              <a:gd name="connsiteX4" fmla="*/ 3183586 w 3307284"/>
              <a:gd name="connsiteY4" fmla="*/ 1531724 h 3142279"/>
              <a:gd name="connsiteX5" fmla="*/ 3156579 w 3307284"/>
              <a:gd name="connsiteY5" fmla="*/ 2392327 h 3142279"/>
              <a:gd name="connsiteX6" fmla="*/ 3048444 w 3307284"/>
              <a:gd name="connsiteY6" fmla="*/ 3131100 h 3142279"/>
              <a:gd name="connsiteX7" fmla="*/ 1585089 w 3307284"/>
              <a:gd name="connsiteY7" fmla="*/ 2841783 h 3142279"/>
              <a:gd name="connsiteX8" fmla="*/ 346808 w 3307284"/>
              <a:gd name="connsiteY8" fmla="*/ 2549210 h 3142279"/>
              <a:gd name="connsiteX9" fmla="*/ 55863 w 3307284"/>
              <a:gd name="connsiteY9" fmla="*/ 2244409 h 3142279"/>
              <a:gd name="connsiteX10" fmla="*/ 14300 w 3307284"/>
              <a:gd name="connsiteY10" fmla="*/ 1531724 h 3142279"/>
              <a:gd name="connsiteX0" fmla="*/ 14300 w 3295431"/>
              <a:gd name="connsiteY0" fmla="*/ 1531724 h 3142279"/>
              <a:gd name="connsiteX1" fmla="*/ 180554 w 3295431"/>
              <a:gd name="connsiteY1" fmla="*/ 1205319 h 3142279"/>
              <a:gd name="connsiteX2" fmla="*/ 1178082 w 3295431"/>
              <a:gd name="connsiteY2" fmla="*/ 401756 h 3142279"/>
              <a:gd name="connsiteX3" fmla="*/ 1598943 w 3295431"/>
              <a:gd name="connsiteY3" fmla="*/ 55411 h 3142279"/>
              <a:gd name="connsiteX4" fmla="*/ 3183586 w 3295431"/>
              <a:gd name="connsiteY4" fmla="*/ 1531724 h 3142279"/>
              <a:gd name="connsiteX5" fmla="*/ 3115015 w 3295431"/>
              <a:gd name="connsiteY5" fmla="*/ 1838146 h 3142279"/>
              <a:gd name="connsiteX6" fmla="*/ 3156579 w 3295431"/>
              <a:gd name="connsiteY6" fmla="*/ 2392327 h 3142279"/>
              <a:gd name="connsiteX7" fmla="*/ 3048444 w 3295431"/>
              <a:gd name="connsiteY7" fmla="*/ 3131100 h 3142279"/>
              <a:gd name="connsiteX8" fmla="*/ 1585089 w 3295431"/>
              <a:gd name="connsiteY8" fmla="*/ 2841783 h 3142279"/>
              <a:gd name="connsiteX9" fmla="*/ 346808 w 3295431"/>
              <a:gd name="connsiteY9" fmla="*/ 2549210 h 3142279"/>
              <a:gd name="connsiteX10" fmla="*/ 55863 w 3295431"/>
              <a:gd name="connsiteY10" fmla="*/ 2244409 h 3142279"/>
              <a:gd name="connsiteX11" fmla="*/ 14300 w 3295431"/>
              <a:gd name="connsiteY11" fmla="*/ 1531724 h 3142279"/>
              <a:gd name="connsiteX0" fmla="*/ 14300 w 3242173"/>
              <a:gd name="connsiteY0" fmla="*/ 1503382 h 3113937"/>
              <a:gd name="connsiteX1" fmla="*/ 180554 w 3242173"/>
              <a:gd name="connsiteY1" fmla="*/ 1176977 h 3113937"/>
              <a:gd name="connsiteX2" fmla="*/ 1178082 w 3242173"/>
              <a:gd name="connsiteY2" fmla="*/ 373414 h 3113937"/>
              <a:gd name="connsiteX3" fmla="*/ 1598943 w 3242173"/>
              <a:gd name="connsiteY3" fmla="*/ 27069 h 3113937"/>
              <a:gd name="connsiteX4" fmla="*/ 3114313 w 3242173"/>
              <a:gd name="connsiteY4" fmla="*/ 1046182 h 3113937"/>
              <a:gd name="connsiteX5" fmla="*/ 3115015 w 3242173"/>
              <a:gd name="connsiteY5" fmla="*/ 1809804 h 3113937"/>
              <a:gd name="connsiteX6" fmla="*/ 3156579 w 3242173"/>
              <a:gd name="connsiteY6" fmla="*/ 2363985 h 3113937"/>
              <a:gd name="connsiteX7" fmla="*/ 3048444 w 3242173"/>
              <a:gd name="connsiteY7" fmla="*/ 3102758 h 3113937"/>
              <a:gd name="connsiteX8" fmla="*/ 1585089 w 3242173"/>
              <a:gd name="connsiteY8" fmla="*/ 2813441 h 3113937"/>
              <a:gd name="connsiteX9" fmla="*/ 346808 w 3242173"/>
              <a:gd name="connsiteY9" fmla="*/ 2520868 h 3113937"/>
              <a:gd name="connsiteX10" fmla="*/ 55863 w 3242173"/>
              <a:gd name="connsiteY10" fmla="*/ 2216067 h 3113937"/>
              <a:gd name="connsiteX11" fmla="*/ 14300 w 3242173"/>
              <a:gd name="connsiteY11" fmla="*/ 1503382 h 3113937"/>
              <a:gd name="connsiteX0" fmla="*/ 14300 w 3242173"/>
              <a:gd name="connsiteY0" fmla="*/ 1503382 h 3113937"/>
              <a:gd name="connsiteX1" fmla="*/ 180554 w 3242173"/>
              <a:gd name="connsiteY1" fmla="*/ 1176977 h 3113937"/>
              <a:gd name="connsiteX2" fmla="*/ 1178082 w 3242173"/>
              <a:gd name="connsiteY2" fmla="*/ 373414 h 3113937"/>
              <a:gd name="connsiteX3" fmla="*/ 1598943 w 3242173"/>
              <a:gd name="connsiteY3" fmla="*/ 27069 h 3113937"/>
              <a:gd name="connsiteX4" fmla="*/ 3114313 w 3242173"/>
              <a:gd name="connsiteY4" fmla="*/ 1046182 h 3113937"/>
              <a:gd name="connsiteX5" fmla="*/ 3115015 w 3242173"/>
              <a:gd name="connsiteY5" fmla="*/ 1809804 h 3113937"/>
              <a:gd name="connsiteX6" fmla="*/ 3156579 w 3242173"/>
              <a:gd name="connsiteY6" fmla="*/ 2363985 h 3113937"/>
              <a:gd name="connsiteX7" fmla="*/ 3048444 w 3242173"/>
              <a:gd name="connsiteY7" fmla="*/ 3102758 h 3113937"/>
              <a:gd name="connsiteX8" fmla="*/ 1585089 w 3242173"/>
              <a:gd name="connsiteY8" fmla="*/ 2813441 h 3113937"/>
              <a:gd name="connsiteX9" fmla="*/ 346808 w 3242173"/>
              <a:gd name="connsiteY9" fmla="*/ 2520868 h 3113937"/>
              <a:gd name="connsiteX10" fmla="*/ 55863 w 3242173"/>
              <a:gd name="connsiteY10" fmla="*/ 2216067 h 3113937"/>
              <a:gd name="connsiteX11" fmla="*/ 14300 w 3242173"/>
              <a:gd name="connsiteY11" fmla="*/ 1503382 h 3113937"/>
              <a:gd name="connsiteX0" fmla="*/ 14300 w 3242173"/>
              <a:gd name="connsiteY0" fmla="*/ 1499430 h 3109985"/>
              <a:gd name="connsiteX1" fmla="*/ 180554 w 3242173"/>
              <a:gd name="connsiteY1" fmla="*/ 1173025 h 3109985"/>
              <a:gd name="connsiteX2" fmla="*/ 1178082 w 3242173"/>
              <a:gd name="connsiteY2" fmla="*/ 369462 h 3109985"/>
              <a:gd name="connsiteX3" fmla="*/ 1598943 w 3242173"/>
              <a:gd name="connsiteY3" fmla="*/ 23117 h 3109985"/>
              <a:gd name="connsiteX4" fmla="*/ 3114313 w 3242173"/>
              <a:gd name="connsiteY4" fmla="*/ 972958 h 3109985"/>
              <a:gd name="connsiteX5" fmla="*/ 3115015 w 3242173"/>
              <a:gd name="connsiteY5" fmla="*/ 1805852 h 3109985"/>
              <a:gd name="connsiteX6" fmla="*/ 3156579 w 3242173"/>
              <a:gd name="connsiteY6" fmla="*/ 2360033 h 3109985"/>
              <a:gd name="connsiteX7" fmla="*/ 3048444 w 3242173"/>
              <a:gd name="connsiteY7" fmla="*/ 3098806 h 3109985"/>
              <a:gd name="connsiteX8" fmla="*/ 1585089 w 3242173"/>
              <a:gd name="connsiteY8" fmla="*/ 2809489 h 3109985"/>
              <a:gd name="connsiteX9" fmla="*/ 346808 w 3242173"/>
              <a:gd name="connsiteY9" fmla="*/ 2516916 h 3109985"/>
              <a:gd name="connsiteX10" fmla="*/ 55863 w 3242173"/>
              <a:gd name="connsiteY10" fmla="*/ 2212115 h 3109985"/>
              <a:gd name="connsiteX11" fmla="*/ 14300 w 3242173"/>
              <a:gd name="connsiteY11" fmla="*/ 1499430 h 3109985"/>
              <a:gd name="connsiteX0" fmla="*/ 14300 w 3242173"/>
              <a:gd name="connsiteY0" fmla="*/ 1508371 h 3118926"/>
              <a:gd name="connsiteX1" fmla="*/ 180554 w 3242173"/>
              <a:gd name="connsiteY1" fmla="*/ 1181966 h 3118926"/>
              <a:gd name="connsiteX2" fmla="*/ 1178082 w 3242173"/>
              <a:gd name="connsiteY2" fmla="*/ 378403 h 3118926"/>
              <a:gd name="connsiteX3" fmla="*/ 1598943 w 3242173"/>
              <a:gd name="connsiteY3" fmla="*/ 32058 h 3118926"/>
              <a:gd name="connsiteX4" fmla="*/ 2533125 w 3242173"/>
              <a:gd name="connsiteY4" fmla="*/ 1135920 h 3118926"/>
              <a:gd name="connsiteX5" fmla="*/ 3114313 w 3242173"/>
              <a:gd name="connsiteY5" fmla="*/ 981899 h 3118926"/>
              <a:gd name="connsiteX6" fmla="*/ 3115015 w 3242173"/>
              <a:gd name="connsiteY6" fmla="*/ 1814793 h 3118926"/>
              <a:gd name="connsiteX7" fmla="*/ 3156579 w 3242173"/>
              <a:gd name="connsiteY7" fmla="*/ 2368974 h 3118926"/>
              <a:gd name="connsiteX8" fmla="*/ 3048444 w 3242173"/>
              <a:gd name="connsiteY8" fmla="*/ 3107747 h 3118926"/>
              <a:gd name="connsiteX9" fmla="*/ 1585089 w 3242173"/>
              <a:gd name="connsiteY9" fmla="*/ 2818430 h 3118926"/>
              <a:gd name="connsiteX10" fmla="*/ 346808 w 3242173"/>
              <a:gd name="connsiteY10" fmla="*/ 2525857 h 3118926"/>
              <a:gd name="connsiteX11" fmla="*/ 55863 w 3242173"/>
              <a:gd name="connsiteY11" fmla="*/ 2221056 h 3118926"/>
              <a:gd name="connsiteX12" fmla="*/ 14300 w 3242173"/>
              <a:gd name="connsiteY12" fmla="*/ 1508371 h 3118926"/>
              <a:gd name="connsiteX0" fmla="*/ 14300 w 3242173"/>
              <a:gd name="connsiteY0" fmla="*/ 1489264 h 3099819"/>
              <a:gd name="connsiteX1" fmla="*/ 180554 w 3242173"/>
              <a:gd name="connsiteY1" fmla="*/ 1162859 h 3099819"/>
              <a:gd name="connsiteX2" fmla="*/ 1178082 w 3242173"/>
              <a:gd name="connsiteY2" fmla="*/ 359296 h 3099819"/>
              <a:gd name="connsiteX3" fmla="*/ 1598943 w 3242173"/>
              <a:gd name="connsiteY3" fmla="*/ 12951 h 3099819"/>
              <a:gd name="connsiteX4" fmla="*/ 2533125 w 3242173"/>
              <a:gd name="connsiteY4" fmla="*/ 770450 h 3099819"/>
              <a:gd name="connsiteX5" fmla="*/ 2533125 w 3242173"/>
              <a:gd name="connsiteY5" fmla="*/ 1116813 h 3099819"/>
              <a:gd name="connsiteX6" fmla="*/ 3114313 w 3242173"/>
              <a:gd name="connsiteY6" fmla="*/ 962792 h 3099819"/>
              <a:gd name="connsiteX7" fmla="*/ 3115015 w 3242173"/>
              <a:gd name="connsiteY7" fmla="*/ 1795686 h 3099819"/>
              <a:gd name="connsiteX8" fmla="*/ 3156579 w 3242173"/>
              <a:gd name="connsiteY8" fmla="*/ 2349867 h 3099819"/>
              <a:gd name="connsiteX9" fmla="*/ 3048444 w 3242173"/>
              <a:gd name="connsiteY9" fmla="*/ 3088640 h 3099819"/>
              <a:gd name="connsiteX10" fmla="*/ 1585089 w 3242173"/>
              <a:gd name="connsiteY10" fmla="*/ 2799323 h 3099819"/>
              <a:gd name="connsiteX11" fmla="*/ 346808 w 3242173"/>
              <a:gd name="connsiteY11" fmla="*/ 2506750 h 3099819"/>
              <a:gd name="connsiteX12" fmla="*/ 55863 w 3242173"/>
              <a:gd name="connsiteY12" fmla="*/ 2201949 h 3099819"/>
              <a:gd name="connsiteX13" fmla="*/ 14300 w 3242173"/>
              <a:gd name="connsiteY13" fmla="*/ 1489264 h 3099819"/>
              <a:gd name="connsiteX0" fmla="*/ 14300 w 3242173"/>
              <a:gd name="connsiteY0" fmla="*/ 1478293 h 3088848"/>
              <a:gd name="connsiteX1" fmla="*/ 180554 w 3242173"/>
              <a:gd name="connsiteY1" fmla="*/ 1151888 h 3088848"/>
              <a:gd name="connsiteX2" fmla="*/ 1178082 w 3242173"/>
              <a:gd name="connsiteY2" fmla="*/ 348325 h 3088848"/>
              <a:gd name="connsiteX3" fmla="*/ 1598943 w 3242173"/>
              <a:gd name="connsiteY3" fmla="*/ 1980 h 3088848"/>
              <a:gd name="connsiteX4" fmla="*/ 2159052 w 3242173"/>
              <a:gd name="connsiteY4" fmla="*/ 233006 h 3088848"/>
              <a:gd name="connsiteX5" fmla="*/ 2533125 w 3242173"/>
              <a:gd name="connsiteY5" fmla="*/ 759479 h 3088848"/>
              <a:gd name="connsiteX6" fmla="*/ 2533125 w 3242173"/>
              <a:gd name="connsiteY6" fmla="*/ 1105842 h 3088848"/>
              <a:gd name="connsiteX7" fmla="*/ 3114313 w 3242173"/>
              <a:gd name="connsiteY7" fmla="*/ 951821 h 3088848"/>
              <a:gd name="connsiteX8" fmla="*/ 3115015 w 3242173"/>
              <a:gd name="connsiteY8" fmla="*/ 1784715 h 3088848"/>
              <a:gd name="connsiteX9" fmla="*/ 3156579 w 3242173"/>
              <a:gd name="connsiteY9" fmla="*/ 2338896 h 3088848"/>
              <a:gd name="connsiteX10" fmla="*/ 3048444 w 3242173"/>
              <a:gd name="connsiteY10" fmla="*/ 3077669 h 3088848"/>
              <a:gd name="connsiteX11" fmla="*/ 1585089 w 3242173"/>
              <a:gd name="connsiteY11" fmla="*/ 2788352 h 3088848"/>
              <a:gd name="connsiteX12" fmla="*/ 346808 w 3242173"/>
              <a:gd name="connsiteY12" fmla="*/ 2495779 h 3088848"/>
              <a:gd name="connsiteX13" fmla="*/ 55863 w 3242173"/>
              <a:gd name="connsiteY13" fmla="*/ 2190978 h 3088848"/>
              <a:gd name="connsiteX14" fmla="*/ 14300 w 3242173"/>
              <a:gd name="connsiteY14" fmla="*/ 1478293 h 3088848"/>
              <a:gd name="connsiteX0" fmla="*/ 14300 w 3242173"/>
              <a:gd name="connsiteY0" fmla="*/ 1601903 h 3212458"/>
              <a:gd name="connsiteX1" fmla="*/ 180554 w 3242173"/>
              <a:gd name="connsiteY1" fmla="*/ 1275498 h 3212458"/>
              <a:gd name="connsiteX2" fmla="*/ 1178082 w 3242173"/>
              <a:gd name="connsiteY2" fmla="*/ 471935 h 3212458"/>
              <a:gd name="connsiteX3" fmla="*/ 1598943 w 3242173"/>
              <a:gd name="connsiteY3" fmla="*/ 125590 h 3212458"/>
              <a:gd name="connsiteX4" fmla="*/ 2034361 w 3242173"/>
              <a:gd name="connsiteY4" fmla="*/ 10251 h 3212458"/>
              <a:gd name="connsiteX5" fmla="*/ 2159052 w 3242173"/>
              <a:gd name="connsiteY5" fmla="*/ 356616 h 3212458"/>
              <a:gd name="connsiteX6" fmla="*/ 2533125 w 3242173"/>
              <a:gd name="connsiteY6" fmla="*/ 883089 h 3212458"/>
              <a:gd name="connsiteX7" fmla="*/ 2533125 w 3242173"/>
              <a:gd name="connsiteY7" fmla="*/ 1229452 h 3212458"/>
              <a:gd name="connsiteX8" fmla="*/ 3114313 w 3242173"/>
              <a:gd name="connsiteY8" fmla="*/ 1075431 h 3212458"/>
              <a:gd name="connsiteX9" fmla="*/ 3115015 w 3242173"/>
              <a:gd name="connsiteY9" fmla="*/ 1908325 h 3212458"/>
              <a:gd name="connsiteX10" fmla="*/ 3156579 w 3242173"/>
              <a:gd name="connsiteY10" fmla="*/ 2462506 h 3212458"/>
              <a:gd name="connsiteX11" fmla="*/ 3048444 w 3242173"/>
              <a:gd name="connsiteY11" fmla="*/ 3201279 h 3212458"/>
              <a:gd name="connsiteX12" fmla="*/ 1585089 w 3242173"/>
              <a:gd name="connsiteY12" fmla="*/ 2911962 h 3212458"/>
              <a:gd name="connsiteX13" fmla="*/ 346808 w 3242173"/>
              <a:gd name="connsiteY13" fmla="*/ 2619389 h 3212458"/>
              <a:gd name="connsiteX14" fmla="*/ 55863 w 3242173"/>
              <a:gd name="connsiteY14" fmla="*/ 2314588 h 3212458"/>
              <a:gd name="connsiteX15" fmla="*/ 14300 w 3242173"/>
              <a:gd name="connsiteY15" fmla="*/ 1601903 h 3212458"/>
              <a:gd name="connsiteX0" fmla="*/ 14300 w 3242173"/>
              <a:gd name="connsiteY0" fmla="*/ 1598919 h 3209474"/>
              <a:gd name="connsiteX1" fmla="*/ 180554 w 3242173"/>
              <a:gd name="connsiteY1" fmla="*/ 1272514 h 3209474"/>
              <a:gd name="connsiteX2" fmla="*/ 1178082 w 3242173"/>
              <a:gd name="connsiteY2" fmla="*/ 468951 h 3209474"/>
              <a:gd name="connsiteX3" fmla="*/ 1368012 w 3242173"/>
              <a:gd name="connsiteY3" fmla="*/ 176083 h 3209474"/>
              <a:gd name="connsiteX4" fmla="*/ 1598943 w 3242173"/>
              <a:gd name="connsiteY4" fmla="*/ 122606 h 3209474"/>
              <a:gd name="connsiteX5" fmla="*/ 2034361 w 3242173"/>
              <a:gd name="connsiteY5" fmla="*/ 7267 h 3209474"/>
              <a:gd name="connsiteX6" fmla="*/ 2159052 w 3242173"/>
              <a:gd name="connsiteY6" fmla="*/ 353632 h 3209474"/>
              <a:gd name="connsiteX7" fmla="*/ 2533125 w 3242173"/>
              <a:gd name="connsiteY7" fmla="*/ 880105 h 3209474"/>
              <a:gd name="connsiteX8" fmla="*/ 2533125 w 3242173"/>
              <a:gd name="connsiteY8" fmla="*/ 1226468 h 3209474"/>
              <a:gd name="connsiteX9" fmla="*/ 3114313 w 3242173"/>
              <a:gd name="connsiteY9" fmla="*/ 1072447 h 3209474"/>
              <a:gd name="connsiteX10" fmla="*/ 3115015 w 3242173"/>
              <a:gd name="connsiteY10" fmla="*/ 1905341 h 3209474"/>
              <a:gd name="connsiteX11" fmla="*/ 3156579 w 3242173"/>
              <a:gd name="connsiteY11" fmla="*/ 2459522 h 3209474"/>
              <a:gd name="connsiteX12" fmla="*/ 3048444 w 3242173"/>
              <a:gd name="connsiteY12" fmla="*/ 3198295 h 3209474"/>
              <a:gd name="connsiteX13" fmla="*/ 1585089 w 3242173"/>
              <a:gd name="connsiteY13" fmla="*/ 2908978 h 3209474"/>
              <a:gd name="connsiteX14" fmla="*/ 346808 w 3242173"/>
              <a:gd name="connsiteY14" fmla="*/ 2616405 h 3209474"/>
              <a:gd name="connsiteX15" fmla="*/ 55863 w 3242173"/>
              <a:gd name="connsiteY15" fmla="*/ 2311604 h 3209474"/>
              <a:gd name="connsiteX16" fmla="*/ 14300 w 3242173"/>
              <a:gd name="connsiteY16" fmla="*/ 1598919 h 3209474"/>
              <a:gd name="connsiteX0" fmla="*/ 1051 w 3228924"/>
              <a:gd name="connsiteY0" fmla="*/ 1598919 h 3209474"/>
              <a:gd name="connsiteX1" fmla="*/ 167305 w 3228924"/>
              <a:gd name="connsiteY1" fmla="*/ 1272514 h 3209474"/>
              <a:gd name="connsiteX2" fmla="*/ 1164833 w 3228924"/>
              <a:gd name="connsiteY2" fmla="*/ 468951 h 3209474"/>
              <a:gd name="connsiteX3" fmla="*/ 1354763 w 3228924"/>
              <a:gd name="connsiteY3" fmla="*/ 176083 h 3209474"/>
              <a:gd name="connsiteX4" fmla="*/ 1585694 w 3228924"/>
              <a:gd name="connsiteY4" fmla="*/ 122606 h 3209474"/>
              <a:gd name="connsiteX5" fmla="*/ 2021112 w 3228924"/>
              <a:gd name="connsiteY5" fmla="*/ 7267 h 3209474"/>
              <a:gd name="connsiteX6" fmla="*/ 2145803 w 3228924"/>
              <a:gd name="connsiteY6" fmla="*/ 353632 h 3209474"/>
              <a:gd name="connsiteX7" fmla="*/ 2519876 w 3228924"/>
              <a:gd name="connsiteY7" fmla="*/ 880105 h 3209474"/>
              <a:gd name="connsiteX8" fmla="*/ 2519876 w 3228924"/>
              <a:gd name="connsiteY8" fmla="*/ 1226468 h 3209474"/>
              <a:gd name="connsiteX9" fmla="*/ 3101064 w 3228924"/>
              <a:gd name="connsiteY9" fmla="*/ 1072447 h 3209474"/>
              <a:gd name="connsiteX10" fmla="*/ 3101766 w 3228924"/>
              <a:gd name="connsiteY10" fmla="*/ 1905341 h 3209474"/>
              <a:gd name="connsiteX11" fmla="*/ 3143330 w 3228924"/>
              <a:gd name="connsiteY11" fmla="*/ 2459522 h 3209474"/>
              <a:gd name="connsiteX12" fmla="*/ 3035195 w 3228924"/>
              <a:gd name="connsiteY12" fmla="*/ 3198295 h 3209474"/>
              <a:gd name="connsiteX13" fmla="*/ 1571840 w 3228924"/>
              <a:gd name="connsiteY13" fmla="*/ 2908978 h 3209474"/>
              <a:gd name="connsiteX14" fmla="*/ 333559 w 3228924"/>
              <a:gd name="connsiteY14" fmla="*/ 2616405 h 3209474"/>
              <a:gd name="connsiteX15" fmla="*/ 42614 w 3228924"/>
              <a:gd name="connsiteY15" fmla="*/ 2311604 h 3209474"/>
              <a:gd name="connsiteX16" fmla="*/ 94000 w 3228924"/>
              <a:gd name="connsiteY16" fmla="*/ 1797065 h 3209474"/>
              <a:gd name="connsiteX17" fmla="*/ 1051 w 3228924"/>
              <a:gd name="connsiteY17" fmla="*/ 1598919 h 3209474"/>
              <a:gd name="connsiteX0" fmla="*/ 19751 w 3247624"/>
              <a:gd name="connsiteY0" fmla="*/ 1598919 h 3209474"/>
              <a:gd name="connsiteX1" fmla="*/ 186005 w 3247624"/>
              <a:gd name="connsiteY1" fmla="*/ 1272514 h 3209474"/>
              <a:gd name="connsiteX2" fmla="*/ 1183533 w 3247624"/>
              <a:gd name="connsiteY2" fmla="*/ 468951 h 3209474"/>
              <a:gd name="connsiteX3" fmla="*/ 1373463 w 3247624"/>
              <a:gd name="connsiteY3" fmla="*/ 176083 h 3209474"/>
              <a:gd name="connsiteX4" fmla="*/ 1604394 w 3247624"/>
              <a:gd name="connsiteY4" fmla="*/ 122606 h 3209474"/>
              <a:gd name="connsiteX5" fmla="*/ 2039812 w 3247624"/>
              <a:gd name="connsiteY5" fmla="*/ 7267 h 3209474"/>
              <a:gd name="connsiteX6" fmla="*/ 2164503 w 3247624"/>
              <a:gd name="connsiteY6" fmla="*/ 353632 h 3209474"/>
              <a:gd name="connsiteX7" fmla="*/ 2538576 w 3247624"/>
              <a:gd name="connsiteY7" fmla="*/ 880105 h 3209474"/>
              <a:gd name="connsiteX8" fmla="*/ 2538576 w 3247624"/>
              <a:gd name="connsiteY8" fmla="*/ 1226468 h 3209474"/>
              <a:gd name="connsiteX9" fmla="*/ 3119764 w 3247624"/>
              <a:gd name="connsiteY9" fmla="*/ 1072447 h 3209474"/>
              <a:gd name="connsiteX10" fmla="*/ 3120466 w 3247624"/>
              <a:gd name="connsiteY10" fmla="*/ 1905341 h 3209474"/>
              <a:gd name="connsiteX11" fmla="*/ 3162030 w 3247624"/>
              <a:gd name="connsiteY11" fmla="*/ 2459522 h 3209474"/>
              <a:gd name="connsiteX12" fmla="*/ 3053895 w 3247624"/>
              <a:gd name="connsiteY12" fmla="*/ 3198295 h 3209474"/>
              <a:gd name="connsiteX13" fmla="*/ 1590540 w 3247624"/>
              <a:gd name="connsiteY13" fmla="*/ 2908978 h 3209474"/>
              <a:gd name="connsiteX14" fmla="*/ 352259 w 3247624"/>
              <a:gd name="connsiteY14" fmla="*/ 2616405 h 3209474"/>
              <a:gd name="connsiteX15" fmla="*/ 61314 w 3247624"/>
              <a:gd name="connsiteY15" fmla="*/ 2311604 h 3209474"/>
              <a:gd name="connsiteX16" fmla="*/ 1862 w 3247624"/>
              <a:gd name="connsiteY16" fmla="*/ 2129574 h 3209474"/>
              <a:gd name="connsiteX17" fmla="*/ 112700 w 3247624"/>
              <a:gd name="connsiteY17" fmla="*/ 1797065 h 3209474"/>
              <a:gd name="connsiteX18" fmla="*/ 19751 w 3247624"/>
              <a:gd name="connsiteY18" fmla="*/ 1598919 h 3209474"/>
              <a:gd name="connsiteX0" fmla="*/ 19751 w 3247624"/>
              <a:gd name="connsiteY0" fmla="*/ 1598919 h 3242352"/>
              <a:gd name="connsiteX1" fmla="*/ 186005 w 3247624"/>
              <a:gd name="connsiteY1" fmla="*/ 1272514 h 3242352"/>
              <a:gd name="connsiteX2" fmla="*/ 1183533 w 3247624"/>
              <a:gd name="connsiteY2" fmla="*/ 468951 h 3242352"/>
              <a:gd name="connsiteX3" fmla="*/ 1373463 w 3247624"/>
              <a:gd name="connsiteY3" fmla="*/ 176083 h 3242352"/>
              <a:gd name="connsiteX4" fmla="*/ 1604394 w 3247624"/>
              <a:gd name="connsiteY4" fmla="*/ 122606 h 3242352"/>
              <a:gd name="connsiteX5" fmla="*/ 2039812 w 3247624"/>
              <a:gd name="connsiteY5" fmla="*/ 7267 h 3242352"/>
              <a:gd name="connsiteX6" fmla="*/ 2164503 w 3247624"/>
              <a:gd name="connsiteY6" fmla="*/ 353632 h 3242352"/>
              <a:gd name="connsiteX7" fmla="*/ 2538576 w 3247624"/>
              <a:gd name="connsiteY7" fmla="*/ 880105 h 3242352"/>
              <a:gd name="connsiteX8" fmla="*/ 2538576 w 3247624"/>
              <a:gd name="connsiteY8" fmla="*/ 1226468 h 3242352"/>
              <a:gd name="connsiteX9" fmla="*/ 3119764 w 3247624"/>
              <a:gd name="connsiteY9" fmla="*/ 1072447 h 3242352"/>
              <a:gd name="connsiteX10" fmla="*/ 3120466 w 3247624"/>
              <a:gd name="connsiteY10" fmla="*/ 1905341 h 3242352"/>
              <a:gd name="connsiteX11" fmla="*/ 3162030 w 3247624"/>
              <a:gd name="connsiteY11" fmla="*/ 2459522 h 3242352"/>
              <a:gd name="connsiteX12" fmla="*/ 3053895 w 3247624"/>
              <a:gd name="connsiteY12" fmla="*/ 3198295 h 3242352"/>
              <a:gd name="connsiteX13" fmla="*/ 1590540 w 3247624"/>
              <a:gd name="connsiteY13" fmla="*/ 2908978 h 3242352"/>
              <a:gd name="connsiteX14" fmla="*/ 542189 w 3247624"/>
              <a:gd name="connsiteY14" fmla="*/ 3237938 h 3242352"/>
              <a:gd name="connsiteX15" fmla="*/ 352259 w 3247624"/>
              <a:gd name="connsiteY15" fmla="*/ 2616405 h 3242352"/>
              <a:gd name="connsiteX16" fmla="*/ 61314 w 3247624"/>
              <a:gd name="connsiteY16" fmla="*/ 2311604 h 3242352"/>
              <a:gd name="connsiteX17" fmla="*/ 1862 w 3247624"/>
              <a:gd name="connsiteY17" fmla="*/ 2129574 h 3242352"/>
              <a:gd name="connsiteX18" fmla="*/ 112700 w 3247624"/>
              <a:gd name="connsiteY18" fmla="*/ 1797065 h 3242352"/>
              <a:gd name="connsiteX19" fmla="*/ 19751 w 3247624"/>
              <a:gd name="connsiteY19" fmla="*/ 1598919 h 3242352"/>
              <a:gd name="connsiteX0" fmla="*/ 19751 w 3247624"/>
              <a:gd name="connsiteY0" fmla="*/ 1598919 h 3262231"/>
              <a:gd name="connsiteX1" fmla="*/ 186005 w 3247624"/>
              <a:gd name="connsiteY1" fmla="*/ 1272514 h 3262231"/>
              <a:gd name="connsiteX2" fmla="*/ 1183533 w 3247624"/>
              <a:gd name="connsiteY2" fmla="*/ 468951 h 3262231"/>
              <a:gd name="connsiteX3" fmla="*/ 1373463 w 3247624"/>
              <a:gd name="connsiteY3" fmla="*/ 176083 h 3262231"/>
              <a:gd name="connsiteX4" fmla="*/ 1604394 w 3247624"/>
              <a:gd name="connsiteY4" fmla="*/ 122606 h 3262231"/>
              <a:gd name="connsiteX5" fmla="*/ 2039812 w 3247624"/>
              <a:gd name="connsiteY5" fmla="*/ 7267 h 3262231"/>
              <a:gd name="connsiteX6" fmla="*/ 2164503 w 3247624"/>
              <a:gd name="connsiteY6" fmla="*/ 353632 h 3262231"/>
              <a:gd name="connsiteX7" fmla="*/ 2538576 w 3247624"/>
              <a:gd name="connsiteY7" fmla="*/ 880105 h 3262231"/>
              <a:gd name="connsiteX8" fmla="*/ 2538576 w 3247624"/>
              <a:gd name="connsiteY8" fmla="*/ 1226468 h 3262231"/>
              <a:gd name="connsiteX9" fmla="*/ 3119764 w 3247624"/>
              <a:gd name="connsiteY9" fmla="*/ 1072447 h 3262231"/>
              <a:gd name="connsiteX10" fmla="*/ 3120466 w 3247624"/>
              <a:gd name="connsiteY10" fmla="*/ 1905341 h 3262231"/>
              <a:gd name="connsiteX11" fmla="*/ 3162030 w 3247624"/>
              <a:gd name="connsiteY11" fmla="*/ 2459522 h 3262231"/>
              <a:gd name="connsiteX12" fmla="*/ 3053895 w 3247624"/>
              <a:gd name="connsiteY12" fmla="*/ 3198295 h 3262231"/>
              <a:gd name="connsiteX13" fmla="*/ 1576685 w 3247624"/>
              <a:gd name="connsiteY13" fmla="*/ 3241487 h 3262231"/>
              <a:gd name="connsiteX14" fmla="*/ 542189 w 3247624"/>
              <a:gd name="connsiteY14" fmla="*/ 3237938 h 3262231"/>
              <a:gd name="connsiteX15" fmla="*/ 352259 w 3247624"/>
              <a:gd name="connsiteY15" fmla="*/ 2616405 h 3262231"/>
              <a:gd name="connsiteX16" fmla="*/ 61314 w 3247624"/>
              <a:gd name="connsiteY16" fmla="*/ 2311604 h 3262231"/>
              <a:gd name="connsiteX17" fmla="*/ 1862 w 3247624"/>
              <a:gd name="connsiteY17" fmla="*/ 2129574 h 3262231"/>
              <a:gd name="connsiteX18" fmla="*/ 112700 w 3247624"/>
              <a:gd name="connsiteY18" fmla="*/ 1797065 h 3262231"/>
              <a:gd name="connsiteX19" fmla="*/ 19751 w 3247624"/>
              <a:gd name="connsiteY19" fmla="*/ 1598919 h 32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47624" h="3262231">
                <a:moveTo>
                  <a:pt x="19751" y="1598919"/>
                </a:moveTo>
                <a:cubicBezTo>
                  <a:pt x="31969" y="1511494"/>
                  <a:pt x="-7959" y="1460842"/>
                  <a:pt x="186005" y="1272514"/>
                </a:cubicBezTo>
                <a:cubicBezTo>
                  <a:pt x="379969" y="1084186"/>
                  <a:pt x="981005" y="635526"/>
                  <a:pt x="1183533" y="468951"/>
                </a:cubicBezTo>
                <a:cubicBezTo>
                  <a:pt x="1386061" y="302376"/>
                  <a:pt x="1303320" y="233807"/>
                  <a:pt x="1373463" y="176083"/>
                </a:cubicBezTo>
                <a:cubicBezTo>
                  <a:pt x="1443606" y="118359"/>
                  <a:pt x="1493336" y="150742"/>
                  <a:pt x="1604394" y="122606"/>
                </a:cubicBezTo>
                <a:cubicBezTo>
                  <a:pt x="1715452" y="94470"/>
                  <a:pt x="1946461" y="-31237"/>
                  <a:pt x="2039812" y="7267"/>
                </a:cubicBezTo>
                <a:cubicBezTo>
                  <a:pt x="2133163" y="45771"/>
                  <a:pt x="2060594" y="233559"/>
                  <a:pt x="2164503" y="353632"/>
                </a:cubicBezTo>
                <a:cubicBezTo>
                  <a:pt x="2268412" y="473705"/>
                  <a:pt x="2464685" y="748487"/>
                  <a:pt x="2538576" y="880105"/>
                </a:cubicBezTo>
                <a:cubicBezTo>
                  <a:pt x="2612467" y="1011723"/>
                  <a:pt x="2400148" y="1210575"/>
                  <a:pt x="2538576" y="1226468"/>
                </a:cubicBezTo>
                <a:cubicBezTo>
                  <a:pt x="2677004" y="1242362"/>
                  <a:pt x="3029710" y="936211"/>
                  <a:pt x="3119764" y="1072447"/>
                </a:cubicBezTo>
                <a:cubicBezTo>
                  <a:pt x="3404770" y="1376497"/>
                  <a:pt x="3124967" y="1761907"/>
                  <a:pt x="3120466" y="1905341"/>
                </a:cubicBezTo>
                <a:cubicBezTo>
                  <a:pt x="3115965" y="2048775"/>
                  <a:pt x="3205452" y="2250957"/>
                  <a:pt x="3162030" y="2459522"/>
                </a:cubicBezTo>
                <a:cubicBezTo>
                  <a:pt x="3118608" y="2668087"/>
                  <a:pt x="3338901" y="3130313"/>
                  <a:pt x="3053895" y="3198295"/>
                </a:cubicBezTo>
                <a:cubicBezTo>
                  <a:pt x="2768889" y="3266277"/>
                  <a:pt x="1995303" y="3234880"/>
                  <a:pt x="1576685" y="3241487"/>
                </a:cubicBezTo>
                <a:cubicBezTo>
                  <a:pt x="1158067" y="3248094"/>
                  <a:pt x="748569" y="3286700"/>
                  <a:pt x="542189" y="3237938"/>
                </a:cubicBezTo>
                <a:cubicBezTo>
                  <a:pt x="335809" y="3189176"/>
                  <a:pt x="437023" y="2710758"/>
                  <a:pt x="352259" y="2616405"/>
                </a:cubicBezTo>
                <a:cubicBezTo>
                  <a:pt x="134334" y="2472970"/>
                  <a:pt x="130587" y="2435003"/>
                  <a:pt x="61314" y="2311604"/>
                </a:cubicBezTo>
                <a:cubicBezTo>
                  <a:pt x="14460" y="2232775"/>
                  <a:pt x="-6702" y="2215331"/>
                  <a:pt x="1862" y="2129574"/>
                </a:cubicBezTo>
                <a:cubicBezTo>
                  <a:pt x="10426" y="2043818"/>
                  <a:pt x="121264" y="1887817"/>
                  <a:pt x="112700" y="1797065"/>
                </a:cubicBezTo>
                <a:cubicBezTo>
                  <a:pt x="105773" y="1678284"/>
                  <a:pt x="7534" y="1686344"/>
                  <a:pt x="19751" y="1598919"/>
                </a:cubicBezTo>
                <a:close/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3" grpId="0"/>
      <p:bldP spid="5" grpId="0" animBg="1"/>
      <p:bldP spid="5" grpId="1" animBg="1" autoUpdateAnimBg="0"/>
      <p:bldP spid="17" grpId="0" animBg="1"/>
      <p:bldP spid="19" grpId="0" animBg="1"/>
      <p:bldP spid="19" grpId="1" animBg="1"/>
      <p:bldP spid="21" grpId="0" animBg="1"/>
      <p:bldP spid="25" grpId="0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9572" y="6042039"/>
            <a:ext cx="5943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ধরণের মানচিত্রকে রাজনৈতিক মানচিত্র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p_ban4.jpeg"/>
          <p:cNvPicPr>
            <a:picLocks noChangeAspect="1"/>
          </p:cNvPicPr>
          <p:nvPr/>
        </p:nvPicPr>
        <p:blipFill>
          <a:blip r:embed="rId3" cstate="print"/>
          <a:srcRect r="1013" b="16667"/>
          <a:stretch>
            <a:fillRect/>
          </a:stretch>
        </p:blipFill>
        <p:spPr>
          <a:xfrm>
            <a:off x="2891972" y="261257"/>
            <a:ext cx="571604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791" y="5941785"/>
            <a:ext cx="5638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ভাগে ভাগ করা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71" y="206541"/>
            <a:ext cx="4344240" cy="60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262</Words>
  <Application>Microsoft Office PowerPoint</Application>
  <PresentationFormat>Widescreen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Miriam Fixed</vt:lpstr>
      <vt:lpstr>Nikosh</vt:lpstr>
      <vt:lpstr>NikoshBAN</vt:lpstr>
      <vt:lpstr>Siyam Rupali ANSI</vt:lpstr>
      <vt:lpstr>SutonnyMJ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MD.TARIQ UZZAMAN</dc:creator>
  <cp:lastModifiedBy>MD.TARIQ UZZAMAN</cp:lastModifiedBy>
  <cp:revision>29</cp:revision>
  <dcterms:created xsi:type="dcterms:W3CDTF">2019-10-24T14:29:43Z</dcterms:created>
  <dcterms:modified xsi:type="dcterms:W3CDTF">2019-10-25T04:59:37Z</dcterms:modified>
</cp:coreProperties>
</file>