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F8930-1AEC-42D9-9DDD-99028F0B7541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5A45-576D-4752-BD76-33C60DD4D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D5A45-576D-4752-BD76-33C60DD4DA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89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901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3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2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2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3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8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6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5D02EE0-F296-4C67-AD62-795D7373B89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4CF994-D23C-400B-A71C-0E92320D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8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&#2439;&#2478;&#2503;&#2439;&#2482;&#2435;SALMAAKTER107554@yaho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10219" cy="183776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ফুলের ছব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37765"/>
            <a:ext cx="11710219" cy="46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39716" cy="1047135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135"/>
            <a:ext cx="11739716" cy="4557252"/>
          </a:xfrm>
        </p:spPr>
      </p:pic>
    </p:spTree>
    <p:extLst>
      <p:ext uri="{BB962C8B-B14F-4D97-AF65-F5344CB8AC3E}">
        <p14:creationId xmlns:p14="http://schemas.microsoft.com/office/powerpoint/2010/main" val="28708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710219" cy="98814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143"/>
            <a:ext cx="11710219" cy="4660489"/>
          </a:xfrm>
        </p:spPr>
      </p:pic>
    </p:spTree>
    <p:extLst>
      <p:ext uri="{BB962C8B-B14F-4D97-AF65-F5344CB8AC3E}">
        <p14:creationId xmlns:p14="http://schemas.microsoft.com/office/powerpoint/2010/main" val="15726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724968" cy="11356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 গল্পের উৎস পরিচিতি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35627"/>
            <a:ext cx="11724968" cy="446875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নিমগাছ” গল্পটি বালাই চাঁদ মুখোপাধ্যায়ের ১৯৪৭সালে প্রকাশিত “ অদৃশ্যলোক”গ্রন্থ থেকে নেওয়া হয়েছে ।এ গল্পে লেখক নিমগাছের প্রতীকের মাধ্যমে একজন গৃহকর্ম-নিপুণা বধুর জীবন-বাস্তবতা তুলে ধরেছেন । এ গাছের ছাল, পাতা,ডাল সবই উপকারী । নিমগাছের হাওয়া স্বাস্থ্যকর । তবু কেউ যত্ন নেয় না । একদিন এক কবি এসে এ গাছের সৌন্দর্য দেখে মুগ্ধ হন । গাছের ইচ্ছে হয় অকৃত্রিম এ বন্ধুর সঙ্গে চলে যেতে ।কিন্তু ততদিনে মাটির অনেক গভীরে চলে গেছে শিকর ।গাছটির এ বাস্তবতার সঙ্গে মিলে যায় সংসারের জালে আবদ্ধ একটি লক্ষীবউয়ের জীবন বাস্তবতা । নিমগাছ যেমন উপকারে আসে অথচ কেউ এর যত্ন নেয় না,গৃহকর্মা-নিপুণা বউটির একই দশা 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3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710219" cy="8996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99654"/>
            <a:ext cx="11710219" cy="46604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729" y="1061884"/>
            <a:ext cx="5530645" cy="218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দলঃপদ্মা</a:t>
            </a:r>
          </a:p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 গাছটি না কাটলেও কেউ তার যত্ন করে না কেন?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0581" y="1061884"/>
            <a:ext cx="5456903" cy="22565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 দলঃ মেঘনা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বউটির  প্রতি বাড়ীর লোকদের আচরণ কেমন ছিল?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1729" y="3421626"/>
            <a:ext cx="5530645" cy="2020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দলঃযমুনা</a:t>
            </a:r>
          </a:p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 গাছ বাড়ির পাশে গজালে বিজ্ঞরা খুশি হন কেন?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20581" y="3480617"/>
            <a:ext cx="5456903" cy="196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দলঃকর্ণফুলি</a:t>
            </a:r>
          </a:p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 গাছটা লোকটার সাথে চলে যেতে ইচ্ছে করে কেন?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24968" cy="10323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387"/>
            <a:ext cx="11724968" cy="4557252"/>
          </a:xfrm>
        </p:spPr>
      </p:pic>
    </p:spTree>
    <p:extLst>
      <p:ext uri="{BB962C8B-B14F-4D97-AF65-F5344CB8AC3E}">
        <p14:creationId xmlns:p14="http://schemas.microsoft.com/office/powerpoint/2010/main" val="15839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680723" cy="107663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76634"/>
            <a:ext cx="11680723" cy="448350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“ছাল” শব্দের অর্থ কি?  উঃ বাকল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 কবিতা লেখেন তাকে কি বলে? উঃ কবি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“অদৃশ্যলোক” গ্রন্থটি কত সালে প্রকাশিত হয়? উঃ১৯৪৭সালে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“নিমগাছ” বনফুলের রচিত কোন ধরনের গল্প? উঃ প্রতীকী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গল্পটি বাংলা সাহিত্যের একটি বিরল রচনা? উঃনিমগাছ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80723" cy="15780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78078"/>
            <a:ext cx="11680723" cy="39820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গৃহবধূ নিপুণার সংগে “নিমগাছের” যে বৈশিষ্ট্য তুলে ধরা হয়েছে – বিশ্লেষণ কর।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739716" cy="14600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091"/>
            <a:ext cx="11739716" cy="4159044"/>
          </a:xfrm>
        </p:spPr>
      </p:pic>
    </p:spTree>
    <p:extLst>
      <p:ext uri="{BB962C8B-B14F-4D97-AF65-F5344CB8AC3E}">
        <p14:creationId xmlns:p14="http://schemas.microsoft.com/office/powerpoint/2010/main" val="3109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65974" cy="95864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58645"/>
            <a:ext cx="11665974" cy="466048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ছালমা আক্তার ( বি ,এ বি এড )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প্রধান শিক্ষক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একতা উচ্চ বিদ্যালয়,ফাকরাবাদ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ঝিনাইগাতি,শেরপুর ।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ইমেইলঃSALMAAKTER107554@yahoo.com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নাম্বারঃ০১৯৭৭৫৭১১২২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958645"/>
            <a:ext cx="3170903" cy="30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24968" cy="117987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79872"/>
            <a:ext cx="11724968" cy="43950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৯ম</a:t>
            </a:r>
          </a:p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( গদ্য )</a:t>
            </a:r>
          </a:p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১৬/১০/১৯ ইং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724968" cy="1371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  জ্ঞান যাচাই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নিম গাছের ছবি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11724968" cy="421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10219" cy="134210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1342103"/>
            <a:ext cx="7123471" cy="4188541"/>
          </a:xfrm>
        </p:spPr>
      </p:pic>
      <p:pic>
        <p:nvPicPr>
          <p:cNvPr id="4098" name="Picture 2" descr="Image result for লেখক বনফু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907"/>
            <a:ext cx="4586748" cy="41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10219" cy="11946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Image result for নিম গাছের ছবি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4619"/>
            <a:ext cx="11710219" cy="43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724968" cy="85540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55408"/>
            <a:ext cx="11724968" cy="470473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অধ্যায় শেষে শিক্ষার্থীরা...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 দেখলে বিজ্ঞরা কি হয় বলতে পারবে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নিমগাছের নানা উপকারী দিক সম্পর্কে বর্নণা করতে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গৃহকর্ম নিপুনা লক্ষীবউয়ের জীবন বাস্তবতা ব্যাখ্যা করতে পারবে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সংসারের বন্ধনে আবদ্ধ গৃহবধুর অবস্থা বিশ্লেষণ করতে পারবে ।</a:t>
            </a:r>
          </a:p>
          <a:p>
            <a:pPr>
              <a:buFont typeface="Wingdings" panose="05000000000000000000" pitchFamily="2" charset="2"/>
              <a:buChar char="v"/>
            </a:pP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24968" cy="88490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99676"/>
            <a:ext cx="11724968" cy="604677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 নামঃবালাইচাঁদ মুখোপাধ্যায় ।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১৮৯৯সালে১৯শে জুলাই বিহারের পুর্নিয়ার অন্তর্গত মনিহার গ্রামে ।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পিতাঃ ডাঃসত্যনারায়ণ মুখোপাধ্যায় ।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ও পেশাঃ এস,এস,সি ১৯১৮সালে,আই,এস,সি ১৯২০সালে,এম,বি ১৯২৭সালে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 শুরু হয় মেডিক্যাল অফিসার হিসাবে।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গ্রন্থঃবাহুল্য,বিন্দুবিসর্গ, অনুগামিনি,তন্বী, উর্মিমালা, দূরবীন ।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উপন্যাসঃকিছুক্ষণ,নির্মোক, সে ও আমি, অগ্নি।কাব্যগ্রন্থঃবনফুলের কবিতা,চতুদর্শপদী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পুরুষ্কারঃ বিভিন্ন পুরুষ্কারসহ তিনি “পদ্মভূষণ” উপাধি লাভ করেন ।</a:t>
            </a:r>
          </a:p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মৃত্যুঃ১৯৭৯সালে৯ই ফেব্রুয়ারী, কলকাতা 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Image result for লেখক বনফু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6" y="899651"/>
            <a:ext cx="3731342" cy="34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8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1680723" cy="100289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নিমগাছের উপকারিতা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Image result for নিম গাছের ছালের উপকারিতা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11680723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317</TotalTime>
  <Words>398</Words>
  <Application>Microsoft Office PowerPoint</Application>
  <PresentationFormat>Widescreen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Impact</vt:lpstr>
      <vt:lpstr>NikoshBAN</vt:lpstr>
      <vt:lpstr>Vrinda</vt:lpstr>
      <vt:lpstr>Wingdings</vt:lpstr>
      <vt:lpstr>Main Event</vt:lpstr>
      <vt:lpstr>  স্বাগতম</vt:lpstr>
      <vt:lpstr>শিক্ষক পরিচিতি</vt:lpstr>
      <vt:lpstr>পাঠ পরিচিতি</vt:lpstr>
      <vt:lpstr>পূর্ব  জ্ঞান যাচাই</vt:lpstr>
      <vt:lpstr>আজকের পাঠ</vt:lpstr>
      <vt:lpstr>প্রত্যেক বিদ্যালয়ে নিমগাছ লাগান</vt:lpstr>
      <vt:lpstr>শিখন ফল</vt:lpstr>
      <vt:lpstr>লেখক পরিচিতি</vt:lpstr>
      <vt:lpstr>নিমগাছের উপকারিতা</vt:lpstr>
      <vt:lpstr>নিরব পাঠ</vt:lpstr>
      <vt:lpstr>সরব পাঠ</vt:lpstr>
      <vt:lpstr>নিমগাছ গল্পের উৎস পরিচিতি</vt:lpstr>
      <vt:lpstr>দলীয় কাজ</vt:lpstr>
      <vt:lpstr>দলীয় কাজ উপস্থাপন ও যাচাই</vt:lpstr>
      <vt:lpstr>মূল্যায়ণ</vt:lpstr>
      <vt:lpstr>বাড়ীর কাজ</vt:lpstr>
      <vt:lpstr>খোদা হাফেজ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Windows User</cp:lastModifiedBy>
  <cp:revision>120</cp:revision>
  <dcterms:created xsi:type="dcterms:W3CDTF">2019-10-22T14:13:36Z</dcterms:created>
  <dcterms:modified xsi:type="dcterms:W3CDTF">2019-10-25T05:30:00Z</dcterms:modified>
</cp:coreProperties>
</file>