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31" r:id="rId2"/>
    <p:sldMasterId id="2147483767" r:id="rId3"/>
  </p:sldMasterIdLst>
  <p:notesMasterIdLst>
    <p:notesMasterId r:id="rId24"/>
  </p:notesMasterIdLst>
  <p:sldIdLst>
    <p:sldId id="257" r:id="rId4"/>
    <p:sldId id="279" r:id="rId5"/>
    <p:sldId id="280" r:id="rId6"/>
    <p:sldId id="278" r:id="rId7"/>
    <p:sldId id="281" r:id="rId8"/>
    <p:sldId id="260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82" r:id="rId17"/>
    <p:sldId id="271" r:id="rId18"/>
    <p:sldId id="272" r:id="rId19"/>
    <p:sldId id="273" r:id="rId20"/>
    <p:sldId id="274" r:id="rId21"/>
    <p:sldId id="277" r:id="rId22"/>
    <p:sldId id="27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0335" autoAdjust="0"/>
  </p:normalViewPr>
  <p:slideViewPr>
    <p:cSldViewPr snapToGrid="0">
      <p:cViewPr varScale="1">
        <p:scale>
          <a:sx n="66" d="100"/>
          <a:sy n="66" d="100"/>
        </p:scale>
        <p:origin x="8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B67029-2E07-4EE3-8FD9-4B44F2503E8E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48DDC5-2E76-4193-858F-8514CD9F73ED}">
      <dgm:prSet phldrT="[Text]" custT="1"/>
      <dgm:spPr/>
      <dgm:t>
        <a:bodyPr/>
        <a:lstStyle/>
        <a:p>
          <a:r>
            <a:rPr lang="en-US" sz="24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</dgm:t>
    </dgm:pt>
    <dgm:pt modelId="{C06C123E-38EB-4C9E-B692-DD4E03BE42C7}" type="parTrans" cxnId="{1F5F9CAB-9627-47E0-99F0-035EAAF92279}">
      <dgm:prSet/>
      <dgm:spPr/>
      <dgm:t>
        <a:bodyPr/>
        <a:lstStyle/>
        <a:p>
          <a:endParaRPr lang="en-US"/>
        </a:p>
      </dgm:t>
    </dgm:pt>
    <dgm:pt modelId="{5D2F93B0-073F-4422-948A-340750FAFFBA}" type="sibTrans" cxnId="{1F5F9CAB-9627-47E0-99F0-035EAAF92279}">
      <dgm:prSet/>
      <dgm:spPr/>
      <dgm:t>
        <a:bodyPr/>
        <a:lstStyle/>
        <a:p>
          <a:endParaRPr lang="en-US"/>
        </a:p>
      </dgm:t>
    </dgm:pt>
    <dgm:pt modelId="{A17E404A-7687-4785-B4DB-E549AF922985}">
      <dgm:prSet phldrT="[Text]" custT="1"/>
      <dgm:spPr/>
      <dgm:t>
        <a:bodyPr/>
        <a:lstStyle/>
        <a:p>
          <a:r>
            <a:rPr lang="bn-IN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</dgm:t>
    </dgm:pt>
    <dgm:pt modelId="{74814402-DF2D-44A7-AA6E-7EA91A32F1D7}" type="parTrans" cxnId="{64A6DC12-2DC2-4F19-9C67-4405F888B864}">
      <dgm:prSet/>
      <dgm:spPr/>
      <dgm:t>
        <a:bodyPr/>
        <a:lstStyle/>
        <a:p>
          <a:endParaRPr lang="en-US"/>
        </a:p>
      </dgm:t>
    </dgm:pt>
    <dgm:pt modelId="{42D9614A-AD45-4C4F-A50D-4FE39E7CC0F3}" type="sibTrans" cxnId="{64A6DC12-2DC2-4F19-9C67-4405F888B864}">
      <dgm:prSet/>
      <dgm:spPr/>
      <dgm:t>
        <a:bodyPr/>
        <a:lstStyle/>
        <a:p>
          <a:endParaRPr lang="en-US"/>
        </a:p>
      </dgm:t>
    </dgm:pt>
    <dgm:pt modelId="{5B985C0B-348E-416C-AC9F-DD134C61BF11}">
      <dgm:prSet phldrT="[Text]" phldr="1"/>
      <dgm:spPr/>
      <dgm:t>
        <a:bodyPr/>
        <a:lstStyle/>
        <a:p>
          <a:endParaRPr lang="en-US"/>
        </a:p>
      </dgm:t>
    </dgm:pt>
    <dgm:pt modelId="{1421075B-84C0-429E-9700-9C83700F602C}" type="parTrans" cxnId="{A69CC99C-78EC-42D8-A736-73993D1D34A7}">
      <dgm:prSet/>
      <dgm:spPr/>
      <dgm:t>
        <a:bodyPr/>
        <a:lstStyle/>
        <a:p>
          <a:endParaRPr lang="en-US"/>
        </a:p>
      </dgm:t>
    </dgm:pt>
    <dgm:pt modelId="{3A41AC17-FC99-4B89-87E8-75D6BB36C66D}" type="sibTrans" cxnId="{A69CC99C-78EC-42D8-A736-73993D1D34A7}">
      <dgm:prSet/>
      <dgm:spPr/>
      <dgm:t>
        <a:bodyPr/>
        <a:lstStyle/>
        <a:p>
          <a:endParaRPr lang="en-US"/>
        </a:p>
      </dgm:t>
    </dgm:pt>
    <dgm:pt modelId="{0225C7FD-C4DF-4589-A997-C603E2F56274}">
      <dgm:prSet phldrT="[Text]" phldr="1"/>
      <dgm:spPr/>
      <dgm:t>
        <a:bodyPr/>
        <a:lstStyle/>
        <a:p>
          <a:endParaRPr lang="en-US" dirty="0"/>
        </a:p>
      </dgm:t>
    </dgm:pt>
    <dgm:pt modelId="{4D566F3C-59CD-4933-8DB2-AEEB13DC74DD}" type="parTrans" cxnId="{046E483F-0971-4E05-9402-4D1B88652613}">
      <dgm:prSet/>
      <dgm:spPr/>
      <dgm:t>
        <a:bodyPr/>
        <a:lstStyle/>
        <a:p>
          <a:endParaRPr lang="en-US"/>
        </a:p>
      </dgm:t>
    </dgm:pt>
    <dgm:pt modelId="{3B3BDE65-E20F-4AD0-BA35-9004A57819CF}" type="sibTrans" cxnId="{046E483F-0971-4E05-9402-4D1B88652613}">
      <dgm:prSet/>
      <dgm:spPr/>
      <dgm:t>
        <a:bodyPr/>
        <a:lstStyle/>
        <a:p>
          <a:endParaRPr lang="en-US"/>
        </a:p>
      </dgm:t>
    </dgm:pt>
    <dgm:pt modelId="{26F7ABAD-EDBF-44A6-8068-65B25B41DE25}" type="pres">
      <dgm:prSet presAssocID="{25B67029-2E07-4EE3-8FD9-4B44F2503E8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D547EB8-5284-4736-97C8-0FA73A47344B}" type="pres">
      <dgm:prSet presAssocID="{5448DDC5-2E76-4193-858F-8514CD9F73ED}" presName="singleCycle" presStyleCnt="0"/>
      <dgm:spPr/>
    </dgm:pt>
    <dgm:pt modelId="{DF8F21E9-82C8-48CC-B6BF-6E40A3844227}" type="pres">
      <dgm:prSet presAssocID="{5448DDC5-2E76-4193-858F-8514CD9F73ED}" presName="singleCenter" presStyleLbl="node1" presStyleIdx="0" presStyleCnt="4" custLinFactNeighborX="1908" custLinFactNeighborY="-3093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D86E9461-24AC-409B-AE7D-8C5D9028C278}" type="pres">
      <dgm:prSet presAssocID="{74814402-DF2D-44A7-AA6E-7EA91A32F1D7}" presName="Name56" presStyleLbl="parChTrans1D2" presStyleIdx="0" presStyleCnt="3"/>
      <dgm:spPr/>
      <dgm:t>
        <a:bodyPr/>
        <a:lstStyle/>
        <a:p>
          <a:endParaRPr lang="en-US"/>
        </a:p>
      </dgm:t>
    </dgm:pt>
    <dgm:pt modelId="{53F7279D-7902-4DEB-A706-E07685A12D52}" type="pres">
      <dgm:prSet presAssocID="{A17E404A-7687-4785-B4DB-E549AF922985}" presName="text0" presStyleLbl="node1" presStyleIdx="1" presStyleCnt="4" custScaleX="149900" custScaleY="1303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6FED6C-CFAD-450C-9B0B-CB01BE388D98}" type="pres">
      <dgm:prSet presAssocID="{1421075B-84C0-429E-9700-9C83700F602C}" presName="Name56" presStyleLbl="parChTrans1D2" presStyleIdx="1" presStyleCnt="3"/>
      <dgm:spPr/>
      <dgm:t>
        <a:bodyPr/>
        <a:lstStyle/>
        <a:p>
          <a:endParaRPr lang="en-US"/>
        </a:p>
      </dgm:t>
    </dgm:pt>
    <dgm:pt modelId="{A1AB0DF8-B4B5-4E7D-A1AB-29E08BA1160E}" type="pres">
      <dgm:prSet presAssocID="{5B985C0B-348E-416C-AC9F-DD134C61BF11}" presName="text0" presStyleLbl="node1" presStyleIdx="2" presStyleCnt="4" custScaleX="178448" custScaleY="144534" custRadScaleRad="103153" custRadScaleInc="-1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015A60-E262-43FB-B519-96756C947BA6}" type="pres">
      <dgm:prSet presAssocID="{4D566F3C-59CD-4933-8DB2-AEEB13DC74DD}" presName="Name56" presStyleLbl="parChTrans1D2" presStyleIdx="2" presStyleCnt="3"/>
      <dgm:spPr/>
      <dgm:t>
        <a:bodyPr/>
        <a:lstStyle/>
        <a:p>
          <a:endParaRPr lang="en-US"/>
        </a:p>
      </dgm:t>
    </dgm:pt>
    <dgm:pt modelId="{337AF51C-8A1D-4078-9332-0A7B682FAEBB}" type="pres">
      <dgm:prSet presAssocID="{0225C7FD-C4DF-4589-A997-C603E2F56274}" presName="text0" presStyleLbl="node1" presStyleIdx="3" presStyleCnt="4" custScaleX="143446" custScaleY="1583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59A8F1-A54A-43CD-8FF1-E0CE7A3F8563}" type="presOf" srcId="{74814402-DF2D-44A7-AA6E-7EA91A32F1D7}" destId="{D86E9461-24AC-409B-AE7D-8C5D9028C278}" srcOrd="0" destOrd="0" presId="urn:microsoft.com/office/officeart/2008/layout/RadialCluster"/>
    <dgm:cxn modelId="{64A6DC12-2DC2-4F19-9C67-4405F888B864}" srcId="{5448DDC5-2E76-4193-858F-8514CD9F73ED}" destId="{A17E404A-7687-4785-B4DB-E549AF922985}" srcOrd="0" destOrd="0" parTransId="{74814402-DF2D-44A7-AA6E-7EA91A32F1D7}" sibTransId="{42D9614A-AD45-4C4F-A50D-4FE39E7CC0F3}"/>
    <dgm:cxn modelId="{871D4FDE-8BF9-4548-99A6-589B13B79B14}" type="presOf" srcId="{25B67029-2E07-4EE3-8FD9-4B44F2503E8E}" destId="{26F7ABAD-EDBF-44A6-8068-65B25B41DE25}" srcOrd="0" destOrd="0" presId="urn:microsoft.com/office/officeart/2008/layout/RadialCluster"/>
    <dgm:cxn modelId="{B5FC0B7E-3790-4038-AB93-125D7E01D544}" type="presOf" srcId="{0225C7FD-C4DF-4589-A997-C603E2F56274}" destId="{337AF51C-8A1D-4078-9332-0A7B682FAEBB}" srcOrd="0" destOrd="0" presId="urn:microsoft.com/office/officeart/2008/layout/RadialCluster"/>
    <dgm:cxn modelId="{EDBEF283-74C7-4107-A166-B5F786EF9981}" type="presOf" srcId="{5448DDC5-2E76-4193-858F-8514CD9F73ED}" destId="{DF8F21E9-82C8-48CC-B6BF-6E40A3844227}" srcOrd="0" destOrd="0" presId="urn:microsoft.com/office/officeart/2008/layout/RadialCluster"/>
    <dgm:cxn modelId="{B87FFFD1-ACCA-4911-B023-3335E68F719E}" type="presOf" srcId="{1421075B-84C0-429E-9700-9C83700F602C}" destId="{256FED6C-CFAD-450C-9B0B-CB01BE388D98}" srcOrd="0" destOrd="0" presId="urn:microsoft.com/office/officeart/2008/layout/RadialCluster"/>
    <dgm:cxn modelId="{E58D9933-4A05-48C0-8FC1-60AF7A2D7513}" type="presOf" srcId="{A17E404A-7687-4785-B4DB-E549AF922985}" destId="{53F7279D-7902-4DEB-A706-E07685A12D52}" srcOrd="0" destOrd="0" presId="urn:microsoft.com/office/officeart/2008/layout/RadialCluster"/>
    <dgm:cxn modelId="{046E483F-0971-4E05-9402-4D1B88652613}" srcId="{5448DDC5-2E76-4193-858F-8514CD9F73ED}" destId="{0225C7FD-C4DF-4589-A997-C603E2F56274}" srcOrd="2" destOrd="0" parTransId="{4D566F3C-59CD-4933-8DB2-AEEB13DC74DD}" sibTransId="{3B3BDE65-E20F-4AD0-BA35-9004A57819CF}"/>
    <dgm:cxn modelId="{1736B53E-5A0D-437F-ABA7-F8D4D43B4660}" type="presOf" srcId="{5B985C0B-348E-416C-AC9F-DD134C61BF11}" destId="{A1AB0DF8-B4B5-4E7D-A1AB-29E08BA1160E}" srcOrd="0" destOrd="0" presId="urn:microsoft.com/office/officeart/2008/layout/RadialCluster"/>
    <dgm:cxn modelId="{1F5F9CAB-9627-47E0-99F0-035EAAF92279}" srcId="{25B67029-2E07-4EE3-8FD9-4B44F2503E8E}" destId="{5448DDC5-2E76-4193-858F-8514CD9F73ED}" srcOrd="0" destOrd="0" parTransId="{C06C123E-38EB-4C9E-B692-DD4E03BE42C7}" sibTransId="{5D2F93B0-073F-4422-948A-340750FAFFBA}"/>
    <dgm:cxn modelId="{6287A383-E46B-452F-B491-FF06BD3234F3}" type="presOf" srcId="{4D566F3C-59CD-4933-8DB2-AEEB13DC74DD}" destId="{39015A60-E262-43FB-B519-96756C947BA6}" srcOrd="0" destOrd="0" presId="urn:microsoft.com/office/officeart/2008/layout/RadialCluster"/>
    <dgm:cxn modelId="{A69CC99C-78EC-42D8-A736-73993D1D34A7}" srcId="{5448DDC5-2E76-4193-858F-8514CD9F73ED}" destId="{5B985C0B-348E-416C-AC9F-DD134C61BF11}" srcOrd="1" destOrd="0" parTransId="{1421075B-84C0-429E-9700-9C83700F602C}" sibTransId="{3A41AC17-FC99-4B89-87E8-75D6BB36C66D}"/>
    <dgm:cxn modelId="{94762783-3561-4DD5-A961-01801CCF3E72}" type="presParOf" srcId="{26F7ABAD-EDBF-44A6-8068-65B25B41DE25}" destId="{1D547EB8-5284-4736-97C8-0FA73A47344B}" srcOrd="0" destOrd="0" presId="urn:microsoft.com/office/officeart/2008/layout/RadialCluster"/>
    <dgm:cxn modelId="{74E1B7B7-B0BE-4AD7-AB41-C433C13D8968}" type="presParOf" srcId="{1D547EB8-5284-4736-97C8-0FA73A47344B}" destId="{DF8F21E9-82C8-48CC-B6BF-6E40A3844227}" srcOrd="0" destOrd="0" presId="urn:microsoft.com/office/officeart/2008/layout/RadialCluster"/>
    <dgm:cxn modelId="{0532D816-80A0-4B2D-8B78-6C7E34B8BFEA}" type="presParOf" srcId="{1D547EB8-5284-4736-97C8-0FA73A47344B}" destId="{D86E9461-24AC-409B-AE7D-8C5D9028C278}" srcOrd="1" destOrd="0" presId="urn:microsoft.com/office/officeart/2008/layout/RadialCluster"/>
    <dgm:cxn modelId="{B3E50F59-B603-42D1-9ABB-79AC9D2E5909}" type="presParOf" srcId="{1D547EB8-5284-4736-97C8-0FA73A47344B}" destId="{53F7279D-7902-4DEB-A706-E07685A12D52}" srcOrd="2" destOrd="0" presId="urn:microsoft.com/office/officeart/2008/layout/RadialCluster"/>
    <dgm:cxn modelId="{EEA0DBEC-24AA-4A6E-AD07-7446C07AA2F5}" type="presParOf" srcId="{1D547EB8-5284-4736-97C8-0FA73A47344B}" destId="{256FED6C-CFAD-450C-9B0B-CB01BE388D98}" srcOrd="3" destOrd="0" presId="urn:microsoft.com/office/officeart/2008/layout/RadialCluster"/>
    <dgm:cxn modelId="{1908CBE6-7EFC-446D-827B-11A01CB39AB2}" type="presParOf" srcId="{1D547EB8-5284-4736-97C8-0FA73A47344B}" destId="{A1AB0DF8-B4B5-4E7D-A1AB-29E08BA1160E}" srcOrd="4" destOrd="0" presId="urn:microsoft.com/office/officeart/2008/layout/RadialCluster"/>
    <dgm:cxn modelId="{26A32C7D-23DD-48CF-866A-50525AD90024}" type="presParOf" srcId="{1D547EB8-5284-4736-97C8-0FA73A47344B}" destId="{39015A60-E262-43FB-B519-96756C947BA6}" srcOrd="5" destOrd="0" presId="urn:microsoft.com/office/officeart/2008/layout/RadialCluster"/>
    <dgm:cxn modelId="{CF2ABFD8-63F0-47CB-B187-98CCE106EA54}" type="presParOf" srcId="{1D547EB8-5284-4736-97C8-0FA73A47344B}" destId="{337AF51C-8A1D-4078-9332-0A7B682FAEBB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F21E9-82C8-48CC-B6BF-6E40A3844227}">
      <dsp:nvSpPr>
        <dsp:cNvPr id="0" name=""/>
        <dsp:cNvSpPr/>
      </dsp:nvSpPr>
      <dsp:spPr>
        <a:xfrm>
          <a:off x="3669904" y="2685106"/>
          <a:ext cx="1905802" cy="19058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</dsp:txBody>
      <dsp:txXfrm>
        <a:off x="3762938" y="2778140"/>
        <a:ext cx="1719734" cy="1719734"/>
      </dsp:txXfrm>
    </dsp:sp>
    <dsp:sp modelId="{D86E9461-24AC-409B-AE7D-8C5D9028C278}">
      <dsp:nvSpPr>
        <dsp:cNvPr id="0" name=""/>
        <dsp:cNvSpPr/>
      </dsp:nvSpPr>
      <dsp:spPr>
        <a:xfrm rot="16060242">
          <a:off x="4083238" y="2204256"/>
          <a:ext cx="96249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62494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F7279D-7902-4DEB-A706-E07685A12D52}">
      <dsp:nvSpPr>
        <dsp:cNvPr id="0" name=""/>
        <dsp:cNvSpPr/>
      </dsp:nvSpPr>
      <dsp:spPr>
        <a:xfrm>
          <a:off x="3554038" y="58511"/>
          <a:ext cx="1914054" cy="16648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</dsp:txBody>
      <dsp:txXfrm>
        <a:off x="3635311" y="139784"/>
        <a:ext cx="1751508" cy="1502349"/>
      </dsp:txXfrm>
    </dsp:sp>
    <dsp:sp modelId="{256FED6C-CFAD-450C-9B0B-CB01BE388D98}">
      <dsp:nvSpPr>
        <dsp:cNvPr id="0" name=""/>
        <dsp:cNvSpPr/>
      </dsp:nvSpPr>
      <dsp:spPr>
        <a:xfrm rot="2035905">
          <a:off x="5533149" y="4418593"/>
          <a:ext cx="49980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99802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AB0DF8-B4B5-4E7D-A1AB-29E08BA1160E}">
      <dsp:nvSpPr>
        <dsp:cNvPr id="0" name=""/>
        <dsp:cNvSpPr/>
      </dsp:nvSpPr>
      <dsp:spPr>
        <a:xfrm>
          <a:off x="5990394" y="4401808"/>
          <a:ext cx="2278580" cy="18455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/>
        </a:p>
      </dsp:txBody>
      <dsp:txXfrm>
        <a:off x="6080486" y="4491900"/>
        <a:ext cx="2098396" cy="1665352"/>
      </dsp:txXfrm>
    </dsp:sp>
    <dsp:sp modelId="{39015A60-E262-43FB-B519-96756C947BA6}">
      <dsp:nvSpPr>
        <dsp:cNvPr id="0" name=""/>
        <dsp:cNvSpPr/>
      </dsp:nvSpPr>
      <dsp:spPr>
        <a:xfrm rot="8888593">
          <a:off x="2821938" y="4472143"/>
          <a:ext cx="91703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17032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7AF51C-8A1D-4078-9332-0A7B682FAEBB}">
      <dsp:nvSpPr>
        <dsp:cNvPr id="0" name=""/>
        <dsp:cNvSpPr/>
      </dsp:nvSpPr>
      <dsp:spPr>
        <a:xfrm>
          <a:off x="1059360" y="4272313"/>
          <a:ext cx="1831644" cy="20218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</dsp:txBody>
      <dsp:txXfrm>
        <a:off x="1148773" y="4361726"/>
        <a:ext cx="1652818" cy="18430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1FADB-7F24-4955-8146-41557A66E30B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C1733-07EE-4C41-946D-3363EB903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70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C1733-07EE-4C41-946D-3363EB9035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49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C1733-07EE-4C41-946D-3363EB9035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6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A0B0-1B4E-4517-901D-BF4DCEBC430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12A8E89-0A8A-45D7-9C37-6B11846F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487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1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A0B0-1B4E-4517-901D-BF4DCEBC430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12A8E89-0A8A-45D7-9C37-6B11846F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886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1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A0B0-1B4E-4517-901D-BF4DCEBC430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12A8E89-0A8A-45D7-9C37-6B11846F269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11133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1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A0B0-1B4E-4517-901D-BF4DCEBC430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12A8E89-0A8A-45D7-9C37-6B11846F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126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1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A0B0-1B4E-4517-901D-BF4DCEBC430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12A8E89-0A8A-45D7-9C37-6B11846F269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49650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1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A0B0-1B4E-4517-901D-BF4DCEBC430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12A8E89-0A8A-45D7-9C37-6B11846F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102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1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A0B0-1B4E-4517-901D-BF4DCEBC430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8E89-0A8A-45D7-9C37-6B11846F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009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1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A0B0-1B4E-4517-901D-BF4DCEBC430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8E89-0A8A-45D7-9C37-6B11846F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1299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1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A0B0-1B4E-4517-901D-BF4DCEBC430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12A8E89-0A8A-45D7-9C37-6B11846F269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323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1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A0B0-1B4E-4517-901D-BF4DCEBC430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8E89-0A8A-45D7-9C37-6B11846F2699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4977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1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A0B0-1B4E-4517-901D-BF4DCEBC430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8E89-0A8A-45D7-9C37-6B11846F269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9225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1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A0B0-1B4E-4517-901D-BF4DCEBC430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8E89-0A8A-45D7-9C37-6B11846F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159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1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A0B0-1B4E-4517-901D-BF4DCEBC430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8E89-0A8A-45D7-9C37-6B11846F2699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5823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1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A0B0-1B4E-4517-901D-BF4DCEBC430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8E89-0A8A-45D7-9C37-6B11846F2699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33610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1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A0B0-1B4E-4517-901D-BF4DCEBC430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8E89-0A8A-45D7-9C37-6B11846F2699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26066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1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A0B0-1B4E-4517-901D-BF4DCEBC430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8E89-0A8A-45D7-9C37-6B11846F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694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1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A0B0-1B4E-4517-901D-BF4DCEBC430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8E89-0A8A-45D7-9C37-6B11846F2699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53353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1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E4AA0B0-1B4E-4517-901D-BF4DCEBC430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8E89-0A8A-45D7-9C37-6B11846F2699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57649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1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A0B0-1B4E-4517-901D-BF4DCEBC430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8E89-0A8A-45D7-9C37-6B11846F2699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76063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1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A0B0-1B4E-4517-901D-BF4DCEBC430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8E89-0A8A-45D7-9C37-6B11846F269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96179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1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A0B0-1B4E-4517-901D-BF4DCEBC430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8E89-0A8A-45D7-9C37-6B11846F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754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1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A0B0-1B4E-4517-901D-BF4DCEBC430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8E89-0A8A-45D7-9C37-6B11846F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672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1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A0B0-1B4E-4517-901D-BF4DCEBC430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12A8E89-0A8A-45D7-9C37-6B11846F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194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1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A0B0-1B4E-4517-901D-BF4DCEBC430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8E89-0A8A-45D7-9C37-6B11846F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4514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1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A0B0-1B4E-4517-901D-BF4DCEBC430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8E89-0A8A-45D7-9C37-6B11846F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356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1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A0B0-1B4E-4517-901D-BF4DCEBC430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8E89-0A8A-45D7-9C37-6B11846F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17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1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A0B0-1B4E-4517-901D-BF4DCEBC430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8E89-0A8A-45D7-9C37-6B11846F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2837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1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A0B0-1B4E-4517-901D-BF4DCEBC430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8E89-0A8A-45D7-9C37-6B11846F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994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1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A0B0-1B4E-4517-901D-BF4DCEBC430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8E89-0A8A-45D7-9C37-6B11846F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521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1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A0B0-1B4E-4517-901D-BF4DCEBC430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8E89-0A8A-45D7-9C37-6B11846F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105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1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A0B0-1B4E-4517-901D-BF4DCEBC430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8E89-0A8A-45D7-9C37-6B11846F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50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1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A0B0-1B4E-4517-901D-BF4DCEBC430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8E89-0A8A-45D7-9C37-6B11846F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358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1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A0B0-1B4E-4517-901D-BF4DCEBC430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12A8E89-0A8A-45D7-9C37-6B11846F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665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1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A0B0-1B4E-4517-901D-BF4DCEBC430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12A8E89-0A8A-45D7-9C37-6B11846F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958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1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A0B0-1B4E-4517-901D-BF4DCEBC430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8E89-0A8A-45D7-9C37-6B11846F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094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1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A0B0-1B4E-4517-901D-BF4DCEBC430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8E89-0A8A-45D7-9C37-6B11846F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455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1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A0B0-1B4E-4517-901D-BF4DCEBC430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8E89-0A8A-45D7-9C37-6B11846F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2380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1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A0B0-1B4E-4517-901D-BF4DCEBC430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12A8E89-0A8A-45D7-9C37-6B11846F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845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1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1.jp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AA0B0-1B4E-4517-901D-BF4DCEBC430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12A8E89-0A8A-45D7-9C37-6B11846F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4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18" name="coin.wav"/>
          </p:stSnd>
        </p:sndAc>
      </p:transition>
    </mc:Choice>
    <mc:Fallback xmlns="">
      <p:transition spd="slow">
        <p:fade/>
        <p:sndAc>
          <p:stSnd>
            <p:snd r:embed="rId19" name="coin.wav"/>
          </p:stSnd>
        </p:sndAc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AA0B0-1B4E-4517-901D-BF4DCEBC430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12A8E89-0A8A-45D7-9C37-6B11846F269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707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13" name="coin.wav"/>
          </p:stSnd>
        </p:sndAc>
      </p:transition>
    </mc:Choice>
    <mc:Fallback xmlns="">
      <p:transition spd="slow">
        <p:fade/>
        <p:sndAc>
          <p:stSnd>
            <p:snd r:embed="rId15" name="coin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E4AA0B0-1B4E-4517-901D-BF4DCEBC430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212A8E89-0A8A-45D7-9C37-6B11846F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39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13" name="coin.wav"/>
          </p:stSnd>
        </p:sndAc>
      </p:transition>
    </mc:Choice>
    <mc:Fallback xmlns="">
      <p:transition spd="slow">
        <p:fade/>
        <p:sndAc>
          <p:stSnd>
            <p:snd r:embed="rId14" name="coin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2.jf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image" Target="../media/image12.jpeg"/><Relationship Id="rId4" Type="http://schemas.openxmlformats.org/officeDocument/2006/relationships/image" Target="../media/image1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4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BF8219-E803-45E7-9F52-793E3AA861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83" y="294468"/>
            <a:ext cx="10445858" cy="65635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2E3D7E2-7786-4B48-9E76-0791957D3830}"/>
              </a:ext>
            </a:extLst>
          </p:cNvPr>
          <p:cNvSpPr txBox="1"/>
          <p:nvPr/>
        </p:nvSpPr>
        <p:spPr>
          <a:xfrm>
            <a:off x="2123267" y="588936"/>
            <a:ext cx="5827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SutonnyMJ" pitchFamily="2" charset="0"/>
              </a:rPr>
              <a:t>¯^</a:t>
            </a:r>
            <a:r>
              <a:rPr lang="en-US" sz="7200" dirty="0" err="1">
                <a:latin typeface="SutonnyMJ" pitchFamily="2" charset="0"/>
              </a:rPr>
              <a:t>vMZg</a:t>
            </a:r>
            <a:r>
              <a:rPr lang="en-US" sz="7200" dirty="0">
                <a:latin typeface="SutonnyMJ" pitchFamily="2" charset="0"/>
              </a:rPr>
              <a:t> </a:t>
            </a:r>
            <a:r>
              <a:rPr lang="en-US" sz="7200" dirty="0" err="1">
                <a:latin typeface="SutonnyMJ" pitchFamily="2" charset="0"/>
              </a:rPr>
              <a:t>mevB‡K</a:t>
            </a:r>
            <a:endParaRPr lang="en-US" sz="72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8806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  <p:sndAc>
          <p:stSnd>
            <p:snd r:embed="rId3" name="coin.wav"/>
          </p:stSnd>
        </p:sndAc>
      </p:transition>
    </mc:Choice>
    <mc:Fallback xmlns="">
      <p:transition spd="slow">
        <p:fade/>
        <p:sndAc>
          <p:stSnd>
            <p:snd r:embed="rId5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Terminator 5"/>
          <p:cNvSpPr/>
          <p:nvPr/>
        </p:nvSpPr>
        <p:spPr>
          <a:xfrm>
            <a:off x="1668512" y="-27627"/>
            <a:ext cx="6832021" cy="688028"/>
          </a:xfrm>
          <a:prstGeom prst="flowChartTerminato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ত্রিভূজের সংজ্ঞা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53263" y="5069305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/>
              <a:t> </a:t>
            </a:r>
            <a:endParaRPr lang="en-US" dirty="0"/>
          </a:p>
        </p:txBody>
      </p:sp>
      <p:sp>
        <p:nvSpPr>
          <p:cNvPr id="11" name="Flowchart: Alternate Process 10"/>
          <p:cNvSpPr/>
          <p:nvPr/>
        </p:nvSpPr>
        <p:spPr>
          <a:xfrm>
            <a:off x="1389557" y="5946637"/>
            <a:ext cx="7824983" cy="75361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তিনটি বাহু দ্বারা আবদ্ধ চিত্রকে ত্রিভূজ বলে।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 rot="18606094">
            <a:off x="2581236" y="3474363"/>
            <a:ext cx="2912533" cy="203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121296" y="4504088"/>
            <a:ext cx="3482704" cy="2512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3041618">
            <a:off x="4297078" y="3498253"/>
            <a:ext cx="2912533" cy="203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49875" y="2953522"/>
            <a:ext cx="102944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bn-IN" sz="3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ত্রিভূজ</a:t>
            </a:r>
            <a:endParaRPr lang="en-US" sz="36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4" name="Oval Callout 3"/>
          <p:cNvSpPr/>
          <p:nvPr/>
        </p:nvSpPr>
        <p:spPr>
          <a:xfrm rot="3407315">
            <a:off x="7721600" y="2015067"/>
            <a:ext cx="2286000" cy="2489021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090253"/>
      </p:ext>
    </p:extLst>
  </p:cSld>
  <p:clrMapOvr>
    <a:masterClrMapping/>
  </p:clrMapOvr>
  <p:transition spd="slow">
    <p:wheel spokes="1"/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3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rizontal Scroll 5"/>
          <p:cNvSpPr/>
          <p:nvPr/>
        </p:nvSpPr>
        <p:spPr>
          <a:xfrm>
            <a:off x="2090057" y="272715"/>
            <a:ext cx="8582297" cy="223535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ত্রিভূজের </a:t>
            </a:r>
            <a:r>
              <a:rPr lang="bn-IN" sz="8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1973179" y="2859505"/>
            <a:ext cx="8839200" cy="306404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বাহুভেদে ত্রিভূজ ৩ প্রকার। </a:t>
            </a:r>
          </a:p>
        </p:txBody>
      </p:sp>
    </p:spTree>
    <p:extLst>
      <p:ext uri="{BB962C8B-B14F-4D97-AF65-F5344CB8AC3E}">
        <p14:creationId xmlns:p14="http://schemas.microsoft.com/office/powerpoint/2010/main" val="41160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  <p:sndAc>
          <p:stSnd>
            <p:snd r:embed="rId2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29651247"/>
              </p:ext>
            </p:extLst>
          </p:nvPr>
        </p:nvGraphicFramePr>
        <p:xfrm>
          <a:off x="859712" y="300517"/>
          <a:ext cx="9245600" cy="6352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Oval 8"/>
          <p:cNvSpPr/>
          <p:nvPr/>
        </p:nvSpPr>
        <p:spPr>
          <a:xfrm>
            <a:off x="4684295" y="3192379"/>
            <a:ext cx="1427747" cy="1524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ত্রিভূজ</a:t>
            </a:r>
            <a:r>
              <a:rPr lang="bn-IN" dirty="0"/>
              <a:t> 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523873" y="524933"/>
            <a:ext cx="1707593" cy="14223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সমবাহু ত্রিভূজ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117559" y="4716379"/>
            <a:ext cx="1475874" cy="1636295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সমদ্বিবাহু ত্রিভূজ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994357" y="4804610"/>
            <a:ext cx="1892969" cy="14598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বিষমবাহু ত্রিভূজ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343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  <p:sndAc>
          <p:stSnd>
            <p:snd r:embed="rId2" name="coin.wav"/>
          </p:stSnd>
        </p:sndAc>
      </p:transition>
    </mc:Choice>
    <mc:Fallback xmlns="">
      <p:transition spd="slow">
        <p:fade/>
        <p:sndAc>
          <p:stSnd>
            <p:snd r:embed="rId8" name="coi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183"/>
          <a:stretch/>
        </p:blipFill>
        <p:spPr>
          <a:xfrm>
            <a:off x="6737684" y="4183533"/>
            <a:ext cx="3498934" cy="24292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721" y="0"/>
            <a:ext cx="3428087" cy="1844842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12" name="Flowchart: Terminator 11"/>
          <p:cNvSpPr/>
          <p:nvPr/>
        </p:nvSpPr>
        <p:spPr>
          <a:xfrm>
            <a:off x="561474" y="321622"/>
            <a:ext cx="6063915" cy="1410925"/>
          </a:xfrm>
          <a:prstGeom prst="flowChartTermina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সমবাহু ত্রিভূজ 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Flowchart: Terminator 12"/>
          <p:cNvSpPr/>
          <p:nvPr/>
        </p:nvSpPr>
        <p:spPr>
          <a:xfrm>
            <a:off x="449180" y="2533089"/>
            <a:ext cx="6176210" cy="1556085"/>
          </a:xfrm>
          <a:prstGeom prst="flowChartTermina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সমদ্বিবাহু ত্রিভূজ 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Flowchart: Terminator 14"/>
          <p:cNvSpPr/>
          <p:nvPr/>
        </p:nvSpPr>
        <p:spPr>
          <a:xfrm>
            <a:off x="449179" y="4604084"/>
            <a:ext cx="6288505" cy="1588169"/>
          </a:xfrm>
          <a:prstGeom prst="flowChartTermina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বিষমবাহু ত্রিভূজ </a:t>
            </a:r>
            <a:endParaRPr lang="en-US" sz="7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Isosceles Triangle 1"/>
          <p:cNvSpPr/>
          <p:nvPr/>
        </p:nvSpPr>
        <p:spPr>
          <a:xfrm>
            <a:off x="8940800" y="2116667"/>
            <a:ext cx="2464008" cy="2861733"/>
          </a:xfrm>
          <a:prstGeom prst="triangle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154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  <p:sndAc>
          <p:stSnd>
            <p:snd r:embed="rId2" name="coin.wav"/>
          </p:stSnd>
        </p:sndAc>
      </p:transition>
    </mc:Choice>
    <mc:Fallback xmlns="">
      <p:transition spd="slow">
        <p:fade/>
        <p:sndAc>
          <p:stSnd>
            <p:snd r:embed="rId6" name="coi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6F557E2D-95DF-41FF-BA76-0FD1E9E4AB28}"/>
              </a:ext>
            </a:extLst>
          </p:cNvPr>
          <p:cNvSpPr/>
          <p:nvPr/>
        </p:nvSpPr>
        <p:spPr>
          <a:xfrm>
            <a:off x="4982062" y="340963"/>
            <a:ext cx="2270498" cy="3714428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AF69074B-6256-49A7-9CE2-4E506330BB94}"/>
              </a:ext>
            </a:extLst>
          </p:cNvPr>
          <p:cNvSpPr/>
          <p:nvPr/>
        </p:nvSpPr>
        <p:spPr>
          <a:xfrm>
            <a:off x="424916" y="1207578"/>
            <a:ext cx="3964985" cy="2779361"/>
          </a:xfrm>
          <a:custGeom>
            <a:avLst/>
            <a:gdLst>
              <a:gd name="connsiteX0" fmla="*/ 0 w 3487119"/>
              <a:gd name="connsiteY0" fmla="*/ 3580108 h 3580108"/>
              <a:gd name="connsiteX1" fmla="*/ 1743560 w 3487119"/>
              <a:gd name="connsiteY1" fmla="*/ 0 h 3580108"/>
              <a:gd name="connsiteX2" fmla="*/ 3487119 w 3487119"/>
              <a:gd name="connsiteY2" fmla="*/ 3580108 h 3580108"/>
              <a:gd name="connsiteX3" fmla="*/ 0 w 3487119"/>
              <a:gd name="connsiteY3" fmla="*/ 3580108 h 3580108"/>
              <a:gd name="connsiteX0" fmla="*/ 0 w 3487119"/>
              <a:gd name="connsiteY0" fmla="*/ 3161654 h 3161654"/>
              <a:gd name="connsiteX1" fmla="*/ 1681567 w 3487119"/>
              <a:gd name="connsiteY1" fmla="*/ 0 h 3161654"/>
              <a:gd name="connsiteX2" fmla="*/ 3487119 w 3487119"/>
              <a:gd name="connsiteY2" fmla="*/ 3161654 h 3161654"/>
              <a:gd name="connsiteX3" fmla="*/ 0 w 3487119"/>
              <a:gd name="connsiteY3" fmla="*/ 3161654 h 3161654"/>
              <a:gd name="connsiteX0" fmla="*/ 0 w 3673098"/>
              <a:gd name="connsiteY0" fmla="*/ 3161654 h 3161654"/>
              <a:gd name="connsiteX1" fmla="*/ 1681567 w 3673098"/>
              <a:gd name="connsiteY1" fmla="*/ 0 h 3161654"/>
              <a:gd name="connsiteX2" fmla="*/ 3673098 w 3673098"/>
              <a:gd name="connsiteY2" fmla="*/ 3130658 h 3161654"/>
              <a:gd name="connsiteX3" fmla="*/ 0 w 3673098"/>
              <a:gd name="connsiteY3" fmla="*/ 3161654 h 3161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3098" h="3161654">
                <a:moveTo>
                  <a:pt x="0" y="3161654"/>
                </a:moveTo>
                <a:lnTo>
                  <a:pt x="1681567" y="0"/>
                </a:lnTo>
                <a:lnTo>
                  <a:pt x="3673098" y="3130658"/>
                </a:lnTo>
                <a:lnTo>
                  <a:pt x="0" y="3161654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7150A256-2D69-4AC0-8004-CC8D65E803DC}"/>
              </a:ext>
            </a:extLst>
          </p:cNvPr>
          <p:cNvSpPr/>
          <p:nvPr/>
        </p:nvSpPr>
        <p:spPr>
          <a:xfrm>
            <a:off x="8051368" y="408123"/>
            <a:ext cx="3200402" cy="3580108"/>
          </a:xfrm>
          <a:custGeom>
            <a:avLst/>
            <a:gdLst>
              <a:gd name="connsiteX0" fmla="*/ 0 w 3487119"/>
              <a:gd name="connsiteY0" fmla="*/ 3580108 h 3580108"/>
              <a:gd name="connsiteX1" fmla="*/ 1743560 w 3487119"/>
              <a:gd name="connsiteY1" fmla="*/ 0 h 3580108"/>
              <a:gd name="connsiteX2" fmla="*/ 3487119 w 3487119"/>
              <a:gd name="connsiteY2" fmla="*/ 3580108 h 3580108"/>
              <a:gd name="connsiteX3" fmla="*/ 0 w 3487119"/>
              <a:gd name="connsiteY3" fmla="*/ 3580108 h 3580108"/>
              <a:gd name="connsiteX0" fmla="*/ 0 w 4657241"/>
              <a:gd name="connsiteY0" fmla="*/ 4122549 h 4122549"/>
              <a:gd name="connsiteX1" fmla="*/ 4657241 w 4657241"/>
              <a:gd name="connsiteY1" fmla="*/ 0 h 4122549"/>
              <a:gd name="connsiteX2" fmla="*/ 3487119 w 4657241"/>
              <a:gd name="connsiteY2" fmla="*/ 4122549 h 4122549"/>
              <a:gd name="connsiteX3" fmla="*/ 0 w 4657241"/>
              <a:gd name="connsiteY3" fmla="*/ 4122549 h 4122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57241" h="4122549">
                <a:moveTo>
                  <a:pt x="0" y="4122549"/>
                </a:moveTo>
                <a:lnTo>
                  <a:pt x="4657241" y="0"/>
                </a:lnTo>
                <a:lnTo>
                  <a:pt x="3487119" y="4122549"/>
                </a:lnTo>
                <a:lnTo>
                  <a:pt x="0" y="4122549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782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2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9059334" y="237957"/>
            <a:ext cx="2089926" cy="1929510"/>
          </a:xfrm>
          <a:prstGeom prst="triangl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sosceles Triangle 2"/>
          <p:cNvSpPr/>
          <p:nvPr/>
        </p:nvSpPr>
        <p:spPr>
          <a:xfrm>
            <a:off x="9526616" y="2571132"/>
            <a:ext cx="1219199" cy="1844842"/>
          </a:xfrm>
          <a:prstGeom prst="triangle">
            <a:avLst/>
          </a:prstGeom>
          <a:solidFill>
            <a:srgbClr val="92D05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609600" y="505326"/>
            <a:ext cx="5842000" cy="147587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ত্রিভূজের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প্রতেক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বাহুই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সমবাহু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ত্রিভূজ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বলে।চিত্রে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</a:p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কখগ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সমবাহু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ত্রিভূজ</a:t>
            </a:r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609601" y="2657558"/>
            <a:ext cx="5842000" cy="1423375"/>
          </a:xfrm>
          <a:prstGeom prst="roundRect">
            <a:avLst/>
          </a:prstGeom>
          <a:solidFill>
            <a:schemeClr val="bg2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ত্রিভূজের দুইটি বাহু সমান কিন্তু অন্য বাহু উক্ত বাহুর সমান নয় তাকে সমদ্বিবাহু বলে।চিত্রে,পফব একটি সমদ্বিবাহু ত্রিভূজ।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05852" y="4788567"/>
            <a:ext cx="5559481" cy="140903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ত্রিভূজের তিনটি বাহুই  অসমান তাকে বিষমবাহু ত্রিভূজ বলে।চিত্রে বচম একটি বিষমবাহু ত্রিভূজ।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951493" y="2197768"/>
            <a:ext cx="410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000" dirty="0"/>
              <a:t>ক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11160504" y="2149279"/>
            <a:ext cx="354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খ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flipH="1">
            <a:off x="10337081" y="3439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গ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360233" y="4395881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/>
              <a:t>প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0759453" y="4358388"/>
            <a:ext cx="64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ফ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0099394" y="228822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ব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8905774" y="6448925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ব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0713734" y="639296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চ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945253" y="4419235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ম </a:t>
            </a:r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9059334" y="4788567"/>
            <a:ext cx="1576750" cy="1648709"/>
          </a:xfrm>
          <a:prstGeom prst="rtTriangle">
            <a:avLst/>
          </a:prstGeom>
          <a:solidFill>
            <a:srgbClr val="0070C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qual 3"/>
          <p:cNvSpPr/>
          <p:nvPr/>
        </p:nvSpPr>
        <p:spPr>
          <a:xfrm rot="19691067">
            <a:off x="10290562" y="1022553"/>
            <a:ext cx="691043" cy="338667"/>
          </a:xfrm>
          <a:prstGeom prst="mathEqua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Equal 17"/>
          <p:cNvSpPr/>
          <p:nvPr/>
        </p:nvSpPr>
        <p:spPr>
          <a:xfrm rot="16200000">
            <a:off x="9632941" y="1990283"/>
            <a:ext cx="691043" cy="338667"/>
          </a:xfrm>
          <a:prstGeom prst="mathEqua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Equal 18"/>
          <p:cNvSpPr/>
          <p:nvPr/>
        </p:nvSpPr>
        <p:spPr>
          <a:xfrm rot="2003538">
            <a:off x="9181094" y="1053162"/>
            <a:ext cx="691043" cy="338667"/>
          </a:xfrm>
          <a:prstGeom prst="mathEqua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Equal 4"/>
          <p:cNvSpPr/>
          <p:nvPr/>
        </p:nvSpPr>
        <p:spPr>
          <a:xfrm rot="1930466">
            <a:off x="9474236" y="3470221"/>
            <a:ext cx="709763" cy="411686"/>
          </a:xfrm>
          <a:prstGeom prst="mathEqua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Equal 20"/>
          <p:cNvSpPr/>
          <p:nvPr/>
        </p:nvSpPr>
        <p:spPr>
          <a:xfrm rot="20113902">
            <a:off x="10185213" y="3444367"/>
            <a:ext cx="709763" cy="411686"/>
          </a:xfrm>
          <a:prstGeom prst="mathEqua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0537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  <p:sndAc>
          <p:stSnd>
            <p:snd r:embed="rId2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24" grpId="0" animBg="1"/>
      <p:bldP spid="25" grpId="0" animBg="1"/>
      <p:bldP spid="26" grpId="0" animBg="1"/>
      <p:bldP spid="32" grpId="0"/>
      <p:bldP spid="33" grpId="0"/>
      <p:bldP spid="34" grpId="0"/>
      <p:bldP spid="35" grpId="0"/>
      <p:bldP spid="36" grpId="0"/>
      <p:bldP spid="37" grpId="0"/>
      <p:bldP spid="39" grpId="0"/>
      <p:bldP spid="40" grpId="0"/>
      <p:bldP spid="41" grpId="0"/>
      <p:bldP spid="7" grpId="0" animBg="1"/>
      <p:bldP spid="4" grpId="0" animBg="1"/>
      <p:bldP spid="18" grpId="0" animBg="1"/>
      <p:bldP spid="19" grpId="0" animBg="1"/>
      <p:bldP spid="5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642" y="200525"/>
            <a:ext cx="5117431" cy="6464969"/>
          </a:xfrm>
          <a:prstGeom prst="rect">
            <a:avLst/>
          </a:prstGeom>
        </p:spPr>
      </p:pic>
      <p:sp>
        <p:nvSpPr>
          <p:cNvPr id="6" name="Pentagon 5"/>
          <p:cNvSpPr/>
          <p:nvPr/>
        </p:nvSpPr>
        <p:spPr>
          <a:xfrm>
            <a:off x="770021" y="978568"/>
            <a:ext cx="5807242" cy="3288632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35242" y="1219200"/>
            <a:ext cx="360947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সবাই ত্রিভূজ আঁকি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72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2" name="coin.wav"/>
          </p:stSnd>
        </p:sndAc>
      </p:transition>
    </mc:Choice>
    <mc:Fallback xmlns="">
      <p:transition spd="slow">
        <p:checker/>
        <p:sndAc>
          <p:stSnd>
            <p:snd r:embed="rId4" name="coi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54687" y="348935"/>
            <a:ext cx="8305049" cy="1125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8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8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7149279" y="1765580"/>
            <a:ext cx="4920801" cy="125128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 সমবাহু ত্রিভূজ  আঁকবে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49279" y="3473337"/>
            <a:ext cx="4920801" cy="127772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 সমদ্বিবাহু ত্রিভূজ  আঁকবে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09172" y="5041778"/>
            <a:ext cx="4920800" cy="12777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 বিষমবাহু ত্রিভূজ  আঁকাবে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79352" y="1834106"/>
            <a:ext cx="3080085" cy="12512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সমবাহু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21423" y="3296281"/>
            <a:ext cx="3134348" cy="127772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সমদ্বিবাহু দল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79352" y="5041778"/>
            <a:ext cx="3080085" cy="127772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বিষমবাহু দল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460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2" name="coin.wav"/>
          </p:stSnd>
        </p:sndAc>
      </p:transition>
    </mc:Choice>
    <mc:Fallback xmlns="">
      <p:transition spd="slow">
        <p:checker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711116" y="148390"/>
            <a:ext cx="5775158" cy="192505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মূলায়ন </a:t>
            </a:r>
            <a:endParaRPr lang="en-US" sz="8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1082841" y="2149641"/>
            <a:ext cx="9031705" cy="1106905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ত্রিভূজের সংজ্ঞা কি ? </a:t>
            </a:r>
            <a:endParaRPr lang="en-US" sz="8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1098883" y="4844711"/>
            <a:ext cx="9031705" cy="1106905"/>
          </a:xfrm>
          <a:prstGeom prst="flowChartTerminator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/>
              <a:t> </a:t>
            </a:r>
            <a:r>
              <a:rPr lang="bn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ত্রিভূজ সেপ দিয়ে তিনটি ছবি আঁকো ?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1082842" y="3569366"/>
            <a:ext cx="9031705" cy="1106905"/>
          </a:xfrm>
          <a:prstGeom prst="flowChartTermina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সমবাহু ও বিষমবাহু ত্রিভূজের পার্থক্য কি ?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80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2" name="coin.wav"/>
          </p:stSnd>
        </p:sndAc>
      </p:transition>
    </mc:Choice>
    <mc:Fallback xmlns="">
      <p:transition spd="slow">
        <p:checker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975021" y="2795597"/>
            <a:ext cx="1886732" cy="1337732"/>
          </a:xfrm>
          <a:prstGeom prst="triangle">
            <a:avLst>
              <a:gd name="adj" fmla="val 467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1272710" y="479449"/>
            <a:ext cx="1886732" cy="1738812"/>
          </a:xfrm>
          <a:prstGeom prst="triangle">
            <a:avLst>
              <a:gd name="adj" fmla="val 4904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ight Triangle 8"/>
          <p:cNvSpPr/>
          <p:nvPr/>
        </p:nvSpPr>
        <p:spPr>
          <a:xfrm>
            <a:off x="677333" y="4578866"/>
            <a:ext cx="2482109" cy="14832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17931" y="3244334"/>
            <a:ext cx="20393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সমদ্বিবাহু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21600" y="1534068"/>
            <a:ext cx="195792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বিষমবাহু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82432" y="5090067"/>
            <a:ext cx="15071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সমবাহু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34933" y="239258"/>
            <a:ext cx="2997200" cy="92333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মিলকরন</a:t>
            </a:r>
            <a:r>
              <a:rPr lang="bn-IN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29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  <p:sndAc>
          <p:stSnd>
            <p:snd r:embed="rId2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7 L -0.52877 0.554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45" y="27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-0.4944 -0.3435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27" y="-17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-0.5319 -0.3143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02" y="-15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18E66DA8-3278-44BB-B71F-201E982144F5}"/>
              </a:ext>
            </a:extLst>
          </p:cNvPr>
          <p:cNvSpPr/>
          <p:nvPr/>
        </p:nvSpPr>
        <p:spPr>
          <a:xfrm>
            <a:off x="222069" y="1735810"/>
            <a:ext cx="2821577" cy="4051036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382A5A1-3FCD-4437-A0D1-B53D6DF97A88}"/>
              </a:ext>
            </a:extLst>
          </p:cNvPr>
          <p:cNvSpPr/>
          <p:nvPr/>
        </p:nvSpPr>
        <p:spPr>
          <a:xfrm>
            <a:off x="3043646" y="1735810"/>
            <a:ext cx="8503920" cy="48332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atin typeface="SutonnyMJ" pitchFamily="2" charset="0"/>
              </a:rPr>
              <a:t> </a:t>
            </a:r>
            <a:r>
              <a:rPr lang="bn-IN" sz="4400" smtClean="0">
                <a:latin typeface="NikoshBAN" panose="02000000000000000000" pitchFamily="2" charset="0"/>
                <a:cs typeface="NikoshBAN" panose="02000000000000000000" pitchFamily="2" charset="0"/>
              </a:rPr>
              <a:t>নুরানী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আকিদা</a:t>
            </a: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শিক্ষিকা</a:t>
            </a: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দিঘন স প্রা বি</a:t>
            </a: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দিনাজপুর সদর,দিনাজপুর।</a:t>
            </a:r>
          </a:p>
        </p:txBody>
      </p:sp>
      <p:sp>
        <p:nvSpPr>
          <p:cNvPr id="5" name="Horizontal Scroll 4"/>
          <p:cNvSpPr/>
          <p:nvPr/>
        </p:nvSpPr>
        <p:spPr>
          <a:xfrm>
            <a:off x="3214914" y="0"/>
            <a:ext cx="8161383" cy="174171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52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  <p:sndAc>
          <p:stSnd>
            <p:snd r:embed="rId2" name="coin.wav"/>
          </p:stSnd>
        </p:sndAc>
      </p:transition>
    </mc:Choice>
    <mc:Fallback xmlns="">
      <p:transition spd="slow">
        <p:fade/>
        <p:sndAc>
          <p:stSnd>
            <p:snd r:embed="rId4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ertical Scroll 7"/>
          <p:cNvSpPr/>
          <p:nvPr/>
        </p:nvSpPr>
        <p:spPr>
          <a:xfrm>
            <a:off x="1171074" y="529389"/>
            <a:ext cx="9144000" cy="5887453"/>
          </a:xfrm>
          <a:prstGeom prst="verticalScroll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Wave4">
              <a:avLst/>
            </a:prstTxWarp>
          </a:bodyPr>
          <a:lstStyle/>
          <a:p>
            <a:pPr algn="ctr"/>
            <a:r>
              <a:rPr lang="bn-IN" sz="9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IN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726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oin.wav"/>
          </p:stSnd>
        </p:sndAc>
      </p:transition>
    </mc:Choice>
    <mc:Fallback xmlns="">
      <p:transition spd="slow">
        <p:fade/>
        <p:sndAc>
          <p:stSnd>
            <p:snd r:embed="rId4" name="coi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F1BE258C-2B09-4F66-BCCA-BA1DDAB193DE}"/>
              </a:ext>
            </a:extLst>
          </p:cNvPr>
          <p:cNvSpPr/>
          <p:nvPr/>
        </p:nvSpPr>
        <p:spPr>
          <a:xfrm>
            <a:off x="1698172" y="365761"/>
            <a:ext cx="9627325" cy="1593668"/>
          </a:xfrm>
          <a:prstGeom prst="horizontalScroll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latin typeface="SutonnyMJ" pitchFamily="2" charset="0"/>
              </a:rPr>
              <a:t>cvV</a:t>
            </a:r>
            <a:r>
              <a:rPr lang="en-US" sz="6600" dirty="0">
                <a:latin typeface="SutonnyMJ" pitchFamily="2" charset="0"/>
              </a:rPr>
              <a:t> </a:t>
            </a:r>
            <a:r>
              <a:rPr lang="en-US" sz="6600" dirty="0" err="1">
                <a:latin typeface="SutonnyMJ" pitchFamily="2" charset="0"/>
              </a:rPr>
              <a:t>cwiwPwZ</a:t>
            </a:r>
            <a:endParaRPr lang="en-US" sz="6600" dirty="0">
              <a:latin typeface="SutonnyMJ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34650E-2BA0-456A-AACC-46F677C06BF7}"/>
              </a:ext>
            </a:extLst>
          </p:cNvPr>
          <p:cNvSpPr/>
          <p:nvPr/>
        </p:nvSpPr>
        <p:spPr>
          <a:xfrm>
            <a:off x="1698172" y="2285999"/>
            <a:ext cx="9509759" cy="457200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SutonnyMJ" pitchFamily="2" charset="0"/>
              </a:rPr>
              <a:t>‡</a:t>
            </a:r>
            <a:r>
              <a:rPr lang="en-US" sz="6000" dirty="0" err="1">
                <a:latin typeface="SutonnyMJ" pitchFamily="2" charset="0"/>
              </a:rPr>
              <a:t>kÖwY</a:t>
            </a:r>
            <a:r>
              <a:rPr lang="en-US" sz="6000" dirty="0">
                <a:latin typeface="SutonnyMJ" pitchFamily="2" charset="0"/>
              </a:rPr>
              <a:t> : </a:t>
            </a:r>
            <a:r>
              <a:rPr lang="en-US" sz="6000" dirty="0" err="1">
                <a:latin typeface="SutonnyMJ" pitchFamily="2" charset="0"/>
              </a:rPr>
              <a:t>PZz</a:t>
            </a:r>
            <a:r>
              <a:rPr lang="en-US" sz="6000" dirty="0">
                <a:latin typeface="SutonnyMJ" pitchFamily="2" charset="0"/>
              </a:rPr>
              <a:t>_©</a:t>
            </a:r>
          </a:p>
          <a:p>
            <a:pPr algn="ctr"/>
            <a:r>
              <a:rPr lang="en-US" sz="6000" dirty="0" err="1">
                <a:latin typeface="SutonnyMJ" pitchFamily="2" charset="0"/>
              </a:rPr>
              <a:t>cvV</a:t>
            </a:r>
            <a:r>
              <a:rPr lang="en-US" sz="6000" dirty="0">
                <a:latin typeface="SutonnyMJ" pitchFamily="2" charset="0"/>
              </a:rPr>
              <a:t> :</a:t>
            </a:r>
            <a:r>
              <a:rPr lang="en-US" sz="6000" dirty="0" err="1">
                <a:latin typeface="SutonnyMJ" pitchFamily="2" charset="0"/>
              </a:rPr>
              <a:t>R¨vwgwZ</a:t>
            </a:r>
            <a:r>
              <a:rPr lang="en-US" sz="6000" dirty="0">
                <a:latin typeface="SutonnyMJ" pitchFamily="2" charset="0"/>
              </a:rPr>
              <a:t>  </a:t>
            </a:r>
          </a:p>
          <a:p>
            <a:pPr algn="ctr"/>
            <a:r>
              <a:rPr lang="en-US" sz="6000" dirty="0" err="1">
                <a:latin typeface="SutonnyMJ" pitchFamily="2" charset="0"/>
              </a:rPr>
              <a:t>cvV¨vsk</a:t>
            </a:r>
            <a:r>
              <a:rPr lang="en-US" sz="6000" dirty="0">
                <a:latin typeface="SutonnyMJ" pitchFamily="2" charset="0"/>
              </a:rPr>
              <a:t> : </a:t>
            </a:r>
            <a:r>
              <a:rPr lang="en-US" sz="6000" dirty="0" err="1">
                <a:latin typeface="SutonnyMJ" pitchFamily="2" charset="0"/>
              </a:rPr>
              <a:t>wÎf‚R</a:t>
            </a:r>
            <a:r>
              <a:rPr lang="en-US" sz="6000" dirty="0">
                <a:latin typeface="SutonnyMJ" pitchFamily="2" charset="0"/>
              </a:rPr>
              <a:t> </a:t>
            </a:r>
          </a:p>
          <a:p>
            <a:pPr algn="ctr"/>
            <a:r>
              <a:rPr lang="en-US" sz="6000" dirty="0" err="1">
                <a:latin typeface="SutonnyMJ" pitchFamily="2" charset="0"/>
              </a:rPr>
              <a:t>ZvwiL</a:t>
            </a:r>
            <a:r>
              <a:rPr lang="en-US" sz="6000" dirty="0">
                <a:latin typeface="SutonnyMJ" pitchFamily="2" charset="0"/>
              </a:rPr>
              <a:t> :10/10/18 </a:t>
            </a:r>
            <a:r>
              <a:rPr lang="en-US" sz="6000" dirty="0" err="1">
                <a:latin typeface="SutonnyMJ" pitchFamily="2" charset="0"/>
              </a:rPr>
              <a:t>wL</a:t>
            </a:r>
            <a:r>
              <a:rPr lang="en-US" sz="6000" dirty="0">
                <a:latin typeface="SutonnyMJ" pitchFamily="2" charset="0"/>
              </a:rPr>
              <a:t>ª :</a:t>
            </a:r>
          </a:p>
        </p:txBody>
      </p:sp>
    </p:spTree>
    <p:extLst>
      <p:ext uri="{BB962C8B-B14F-4D97-AF65-F5344CB8AC3E}">
        <p14:creationId xmlns:p14="http://schemas.microsoft.com/office/powerpoint/2010/main" val="16858282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  <p:sndAc>
          <p:stSnd>
            <p:snd r:embed="rId2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5073" y="674227"/>
            <a:ext cx="68018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8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34980" y="2656173"/>
            <a:ext cx="10447867" cy="31393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২৯.১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চিনতে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ভেদে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নামকরন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২৯.২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ভেদে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আকতে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3972618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2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B2E118F8-BB36-4C47-A5A0-B07CE5983487}"/>
              </a:ext>
            </a:extLst>
          </p:cNvPr>
          <p:cNvSpPr/>
          <p:nvPr/>
        </p:nvSpPr>
        <p:spPr>
          <a:xfrm>
            <a:off x="1031965" y="875210"/>
            <a:ext cx="10530840" cy="4519749"/>
          </a:xfrm>
          <a:prstGeom prst="triangle">
            <a:avLst>
              <a:gd name="adj" fmla="val 511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SutonnyMJ" pitchFamily="2" charset="0"/>
              </a:rPr>
              <a:t>‡</a:t>
            </a:r>
            <a:r>
              <a:rPr lang="en-US" sz="5400" dirty="0" err="1">
                <a:latin typeface="SutonnyMJ" pitchFamily="2" charset="0"/>
              </a:rPr>
              <a:t>Zvgiv</a:t>
            </a:r>
            <a:r>
              <a:rPr lang="en-US" sz="5400" dirty="0">
                <a:latin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</a:rPr>
              <a:t>wZb‡Kvbv</a:t>
            </a:r>
            <a:r>
              <a:rPr lang="en-US" sz="5400" dirty="0">
                <a:latin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</a:rPr>
              <a:t>AvK„wZi</a:t>
            </a:r>
            <a:r>
              <a:rPr lang="en-US" sz="5400" dirty="0">
                <a:latin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</a:rPr>
              <a:t>wKQz</a:t>
            </a:r>
            <a:r>
              <a:rPr lang="en-US" sz="5400" dirty="0">
                <a:latin typeface="SutonnyMJ" pitchFamily="2" charset="0"/>
              </a:rPr>
              <a:t> †`‡</a:t>
            </a:r>
            <a:r>
              <a:rPr lang="en-US" sz="5400" dirty="0" err="1">
                <a:latin typeface="SutonnyMJ" pitchFamily="2" charset="0"/>
              </a:rPr>
              <a:t>L‡Qv</a:t>
            </a:r>
            <a:r>
              <a:rPr lang="en-US" sz="5400" dirty="0">
                <a:latin typeface="SutonnyMJ" pitchFamily="2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734124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2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219" y="626393"/>
            <a:ext cx="3882189" cy="39717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16" y="626392"/>
            <a:ext cx="3093147" cy="39717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7965" y="626393"/>
            <a:ext cx="3754855" cy="39717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09036" y="4889175"/>
            <a:ext cx="10433784" cy="175432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পিরামিড,কাগজের তৈরী প্লেন,ভাজ করা(ফোল্ডিং)পাখা ইত্যাদি।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7271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3" name="coin.wav"/>
          </p:stSnd>
        </p:sndAc>
      </p:transition>
    </mc:Choice>
    <mc:Fallback xmlns="">
      <p:transition spd="slow">
        <p:fade/>
        <p:sndAc>
          <p:stSnd>
            <p:snd r:embed="rId7" name="coi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786064" y="953588"/>
            <a:ext cx="10619872" cy="4885509"/>
          </a:xfrm>
          <a:prstGeom prst="flowChartAlternateProcess">
            <a:avLst/>
          </a:prstGeom>
          <a:solidFill>
            <a:schemeClr val="accent2">
              <a:lumMod val="5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latin typeface="SutonnyMJ" pitchFamily="2" charset="0"/>
              </a:rPr>
              <a:t>AvR‡Ki</a:t>
            </a:r>
            <a:r>
              <a:rPr lang="en-US" sz="6600" dirty="0">
                <a:latin typeface="SutonnyMJ" pitchFamily="2" charset="0"/>
              </a:rPr>
              <a:t> </a:t>
            </a:r>
            <a:r>
              <a:rPr lang="en-US" sz="6600" dirty="0" err="1">
                <a:latin typeface="SutonnyMJ" pitchFamily="2" charset="0"/>
              </a:rPr>
              <a:t>cvV</a:t>
            </a:r>
            <a:r>
              <a:rPr lang="en-US" sz="6600" dirty="0">
                <a:latin typeface="SutonnyMJ" pitchFamily="2" charset="0"/>
              </a:rPr>
              <a:t> : ÔÔ </a:t>
            </a:r>
            <a:r>
              <a:rPr lang="en-US" sz="6600" dirty="0" err="1">
                <a:latin typeface="SutonnyMJ" pitchFamily="2" charset="0"/>
              </a:rPr>
              <a:t>wÎf‚R</a:t>
            </a:r>
            <a:r>
              <a:rPr lang="en-US" sz="6600" dirty="0">
                <a:latin typeface="SutonnyMJ" pitchFamily="2" charset="0"/>
              </a:rPr>
              <a:t> Ó </a:t>
            </a:r>
          </a:p>
        </p:txBody>
      </p:sp>
    </p:spTree>
    <p:extLst>
      <p:ext uri="{BB962C8B-B14F-4D97-AF65-F5344CB8AC3E}">
        <p14:creationId xmlns:p14="http://schemas.microsoft.com/office/powerpoint/2010/main" val="29525756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2" name="coin.wav"/>
          </p:stSnd>
        </p:sndAc>
      </p:transition>
    </mc:Choice>
    <mc:Fallback xmlns="">
      <p:transition spd="slow">
        <p:fade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434" y="128336"/>
            <a:ext cx="5130724" cy="6246338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>
            <a:off x="272716" y="256673"/>
            <a:ext cx="5710989" cy="33528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ত্রিভূজ আকৃতির পেপার ওয়েট,পাথর দেখিয়ে বলবো তোমরা কি দেখতে পাচ্ছো?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72717" y="3761873"/>
            <a:ext cx="6015788" cy="2935704"/>
          </a:xfrm>
          <a:prstGeom prst="rightArrow">
            <a:avLst>
              <a:gd name="adj1" fmla="val 50000"/>
              <a:gd name="adj2" fmla="val 664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 সবাই তিনকোণা পাথর দেখছি তাই না? তিনকোণা আকার কে আমরা ত্রিভুজ ও বলতে পারি।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1962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  <p:sndAc>
          <p:stSnd>
            <p:snd r:embed="rId2" name="coin.wav"/>
          </p:stSnd>
        </p:sndAc>
      </p:transition>
    </mc:Choice>
    <mc:Fallback xmlns="">
      <p:transition spd="slow">
        <p:fade/>
        <p:sndAc>
          <p:stSnd>
            <p:snd r:embed="rId4" name="coi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5811" y="0"/>
            <a:ext cx="3927057" cy="30319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580" y="3465095"/>
            <a:ext cx="3124952" cy="2519363"/>
          </a:xfrm>
          <a:prstGeom prst="rect">
            <a:avLst/>
          </a:prstGeom>
        </p:spPr>
      </p:pic>
      <p:sp>
        <p:nvSpPr>
          <p:cNvPr id="4" name="Flowchart: Terminator 3"/>
          <p:cNvSpPr/>
          <p:nvPr/>
        </p:nvSpPr>
        <p:spPr>
          <a:xfrm>
            <a:off x="994610" y="661359"/>
            <a:ext cx="5486400" cy="1717258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8800" dirty="0">
                <a:latin typeface="NikoshBAN" panose="02000000000000000000" pitchFamily="2" charset="0"/>
                <a:cs typeface="NikoshBAN" panose="02000000000000000000" pitchFamily="2" charset="0"/>
              </a:rPr>
              <a:t>ত্রি=তিন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Terminator 5"/>
          <p:cNvSpPr/>
          <p:nvPr/>
        </p:nvSpPr>
        <p:spPr>
          <a:xfrm>
            <a:off x="994610" y="3593432"/>
            <a:ext cx="6031832" cy="1821530"/>
          </a:xfrm>
          <a:prstGeom prst="flowChartTerminator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ভূজ=বাহু বা হাত </a:t>
            </a:r>
            <a:endParaRPr lang="en-US" sz="8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1030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oin.wav"/>
          </p:stSnd>
        </p:sndAc>
      </p:transition>
    </mc:Choice>
    <mc:Fallback xmlns="">
      <p:transition spd="slow">
        <p:fade/>
        <p:sndAc>
          <p:stSnd>
            <p:snd r:embed="rId5" name="coi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3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</TotalTime>
  <Words>256</Words>
  <Application>Microsoft Office PowerPoint</Application>
  <PresentationFormat>Widescreen</PresentationFormat>
  <Paragraphs>69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33" baseType="lpstr">
      <vt:lpstr>Arial</vt:lpstr>
      <vt:lpstr>Calibri</vt:lpstr>
      <vt:lpstr>Century Gothic</vt:lpstr>
      <vt:lpstr>Corbel</vt:lpstr>
      <vt:lpstr>Gill Sans MT</vt:lpstr>
      <vt:lpstr>NikoshBAN</vt:lpstr>
      <vt:lpstr>SutonnyMJ</vt:lpstr>
      <vt:lpstr>Vrinda</vt:lpstr>
      <vt:lpstr>Wingdings 2</vt:lpstr>
      <vt:lpstr>Wingdings 3</vt:lpstr>
      <vt:lpstr>Wisp</vt:lpstr>
      <vt:lpstr>Gallery</vt:lpstr>
      <vt:lpstr>Frame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94</cp:revision>
  <dcterms:created xsi:type="dcterms:W3CDTF">2018-04-02T04:06:47Z</dcterms:created>
  <dcterms:modified xsi:type="dcterms:W3CDTF">2019-10-25T00:50:16Z</dcterms:modified>
</cp:coreProperties>
</file>