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6E2D14-0C8D-4A0F-8138-AEB8C15E16CB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BC6F98-EA8D-4648-8763-05790205C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0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US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কারা</a:t>
            </a:r>
            <a:r>
              <a:rPr lang="en-US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baseline="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baseline="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US" baseline="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baseline="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baseline="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নৃতাত্বিক</a:t>
            </a:r>
            <a:r>
              <a:rPr lang="en-US" baseline="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সম্প্রদায়</a:t>
            </a:r>
            <a:r>
              <a:rPr lang="en-US" baseline="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baseline="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baseline="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লোকগুলো</a:t>
            </a:r>
            <a:r>
              <a:rPr lang="en-US" baseline="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baseline="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aseline="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নৃগোষ্ঠীর</a:t>
            </a:r>
            <a:r>
              <a:rPr lang="en-US" baseline="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C6F98-EA8D-4648-8763-05790205C7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9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C6F98-EA8D-4648-8763-05790205C7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57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গারোরা সাধারণত</a:t>
            </a:r>
            <a:r>
              <a:rPr lang="bn-IN" baseline="0" dirty="0" smtClean="0"/>
              <a:t> কি কাজ করে জীবিকা নির্বাহ করে? বর্তমানে কি ধরনের কাজ করে?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BC6F98-EA8D-4648-8763-05790205C76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118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63AC-6CE7-459C-B4E3-13D0A386C1E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DFBE-7514-493A-819C-29B52067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33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63AC-6CE7-459C-B4E3-13D0A386C1E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DFBE-7514-493A-819C-29B52067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2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63AC-6CE7-459C-B4E3-13D0A386C1E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DFBE-7514-493A-819C-29B52067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55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63AC-6CE7-459C-B4E3-13D0A386C1E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DFBE-7514-493A-819C-29B52067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39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63AC-6CE7-459C-B4E3-13D0A386C1E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DFBE-7514-493A-819C-29B52067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77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63AC-6CE7-459C-B4E3-13D0A386C1E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DFBE-7514-493A-819C-29B52067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79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63AC-6CE7-459C-B4E3-13D0A386C1E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DFBE-7514-493A-819C-29B52067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70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63AC-6CE7-459C-B4E3-13D0A386C1E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DFBE-7514-493A-819C-29B52067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747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63AC-6CE7-459C-B4E3-13D0A386C1E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DFBE-7514-493A-819C-29B52067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00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63AC-6CE7-459C-B4E3-13D0A386C1E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DFBE-7514-493A-819C-29B52067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57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63AC-6CE7-459C-B4E3-13D0A386C1E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DFBE-7514-493A-819C-29B52067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E63AC-6CE7-459C-B4E3-13D0A386C1E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2DFBE-7514-493A-819C-29B5206760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073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0" t="15698" r="10994" b="8509"/>
          <a:stretch/>
        </p:blipFill>
        <p:spPr>
          <a:xfrm>
            <a:off x="2715490" y="1025235"/>
            <a:ext cx="7141757" cy="4572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21132" y="1025234"/>
            <a:ext cx="4738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 smtClean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3600" dirty="0" smtClean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3600" dirty="0" smtClean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3600" dirty="0">
              <a:ln w="0">
                <a:solidFill>
                  <a:srgbClr val="FFFF00"/>
                </a:solidFill>
              </a:ln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3" b="95000" l="12188" r="94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140" y="2715494"/>
            <a:ext cx="2881742" cy="288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55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449656" y="1359909"/>
            <a:ext cx="7443354" cy="4253345"/>
            <a:chOff x="2449656" y="1359909"/>
            <a:chExt cx="7443354" cy="425334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9656" y="1359909"/>
              <a:ext cx="7443354" cy="4253345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439515" y="2840183"/>
              <a:ext cx="3463636" cy="830997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r>
                <a:rPr lang="en-US" sz="4800" b="1" dirty="0" err="1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কেমন</a:t>
              </a:r>
              <a:r>
                <a:rPr lang="en-US" sz="4800" b="1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আছ</a:t>
              </a:r>
              <a:r>
                <a:rPr lang="en-US" sz="4800" b="1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সবাই</a:t>
              </a:r>
              <a:endPara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1125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56" y="1359909"/>
            <a:ext cx="7443354" cy="425334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874426" y="2109214"/>
            <a:ext cx="3013752" cy="3122023"/>
          </a:xfrm>
          <a:prstGeom prst="roundRect">
            <a:avLst/>
          </a:prstGeom>
          <a:solidFill>
            <a:srgbClr val="00FF99">
              <a:alpha val="58039"/>
            </a:srgb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dirty="0" smtClean="0"/>
          </a:p>
          <a:p>
            <a:pPr algn="ctr"/>
            <a:endParaRPr lang="bn-IN" dirty="0"/>
          </a:p>
          <a:p>
            <a:pPr algn="ctr"/>
            <a:endParaRPr lang="bn-IN" dirty="0" smtClean="0"/>
          </a:p>
          <a:p>
            <a:pPr algn="ctr"/>
            <a:endParaRPr lang="bn-IN" dirty="0"/>
          </a:p>
          <a:p>
            <a:pPr algn="ctr"/>
            <a:r>
              <a:rPr lang="bn-IN" sz="2000" dirty="0" smtClean="0">
                <a:solidFill>
                  <a:srgbClr val="003399"/>
                </a:solidFill>
              </a:rPr>
              <a:t>মোঃ আবদুল বাসেত</a:t>
            </a:r>
          </a:p>
          <a:p>
            <a:pPr algn="ctr"/>
            <a:r>
              <a:rPr lang="bn-IN" dirty="0" smtClean="0">
                <a:solidFill>
                  <a:schemeClr val="tx1"/>
                </a:solidFill>
              </a:rPr>
              <a:t>সহ. শিক্ষক (আই.সি.টি)</a:t>
            </a:r>
          </a:p>
          <a:p>
            <a:pPr algn="ctr"/>
            <a:r>
              <a:rPr lang="bn-IN" dirty="0" smtClean="0">
                <a:solidFill>
                  <a:schemeClr val="accent5">
                    <a:lumMod val="50000"/>
                  </a:schemeClr>
                </a:solidFill>
              </a:rPr>
              <a:t>সাতমোড়া উচ্চ বিদ্যালয়</a:t>
            </a:r>
          </a:p>
          <a:p>
            <a:pPr algn="ctr"/>
            <a:r>
              <a:rPr lang="bn-IN" dirty="0" smtClean="0">
                <a:solidFill>
                  <a:schemeClr val="accent5">
                    <a:lumMod val="50000"/>
                  </a:schemeClr>
                </a:solidFill>
              </a:rPr>
              <a:t>নবীনগর, ব্রাহ্মণবাড়ীয়া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Cell: 01710998333</a:t>
            </a:r>
          </a:p>
          <a:p>
            <a:r>
              <a:rPr lang="bn-IN" sz="1400" dirty="0" smtClean="0">
                <a:solidFill>
                  <a:schemeClr val="tx1"/>
                </a:solidFill>
              </a:rPr>
              <a:t>     </a:t>
            </a:r>
            <a:r>
              <a:rPr lang="en-US" sz="1400" dirty="0" smtClean="0">
                <a:solidFill>
                  <a:schemeClr val="tx1"/>
                </a:solidFill>
              </a:rPr>
              <a:t>Email: shsab1972@gmail.com</a:t>
            </a:r>
            <a:endParaRPr lang="bn-IN" sz="14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761018" y="2109214"/>
            <a:ext cx="2922463" cy="3122023"/>
          </a:xfrm>
          <a:prstGeom prst="roundRect">
            <a:avLst/>
          </a:prstGeom>
          <a:solidFill>
            <a:srgbClr val="00CC00">
              <a:alpha val="38824"/>
            </a:srgb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085783" y="1200343"/>
            <a:ext cx="2443829" cy="783193"/>
          </a:xfrm>
          <a:prstGeom prst="round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50" dirty="0" err="1" smtClean="0">
                <a:ln w="0">
                  <a:solidFill>
                    <a:srgbClr val="002060"/>
                  </a:solidFill>
                </a:ln>
                <a:solidFill>
                  <a:srgbClr val="FFC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পরিচিতি</a:t>
            </a:r>
            <a:endParaRPr lang="en-US" sz="4000" b="1" cap="none" spc="50" dirty="0">
              <a:ln w="0">
                <a:solidFill>
                  <a:srgbClr val="002060"/>
                </a:solidFill>
              </a:ln>
              <a:solidFill>
                <a:srgbClr val="FFC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548" y="2278045"/>
            <a:ext cx="1327197" cy="9953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6761018" y="2732841"/>
            <a:ext cx="285453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বিশ্বপরিচয়</a:t>
            </a:r>
            <a:endParaRPr lang="bn-IN" sz="28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bn-IN" sz="2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endParaRPr lang="en-US" sz="2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2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</a:t>
            </a:r>
            <a:r>
              <a:rPr lang="bn-IN" sz="2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 </a:t>
            </a:r>
            <a:r>
              <a:rPr lang="bn-IN" sz="2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</a:t>
            </a:r>
            <a:r>
              <a:rPr lang="bn-IN" sz="2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bn-IN" sz="2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</a:p>
          <a:p>
            <a:pPr algn="ctr"/>
            <a:r>
              <a:rPr lang="bn-IN" sz="2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bn-IN" sz="2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 মিনিট।</a:t>
            </a:r>
          </a:p>
          <a:p>
            <a:pPr algn="ctr"/>
            <a:r>
              <a:rPr lang="bn-IN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23 </a:t>
            </a:r>
            <a:r>
              <a:rPr lang="en-US" sz="20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সেপ্টেম্বর</a:t>
            </a:r>
            <a:r>
              <a:rPr lang="bn-IN" sz="2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২০১৯ </a:t>
            </a:r>
            <a:r>
              <a:rPr lang="bn-IN" sz="2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খ্রিঃ।</a:t>
            </a:r>
            <a:r>
              <a:rPr lang="en-US" sz="2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950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7" grpId="0" animBg="1"/>
      <p:bldP spid="8" grpId="0" animBg="1"/>
      <p:bldP spid="10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56" y="1359909"/>
            <a:ext cx="7443354" cy="4253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23" y="2085973"/>
            <a:ext cx="4214219" cy="2801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559" y="2245623"/>
            <a:ext cx="3773545" cy="24871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4435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56" y="1359909"/>
            <a:ext cx="7443354" cy="42533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29345" y="1468581"/>
            <a:ext cx="371301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আজকের</a:t>
            </a:r>
            <a:r>
              <a:rPr lang="en-U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আলোচ্য</a:t>
            </a:r>
            <a:r>
              <a:rPr lang="en-US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2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বিষয়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73247" y="2710725"/>
            <a:ext cx="4538231" cy="7113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বিভিন্ন নৃগোষ্ঠী </a:t>
            </a:r>
            <a:endParaRPr lang="en-US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73247" y="3806315"/>
            <a:ext cx="4538231" cy="7113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পাঠ-৩.  গারো</a:t>
            </a:r>
            <a:endParaRPr lang="en-US" sz="40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869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56" y="1359909"/>
            <a:ext cx="7443354" cy="42533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6893" y="1535670"/>
            <a:ext cx="3448147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32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পাঠ শেষে শিক্ষার্থীরা--- </a:t>
            </a:r>
            <a:endParaRPr lang="en-US" sz="32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2706" y="2780027"/>
            <a:ext cx="6469228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IN" sz="20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গারো নৃগোষ্ঠীর ভৌগলিক অবস্থান সম্পর্কে জানব এবং মানচিত্রে শনাক্ত করতে পারব।</a:t>
            </a:r>
            <a:endParaRPr lang="en-US" sz="2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2705" y="4044235"/>
            <a:ext cx="6469229" cy="860274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IN" sz="2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গারো নৃগোষ্ঠীর সামাজিক, অর্থনৈতিক, ধর্মীয় </a:t>
            </a:r>
          </a:p>
          <a:p>
            <a:r>
              <a:rPr lang="bn-IN" sz="2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  <a:r>
              <a:rPr lang="bn-IN" sz="2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সাংস্কৃতিক জীবনধারা সম্পর্কে বর্ণনা করতে পারবে।</a:t>
            </a:r>
            <a:endParaRPr lang="en-US" sz="2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50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322" y="1302327"/>
            <a:ext cx="7443354" cy="42533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0" b="100000" l="15310" r="85517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876" y="928255"/>
            <a:ext cx="7912245" cy="4365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507673" y="5067538"/>
            <a:ext cx="7190509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ময়মনসিংহ বিভাগে বসবাসকারী  ক্ষুদ্র নৃগোষ্ঠীর মধ্যে গারোরা হল সংখ্যাগরিষ্ঠ। এছাড়াও টাংগাইলের মধুপুর, গাজীপুরের শ্রীপুর এবং সিলেট জেলায় ও কিছু সংখ্যক গারো রয়েছে।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বাইরে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ভারতের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মেঘালয়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রাজ্যেও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গারোরা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94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56" y="1359909"/>
            <a:ext cx="7443354" cy="42533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432" y="2183604"/>
            <a:ext cx="3915801" cy="2605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103418" y="5194105"/>
            <a:ext cx="6428509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গারোদের আদি বাসস্থান তিব্বতে। গারোরা সাধারণত ‘মান্দি’ নামে পরিচয় দিতে পছন্দ করে। গারোরা মঙোলীয় নৃগোষ্ঠীর লোক।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805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056" y="1366698"/>
            <a:ext cx="7458076" cy="43070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20949" y="1375494"/>
            <a:ext cx="2031060" cy="70788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13926" y="1963107"/>
            <a:ext cx="173041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 – ৫ মিঃ</a:t>
            </a:r>
            <a:endParaRPr lang="en-US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97355" y="3339666"/>
            <a:ext cx="6099478" cy="1077218"/>
          </a:xfrm>
          <a:prstGeom prst="rect">
            <a:avLst/>
          </a:prstGeom>
          <a:solidFill>
            <a:srgbClr val="00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IN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কোন কোন জেলায় গারোদের বেশী দেখতে পাওয়া যায়</a:t>
            </a:r>
            <a:r>
              <a:rPr lang="bn-IN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8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43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56" y="1359909"/>
            <a:ext cx="7443354" cy="42533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54951" y="1029564"/>
            <a:ext cx="583276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বসবাসকারী গারো নৃগোষ্ঠীর জীবনধারা :	            ‘সামাজিক জীবন’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8" t="12500" r="18912"/>
          <a:stretch/>
        </p:blipFill>
        <p:spPr>
          <a:xfrm>
            <a:off x="4629480" y="1983671"/>
            <a:ext cx="3083706" cy="27268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6860" y="5036687"/>
            <a:ext cx="7148945" cy="1200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গারো সমাজ মাতৃতান্ত্রিক। তাদের সমাজে মাতা হলেন মাতা হলেন পরিবারের প্রধান। সন্তানেরা মায়ের উপাধি ধারণ করে। পরিবারের সর্বকনিষ্ঠ কন্যা সমূদয় সম্পত্তির উত্তরাধিকার লাভ করে।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613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55" y="1359906"/>
            <a:ext cx="7443354" cy="42533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2" t="7492" r="14297" b="721"/>
          <a:stretch/>
        </p:blipFill>
        <p:spPr>
          <a:xfrm>
            <a:off x="4374216" y="2024926"/>
            <a:ext cx="3594234" cy="2923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2589499" y="2691081"/>
            <a:ext cx="7163665" cy="120032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গারো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মূলে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মাহারি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মাতৃ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গোত্র</a:t>
            </a:r>
            <a:r>
              <a:rPr lang="en-US" sz="2400" dirty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বিশেষত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বিয়ে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উত্তরাধিকার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সম্পত্তির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ভোগ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দখল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ইত্যাদিতে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মাহারির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অপরিসীম</a:t>
            </a:r>
            <a:r>
              <a:rPr lang="en-US" sz="2400" dirty="0" smtClean="0">
                <a:solidFill>
                  <a:srgbClr val="8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>
              <a:solidFill>
                <a:srgbClr val="8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531" y="2201291"/>
            <a:ext cx="3657600" cy="2496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2449655" y="2691081"/>
            <a:ext cx="7413483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মাতার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বংশ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ধরেই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গারোদের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চাতসি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গোত্র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)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মাহারি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মাতৃগোত্র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গারো সমাজে একই মাহারির পূরুষ ও মহিলার মধ্যে বিয়ে নিষিদ্ধ। বর ও কনেকে ভিন্ন ভিন্ন মাহারির অন্তর্ভুক্ত হতে হয়।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365" y="2313507"/>
            <a:ext cx="3216059" cy="2140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267502" y="4160987"/>
            <a:ext cx="5807657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গারো সমাজে কয়েকটি দল রয়েছে। এই রকম প্রধান পাঁচটি দল হচ্ছে : সাংমা, মারাক, মোমিন, শিরা ও আরেং।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94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54951" y="1029564"/>
            <a:ext cx="5832764" cy="9541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বসবাসকারী গারো নৃগোষ্ঠীর জীবনধারা :	            ‘অর্থনৈতিক জীবন’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5"/>
          <a:stretch/>
        </p:blipFill>
        <p:spPr>
          <a:xfrm>
            <a:off x="4994129" y="2258639"/>
            <a:ext cx="1991625" cy="13296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512" y="2258639"/>
            <a:ext cx="2332320" cy="1372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05" b="16103"/>
          <a:stretch/>
        </p:blipFill>
        <p:spPr>
          <a:xfrm>
            <a:off x="2515258" y="2192487"/>
            <a:ext cx="2015178" cy="14384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ounded Rectangle 7"/>
          <p:cNvSpPr/>
          <p:nvPr/>
        </p:nvSpPr>
        <p:spPr>
          <a:xfrm>
            <a:off x="2515258" y="3839705"/>
            <a:ext cx="7245927" cy="2105891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গারোরা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কৃষিকাজ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জীবিকা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নির্বাহ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গারোরা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জুম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চাষে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অভ্যস্থ্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সমতলের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গারোদের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জুম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চাষের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প্রচলন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হাল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চাষের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প্রধানত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নানা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সবজি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আনারস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44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56" y="1359909"/>
            <a:ext cx="7443354" cy="42533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158" y="2184626"/>
            <a:ext cx="4324350" cy="26039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54951" y="1029564"/>
            <a:ext cx="583276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বসবাসকারী গারো নৃগোষ্ঠীর জীবনধারা :	            ‘ধর্মীয় জীবন’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2873517" y="2451849"/>
            <a:ext cx="6595631" cy="206946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গারোদের আদি ধর্মের নাম ‘সাংসারেক’। অতীতে তারা বিভিন্ন দেবদেবীর পূজা করত। তাদের প্রধান দেবতার নাম ছিল ‘তাতারা রাবুগা’। এ ছাড়াও সালজং, সুসিমে, গোয়েরা, মেন প্রভৃতি দেবদেবীর পূজা করত।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887" y="1902461"/>
            <a:ext cx="3966675" cy="2886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Flowchart: Alternate Process 8"/>
          <p:cNvSpPr/>
          <p:nvPr/>
        </p:nvSpPr>
        <p:spPr>
          <a:xfrm>
            <a:off x="2873516" y="2456948"/>
            <a:ext cx="6595631" cy="2069464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নাচগান, পশু বলিদানের মাধ্যমে তারা ধর্মীয় আচার অনুষ্ঠান পালন করত। কিন্তু বর্তমানে তারা খ্রীষ্টান ধর্মাবলম্বী। তারা এখন বড়দিন সহ অন্যান্য খ্রীষ্ট ধর্মীয় উৎসব পালন করে।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23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allAtOnce" animBg="1"/>
      <p:bldP spid="9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56" y="1359909"/>
            <a:ext cx="7443354" cy="42533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54951" y="1029564"/>
            <a:ext cx="5832764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বসবাসকারী গারো নৃগোষ্ঠীর জীবনধারা :	            ‘সাংস্কৃতিক জীবন’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455842" y="2026964"/>
            <a:ext cx="5430982" cy="4164484"/>
            <a:chOff x="3650024" y="2237884"/>
            <a:chExt cx="5430982" cy="416448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73" t="5359" r="25758" b="5162"/>
            <a:stretch/>
          </p:blipFill>
          <p:spPr>
            <a:xfrm>
              <a:off x="5072929" y="2237884"/>
              <a:ext cx="2585172" cy="2980129"/>
            </a:xfrm>
            <a:prstGeom prst="rect">
              <a:avLst/>
            </a:prstGeom>
          </p:spPr>
        </p:pic>
        <p:sp>
          <p:nvSpPr>
            <p:cNvPr id="7" name="Flowchart: Alternate Process 6"/>
            <p:cNvSpPr/>
            <p:nvPr/>
          </p:nvSpPr>
          <p:spPr>
            <a:xfrm>
              <a:off x="3650024" y="5210193"/>
              <a:ext cx="5430982" cy="1192175"/>
            </a:xfrm>
            <a:prstGeom prst="flowChartAlternateProcess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গারো মহিলাদের নিজেদের তৈরি পোশাকের নাম ‘দকমান্দা’ ও ‘দকশাড়ি’। পুরুষদের ঐতিহ্যবাহী পোষাক গান্দো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758" y="1983671"/>
            <a:ext cx="4403150" cy="2935433"/>
          </a:xfrm>
          <a:prstGeom prst="rect">
            <a:avLst/>
          </a:prstGeom>
        </p:spPr>
      </p:pic>
      <p:sp>
        <p:nvSpPr>
          <p:cNvPr id="9" name="Flowchart: Alternate Process 8"/>
          <p:cNvSpPr/>
          <p:nvPr/>
        </p:nvSpPr>
        <p:spPr>
          <a:xfrm>
            <a:off x="2689297" y="4831509"/>
            <a:ext cx="6964072" cy="1422713"/>
          </a:xfrm>
          <a:prstGeom prst="flowChartAlternate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গারোরা খুব আমোদ প্রমোদ প্রিয়। তাদের সামাজিক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উৎসবগুলো</a:t>
            </a:r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কৃষিকেন্দ্রিক। তাদের প্রধান উৎসব ‘ওয়ানগালা’।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55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92927" y="1386348"/>
            <a:ext cx="7418101" cy="4679130"/>
            <a:chOff x="2209800" y="1372494"/>
            <a:chExt cx="7418101" cy="4679130"/>
          </a:xfrm>
        </p:grpSpPr>
        <p:sp>
          <p:nvSpPr>
            <p:cNvPr id="3" name="Rounded Rectangle 2"/>
            <p:cNvSpPr/>
            <p:nvPr/>
          </p:nvSpPr>
          <p:spPr>
            <a:xfrm>
              <a:off x="2209800" y="1372494"/>
              <a:ext cx="2500745" cy="162008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7019783" y="1444701"/>
              <a:ext cx="2438400" cy="154787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209800" y="4457330"/>
              <a:ext cx="2500745" cy="159429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7159336" y="4457330"/>
              <a:ext cx="2468565" cy="159429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4447309" y="2888669"/>
              <a:ext cx="2881745" cy="1648691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 smtClean="0">
                  <a:solidFill>
                    <a:schemeClr val="accent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গারোদের প্রিয় খাবার</a:t>
              </a:r>
              <a:endParaRPr lang="en-US" sz="2800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926" y="1386348"/>
            <a:ext cx="2536610" cy="16200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911" y="1386348"/>
            <a:ext cx="2438400" cy="1585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708" y="4471184"/>
            <a:ext cx="2444320" cy="1594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8" t="20312" r="8963" b="31555"/>
          <a:stretch/>
        </p:blipFill>
        <p:spPr>
          <a:xfrm>
            <a:off x="2292927" y="4471182"/>
            <a:ext cx="2500745" cy="16348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3123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83" y="1359909"/>
            <a:ext cx="7443354" cy="42533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5824" y="1487037"/>
            <a:ext cx="2291811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40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0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18844" y="1951731"/>
            <a:ext cx="173041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 – ৬ মিঃ</a:t>
            </a:r>
            <a:endParaRPr lang="en-US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01506" y="2848484"/>
            <a:ext cx="501725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গারোদের আদি ধর্মের নাম কি</a:t>
            </a:r>
            <a:r>
              <a:rPr lang="bn-IN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1507" y="3740001"/>
            <a:ext cx="2551148" cy="5898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মেওয়া কি?</a:t>
            </a:r>
            <a:endParaRPr lang="en-US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7099" y="4607709"/>
            <a:ext cx="5175628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গারোদের প্রধান উৎসবের নাম কি</a:t>
            </a:r>
            <a:r>
              <a:rPr lang="bn-IN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93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83" y="1359909"/>
            <a:ext cx="7443354" cy="425334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4938279" y="1620983"/>
            <a:ext cx="2327562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400" b="1" dirty="0" smtClean="0">
                <a:ln w="9525">
                  <a:solidFill>
                    <a:srgbClr val="92D05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4400" b="1" dirty="0">
              <a:ln w="9525">
                <a:solidFill>
                  <a:srgbClr val="92D050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3841" y="3131128"/>
            <a:ext cx="6816437" cy="10772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গারোদের সামাজিক, অর্থনৈতিক, সাংস্কৃতিক ও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ধর্মীয় জীবনের প্রধান প্রধান বৈশিষ্ট্য উল্লেখ কর।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52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83" y="1359909"/>
            <a:ext cx="7443354" cy="425334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8" name="Picture 2" descr="C:\Users\SMART\Desktop\munni\Bappea23201102171297919606_goodbye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9830" y="1156402"/>
            <a:ext cx="5524460" cy="46603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589045" y="2049333"/>
            <a:ext cx="3216874" cy="110799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ধন্যবাদ</a:t>
            </a:r>
            <a:endParaRPr lang="en-US" sz="66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673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534</Words>
  <Application>Microsoft Office PowerPoint</Application>
  <PresentationFormat>Widescreen</PresentationFormat>
  <Paragraphs>59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Asif Knight Sani</dc:creator>
  <cp:lastModifiedBy>Asif Knight Sani</cp:lastModifiedBy>
  <cp:revision>98</cp:revision>
  <dcterms:created xsi:type="dcterms:W3CDTF">2019-09-21T13:00:48Z</dcterms:created>
  <dcterms:modified xsi:type="dcterms:W3CDTF">2019-09-23T15:56:48Z</dcterms:modified>
</cp:coreProperties>
</file>