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notesMasterIdLst>
    <p:notesMasterId r:id="rId18"/>
  </p:notesMasterIdLst>
  <p:sldIdLst>
    <p:sldId id="300" r:id="rId2"/>
    <p:sldId id="299" r:id="rId3"/>
    <p:sldId id="285" r:id="rId4"/>
    <p:sldId id="290" r:id="rId5"/>
    <p:sldId id="301" r:id="rId6"/>
    <p:sldId id="284" r:id="rId7"/>
    <p:sldId id="282" r:id="rId8"/>
    <p:sldId id="293" r:id="rId9"/>
    <p:sldId id="260" r:id="rId10"/>
    <p:sldId id="291" r:id="rId11"/>
    <p:sldId id="287" r:id="rId12"/>
    <p:sldId id="296" r:id="rId13"/>
    <p:sldId id="288" r:id="rId14"/>
    <p:sldId id="294" r:id="rId15"/>
    <p:sldId id="298" r:id="rId16"/>
    <p:sldId id="29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4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BE438-4740-4DF3-ACF7-FEC778AFB3C4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E7661-5DE6-472E-8CA1-7C8CCCA38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65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73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737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10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32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48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11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151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016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260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05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5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23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803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551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01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E7661-5DE6-472E-8CA1-7C8CCCA389B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56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55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0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5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11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0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92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1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55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000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4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4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E2F06-4FB0-4740-BA0A-9AB0F5AEB7B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AFD21-3054-4750-B432-7FC5CA43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6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mp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mp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mp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8.jpg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1" y="-542738"/>
            <a:ext cx="12191999" cy="74007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03489" y="259308"/>
            <a:ext cx="5435543" cy="83099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488" y="1430157"/>
            <a:ext cx="5435543" cy="364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90844" y="-542738"/>
            <a:ext cx="12837365" cy="740073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326340" y="245661"/>
            <a:ext cx="4094329" cy="105087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en-US" sz="3600" dirty="0" err="1" smtClean="0">
                <a:solidFill>
                  <a:schemeClr val="accent3">
                    <a:lumMod val="50000"/>
                  </a:schemeClr>
                </a:solidFill>
              </a:rPr>
              <a:t>শিক্ষক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3">
                    <a:lumMod val="50000"/>
                  </a:schemeClr>
                </a:solidFill>
              </a:rPr>
              <a:t>পরিচিতি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4717" y="1840522"/>
            <a:ext cx="5354052" cy="206210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পাঠান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চৌড়া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নয়াবাড়ী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কালিগঞ্জ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গাজীপুর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GB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856" y="1640342"/>
            <a:ext cx="2410215" cy="2717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25557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-177421" y="120691"/>
            <a:ext cx="12369421" cy="69230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39737" y="300251"/>
            <a:ext cx="2906973" cy="769441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5914" y="2210937"/>
            <a:ext cx="5556738" cy="304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১ম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।  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1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90844" y="-542738"/>
            <a:ext cx="12191999" cy="74007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71749" y="313899"/>
            <a:ext cx="2565149" cy="830997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46914" y="1951630"/>
            <a:ext cx="7819118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১১.১.১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65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1" y="-542738"/>
            <a:ext cx="12191999" cy="7400738"/>
          </a:xfrm>
          <a:prstGeom prst="rect">
            <a:avLst/>
          </a:prstGeom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8" t="57114" r="8956" b="12824"/>
          <a:stretch/>
        </p:blipFill>
        <p:spPr>
          <a:xfrm>
            <a:off x="2579425" y="1090127"/>
            <a:ext cx="3630305" cy="2172680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4" t="8129" r="8944" b="61830"/>
          <a:stretch/>
        </p:blipFill>
        <p:spPr>
          <a:xfrm>
            <a:off x="6853852" y="3665990"/>
            <a:ext cx="3598537" cy="2034918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9" t="57485" r="46605" b="12454"/>
          <a:stretch/>
        </p:blipFill>
        <p:spPr>
          <a:xfrm>
            <a:off x="6872811" y="1090127"/>
            <a:ext cx="3579578" cy="2184682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8772" r="46948" b="62355"/>
          <a:stretch/>
        </p:blipFill>
        <p:spPr>
          <a:xfrm>
            <a:off x="2579425" y="3665989"/>
            <a:ext cx="3630305" cy="21043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79425" y="245660"/>
            <a:ext cx="7872964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                            </a:t>
            </a:r>
            <a:r>
              <a:rPr lang="en-US" sz="2800" dirty="0" err="1" smtClean="0"/>
              <a:t>এসো</a:t>
            </a:r>
            <a:r>
              <a:rPr lang="en-US" sz="2800" dirty="0" smtClean="0"/>
              <a:t> </a:t>
            </a:r>
            <a:r>
              <a:rPr lang="en-US" sz="2800" dirty="0" err="1" smtClean="0"/>
              <a:t>আমরা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কিছু</a:t>
            </a:r>
            <a:r>
              <a:rPr lang="en-US" sz="2800" dirty="0" smtClean="0"/>
              <a:t> </a:t>
            </a:r>
            <a:r>
              <a:rPr lang="en-US" sz="2800" dirty="0" err="1" smtClean="0"/>
              <a:t>ছবি</a:t>
            </a:r>
            <a:r>
              <a:rPr lang="en-US" sz="2800" dirty="0" smtClean="0"/>
              <a:t> </a:t>
            </a:r>
            <a:r>
              <a:rPr lang="en-US" sz="2800" dirty="0" err="1" smtClean="0"/>
              <a:t>দেখি</a:t>
            </a:r>
            <a:r>
              <a:rPr lang="en-US" sz="2800" dirty="0" smtClean="0"/>
              <a:t> 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640240" y="6100549"/>
            <a:ext cx="3411940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   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বিভিন্ন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ধরণের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তথ্য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প্রযুক্তি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endParaRPr lang="en-GB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24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0" y="-356999"/>
            <a:ext cx="12191999" cy="74007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137" y="1948963"/>
            <a:ext cx="2514600" cy="18192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086" r="358" b="13953"/>
          <a:stretch/>
        </p:blipFill>
        <p:spPr>
          <a:xfrm>
            <a:off x="5088340" y="1841115"/>
            <a:ext cx="2817782" cy="20349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574" y="1841115"/>
            <a:ext cx="2520972" cy="23624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920621" y="204716"/>
            <a:ext cx="5486400" cy="64633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69743" y="4790363"/>
            <a:ext cx="2169994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 smtClean="0"/>
              <a:t>  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250675" y="4790363"/>
            <a:ext cx="1701422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ক্যামেরা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/>
              <a:t> </a:t>
            </a:r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9444251" y="4790364"/>
            <a:ext cx="1255594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95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1" y="-542738"/>
            <a:ext cx="12191999" cy="74007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321" y="1762915"/>
            <a:ext cx="3295051" cy="21539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920621" y="204716"/>
            <a:ext cx="5841242" cy="64633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52633" y="5022376"/>
            <a:ext cx="177420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ঘড়ি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74758" y="5022375"/>
            <a:ext cx="1869743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টেলিভিশন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5" t="38458" r="11595" b="43396"/>
          <a:stretch/>
        </p:blipFill>
        <p:spPr>
          <a:xfrm>
            <a:off x="2839632" y="1762915"/>
            <a:ext cx="3001610" cy="19785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655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90844" y="-542738"/>
            <a:ext cx="12191999" cy="7400738"/>
          </a:xfrm>
          <a:prstGeom prst="rect">
            <a:avLst/>
          </a:prstGeom>
        </p:spPr>
      </p:pic>
      <p:sp>
        <p:nvSpPr>
          <p:cNvPr id="14" name="Flowchart: Punched Tape 13"/>
          <p:cNvSpPr/>
          <p:nvPr/>
        </p:nvSpPr>
        <p:spPr>
          <a:xfrm>
            <a:off x="2920621" y="1733266"/>
            <a:ext cx="6892119" cy="2088107"/>
          </a:xfrm>
          <a:prstGeom prst="flowChartPunchedTap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আমাদের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আজকের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পাঠ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তথ্য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en-US" sz="3600" dirty="0" err="1" smtClean="0">
                <a:solidFill>
                  <a:schemeClr val="accent6">
                    <a:lumMod val="75000"/>
                  </a:schemeClr>
                </a:solidFill>
              </a:rPr>
              <a:t>প্রযুক্তি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। </a:t>
            </a:r>
            <a:endParaRPr lang="en-GB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641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61636" y="-356999"/>
            <a:ext cx="12191999" cy="74007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22214" y="313899"/>
            <a:ext cx="10087064" cy="646331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।    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40" y="1348098"/>
            <a:ext cx="2292148" cy="22583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84191" y="2115403"/>
            <a:ext cx="282508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3600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GB" sz="36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5009" y="4400734"/>
            <a:ext cx="3179928" cy="2062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টাইপ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গেমস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/>
              <a:t> </a:t>
            </a:r>
            <a:r>
              <a:rPr lang="en-US" sz="3200" dirty="0" smtClean="0"/>
              <a:t>।</a:t>
            </a:r>
          </a:p>
          <a:p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4938436" y="5092715"/>
            <a:ext cx="1940720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 smtClean="0"/>
              <a:t>  </a:t>
            </a:r>
            <a:endParaRPr lang="en-GB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5058085" y="2115403"/>
            <a:ext cx="1701422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ক্য্যমেরা</a:t>
            </a:r>
            <a:r>
              <a:rPr lang="en-US" sz="3200" dirty="0" smtClean="0"/>
              <a:t> </a:t>
            </a:r>
            <a:endParaRPr lang="en-GB" sz="3200" dirty="0"/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9" t="57485" r="46605" b="12454"/>
          <a:stretch/>
        </p:blipFill>
        <p:spPr>
          <a:xfrm>
            <a:off x="878012" y="3897508"/>
            <a:ext cx="2764571" cy="239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49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1" y="-542738"/>
            <a:ext cx="12191999" cy="740073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94983" y="313899"/>
            <a:ext cx="9946056" cy="584775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   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94186" y="3997525"/>
            <a:ext cx="2246854" cy="25545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endParaRPr lang="en-GB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3" y="1453270"/>
            <a:ext cx="2385196" cy="1741016"/>
          </a:xfrm>
          <a:prstGeom prst="round2DiagRect">
            <a:avLst>
              <a:gd name="adj1" fmla="val 16667"/>
              <a:gd name="adj2" fmla="val 25951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8794184" y="2006221"/>
            <a:ext cx="2366271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3069" y="2006221"/>
            <a:ext cx="2267803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ঘড়ি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63070" y="5135729"/>
            <a:ext cx="226780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টেলিভিশন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9" t="8772" r="46948" b="62355"/>
          <a:stretch/>
        </p:blipFill>
        <p:spPr>
          <a:xfrm>
            <a:off x="968991" y="3997525"/>
            <a:ext cx="2858491" cy="227640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649825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36728" y="4790363"/>
            <a:ext cx="1924335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 smtClean="0"/>
              <a:t>  </a:t>
            </a:r>
            <a:endParaRPr lang="en-GB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080681" y="4790363"/>
            <a:ext cx="201531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ক্য্যমেরা</a:t>
            </a:r>
            <a:r>
              <a:rPr lang="en-US" sz="3200" dirty="0" smtClean="0"/>
              <a:t> </a:t>
            </a:r>
            <a:endParaRPr lang="en-GB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6905767" y="4790364"/>
            <a:ext cx="146940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-1" y="-581162"/>
            <a:ext cx="12191999" cy="74007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451679" y="1793735"/>
            <a:ext cx="2429300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গেমস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33266" y="313899"/>
            <a:ext cx="9266830" cy="584775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?     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0970" y="2226319"/>
            <a:ext cx="18470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98" t="57114" r="8956" b="12824"/>
          <a:stretch/>
        </p:blipFill>
        <p:spPr>
          <a:xfrm>
            <a:off x="1366792" y="1528078"/>
            <a:ext cx="2660940" cy="1974411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64" t="8129" r="8944" b="61830"/>
          <a:stretch/>
        </p:blipFill>
        <p:spPr>
          <a:xfrm>
            <a:off x="1366792" y="4236528"/>
            <a:ext cx="2660940" cy="184900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12943" y="4790363"/>
            <a:ext cx="166502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রেডিও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51679" y="4503761"/>
            <a:ext cx="2429300" cy="135421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212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0" y="-599983"/>
            <a:ext cx="12191999" cy="7400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2" y="3395662"/>
            <a:ext cx="2847975" cy="1152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3100386"/>
            <a:ext cx="2619375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649" y="2952748"/>
            <a:ext cx="2628900" cy="174307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473957" y="983612"/>
            <a:ext cx="9022591" cy="1026255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 তথ্য প্রযুক্তিতে ব্যবহার হয় ?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Cube 8"/>
          <p:cNvSpPr/>
          <p:nvPr/>
        </p:nvSpPr>
        <p:spPr>
          <a:xfrm>
            <a:off x="2800351" y="-259306"/>
            <a:ext cx="6630252" cy="1107122"/>
          </a:xfrm>
          <a:prstGeom prst="cube">
            <a:avLst>
              <a:gd name="adj" fmla="val 3770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মূল্যায়ন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99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0" y="23950"/>
            <a:ext cx="12192000" cy="68340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4086" r="358" b="13953"/>
          <a:stretch/>
        </p:blipFill>
        <p:spPr>
          <a:xfrm>
            <a:off x="1771944" y="3000119"/>
            <a:ext cx="2422220" cy="17493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070" y="2780444"/>
            <a:ext cx="2520972" cy="2362451"/>
          </a:xfrm>
          <a:prstGeom prst="rect">
            <a:avLst/>
          </a:prstGeom>
        </p:spPr>
      </p:pic>
      <p:sp>
        <p:nvSpPr>
          <p:cNvPr id="11" name="Horizontal Scroll 10"/>
          <p:cNvSpPr/>
          <p:nvPr/>
        </p:nvSpPr>
        <p:spPr>
          <a:xfrm>
            <a:off x="679938" y="891541"/>
            <a:ext cx="10879016" cy="1464798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B050"/>
                </a:solidFill>
              </a:rPr>
              <a:t>নীচের</a:t>
            </a:r>
            <a:r>
              <a:rPr lang="en-US" sz="3200" dirty="0" smtClean="0">
                <a:solidFill>
                  <a:srgbClr val="00B050"/>
                </a:solidFill>
              </a:rPr>
              <a:t>  </a:t>
            </a:r>
            <a:r>
              <a:rPr lang="en-US" sz="3200" dirty="0" err="1" smtClean="0">
                <a:solidFill>
                  <a:srgbClr val="00B050"/>
                </a:solidFill>
              </a:rPr>
              <a:t>কোনটির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সাহায্যে</a:t>
            </a:r>
            <a:r>
              <a:rPr lang="en-US" sz="3200" dirty="0" smtClean="0">
                <a:solidFill>
                  <a:srgbClr val="00B050"/>
                </a:solidFill>
              </a:rPr>
              <a:t>  </a:t>
            </a:r>
            <a:r>
              <a:rPr lang="en-US" sz="3200" dirty="0" err="1" smtClean="0">
                <a:solidFill>
                  <a:srgbClr val="00B050"/>
                </a:solidFill>
              </a:rPr>
              <a:t>অন্যের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সাথে</a:t>
            </a:r>
            <a:r>
              <a:rPr lang="en-US" sz="3200" dirty="0" smtClean="0">
                <a:solidFill>
                  <a:srgbClr val="00B050"/>
                </a:solidFill>
              </a:rPr>
              <a:t>  </a:t>
            </a:r>
            <a:r>
              <a:rPr lang="en-US" sz="3200" dirty="0" err="1" smtClean="0">
                <a:solidFill>
                  <a:srgbClr val="00B050"/>
                </a:solidFill>
              </a:rPr>
              <a:t>কথা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বলা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যায়</a:t>
            </a:r>
            <a:r>
              <a:rPr lang="en-US" sz="3200" dirty="0" smtClean="0">
                <a:solidFill>
                  <a:srgbClr val="00B050"/>
                </a:solidFill>
              </a:rPr>
              <a:t>  ? </a:t>
            </a:r>
            <a:endParaRPr lang="en-GB" sz="3200" dirty="0">
              <a:solidFill>
                <a:srgbClr val="00B05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1702" y="3000119"/>
            <a:ext cx="2853181" cy="1891783"/>
          </a:xfrm>
          <a:prstGeom prst="rect">
            <a:avLst/>
          </a:prstGeom>
        </p:spPr>
      </p:pic>
      <p:sp>
        <p:nvSpPr>
          <p:cNvPr id="9" name="Cube 8"/>
          <p:cNvSpPr/>
          <p:nvPr/>
        </p:nvSpPr>
        <p:spPr>
          <a:xfrm>
            <a:off x="2800351" y="140676"/>
            <a:ext cx="6542941" cy="707139"/>
          </a:xfrm>
          <a:prstGeom prst="cub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মূল্যায়ন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83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154745" y="-39404"/>
            <a:ext cx="12037255" cy="7347570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2489981" y="1294227"/>
            <a:ext cx="6935373" cy="3207434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50"/>
                </a:solidFill>
              </a:rPr>
              <a:t>কয়েকটি</a:t>
            </a:r>
            <a:r>
              <a:rPr lang="en-US" sz="3600" dirty="0" smtClean="0">
                <a:solidFill>
                  <a:srgbClr val="00B050"/>
                </a:solidFill>
              </a:rPr>
              <a:t>  </a:t>
            </a:r>
            <a:r>
              <a:rPr lang="en-US" sz="3600" dirty="0" err="1" smtClean="0">
                <a:solidFill>
                  <a:srgbClr val="00B050"/>
                </a:solidFill>
              </a:rPr>
              <a:t>প্রযুক্তির</a:t>
            </a:r>
            <a:r>
              <a:rPr lang="en-US" sz="3600" dirty="0" smtClean="0">
                <a:solidFill>
                  <a:srgbClr val="00B050"/>
                </a:solidFill>
              </a:rPr>
              <a:t>  </a:t>
            </a:r>
            <a:r>
              <a:rPr lang="en-US" sz="3600" dirty="0" err="1" smtClean="0">
                <a:solidFill>
                  <a:srgbClr val="00B050"/>
                </a:solidFill>
              </a:rPr>
              <a:t>নাম</a:t>
            </a:r>
            <a:r>
              <a:rPr lang="en-US" sz="3600" dirty="0" smtClean="0">
                <a:solidFill>
                  <a:srgbClr val="00B050"/>
                </a:solidFill>
              </a:rPr>
              <a:t>   </a:t>
            </a:r>
            <a:r>
              <a:rPr lang="en-US" sz="3600" dirty="0" err="1" smtClean="0">
                <a:solidFill>
                  <a:srgbClr val="00B050"/>
                </a:solidFill>
              </a:rPr>
              <a:t>বলবে</a:t>
            </a:r>
            <a:r>
              <a:rPr lang="en-US" sz="3600" dirty="0" smtClean="0">
                <a:solidFill>
                  <a:srgbClr val="00B050"/>
                </a:solidFill>
              </a:rPr>
              <a:t> ।   </a:t>
            </a:r>
            <a:endParaRPr lang="en-GB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852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90844" y="-542738"/>
            <a:ext cx="12191999" cy="7400738"/>
          </a:xfrm>
          <a:prstGeom prst="rect">
            <a:avLst/>
          </a:prstGeom>
        </p:spPr>
      </p:pic>
      <p:sp>
        <p:nvSpPr>
          <p:cNvPr id="2" name="Cloud 1"/>
          <p:cNvSpPr/>
          <p:nvPr/>
        </p:nvSpPr>
        <p:spPr>
          <a:xfrm>
            <a:off x="3684897" y="341194"/>
            <a:ext cx="5936776" cy="1951630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বাড়ির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কাজ</a:t>
            </a:r>
            <a:r>
              <a:rPr lang="en-US" sz="4000" dirty="0" smtClean="0"/>
              <a:t> </a:t>
            </a:r>
            <a:endParaRPr lang="en-GB" sz="4000" dirty="0"/>
          </a:p>
        </p:txBody>
      </p:sp>
      <p:sp>
        <p:nvSpPr>
          <p:cNvPr id="4" name="Flowchart: Punched Tape 3"/>
          <p:cNvSpPr/>
          <p:nvPr/>
        </p:nvSpPr>
        <p:spPr>
          <a:xfrm>
            <a:off x="1214651" y="3504062"/>
            <a:ext cx="9812741" cy="2142699"/>
          </a:xfrm>
          <a:prstGeom prst="flowChartPunchedTap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</a:rPr>
              <a:t>তোমার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বাড়িতে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ব্যবহার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কর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এমন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কয়েকটি</a:t>
            </a:r>
            <a:r>
              <a:rPr lang="en-US" sz="2800" dirty="0" smtClean="0">
                <a:solidFill>
                  <a:srgbClr val="002060"/>
                </a:solidFill>
              </a:rPr>
              <a:t>  </a:t>
            </a:r>
            <a:r>
              <a:rPr lang="en-US" sz="2800" dirty="0" err="1" smtClean="0">
                <a:solidFill>
                  <a:srgbClr val="002060"/>
                </a:solidFill>
              </a:rPr>
              <a:t>প্রযুক্তির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নাম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বলবে</a:t>
            </a:r>
            <a:r>
              <a:rPr lang="en-US" sz="2800" dirty="0" smtClean="0">
                <a:solidFill>
                  <a:srgbClr val="002060"/>
                </a:solidFill>
              </a:rPr>
              <a:t> ।   </a:t>
            </a:r>
            <a:endParaRPr lang="en-GB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598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0061"/>
            <a:ext cx="12192000" cy="58836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200" b="1" dirty="0"/>
              <a:t> </a:t>
            </a:r>
          </a:p>
          <a:p>
            <a:pPr marL="0" indent="0">
              <a:buNone/>
            </a:pP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2" b="17528"/>
          <a:stretch/>
        </p:blipFill>
        <p:spPr>
          <a:xfrm>
            <a:off x="-204716" y="0"/>
            <a:ext cx="12396716" cy="6857999"/>
          </a:xfrm>
          <a:prstGeom prst="rect">
            <a:avLst/>
          </a:prstGeom>
        </p:spPr>
      </p:pic>
      <p:sp>
        <p:nvSpPr>
          <p:cNvPr id="2" name="Horizontal Scroll 1"/>
          <p:cNvSpPr/>
          <p:nvPr/>
        </p:nvSpPr>
        <p:spPr>
          <a:xfrm>
            <a:off x="2593075" y="245661"/>
            <a:ext cx="7779224" cy="2838734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</a:rPr>
              <a:t>সবাইকে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ধন্যবাদ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endParaRPr lang="en-GB" sz="4000" dirty="0">
              <a:solidFill>
                <a:srgbClr val="00206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896" y="2833332"/>
            <a:ext cx="5581934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232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1566</TotalTime>
  <Words>285</Words>
  <Application>Microsoft Office PowerPoint</Application>
  <PresentationFormat>Widescreen</PresentationFormat>
  <Paragraphs>109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Ali</cp:lastModifiedBy>
  <cp:revision>275</cp:revision>
  <dcterms:created xsi:type="dcterms:W3CDTF">2018-03-05T13:37:34Z</dcterms:created>
  <dcterms:modified xsi:type="dcterms:W3CDTF">2019-10-25T16:02:23Z</dcterms:modified>
</cp:coreProperties>
</file>