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7" r:id="rId3"/>
    <p:sldId id="259" r:id="rId4"/>
    <p:sldId id="262" r:id="rId5"/>
    <p:sldId id="264" r:id="rId6"/>
    <p:sldId id="265" r:id="rId7"/>
    <p:sldId id="273" r:id="rId8"/>
    <p:sldId id="261" r:id="rId9"/>
    <p:sldId id="271" r:id="rId10"/>
    <p:sldId id="263" r:id="rId11"/>
    <p:sldId id="266" r:id="rId12"/>
    <p:sldId id="272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996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6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4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14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7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8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9A5EAF-E3C3-47B7-B070-D743DFAEBD44}" type="datetimeFigureOut">
              <a:rPr lang="en-US" smtClean="0"/>
              <a:t>18-Aug-19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AAF8-DDA8-46D9-A011-FA8D48F1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484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4101&amp;picture=burning-fire&amp;large=1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dustry_in_Zaporizhia,_2007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rc.rchk.edu.hk/academic-honesty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53162-F365-4195-BC5D-1B279B610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-7620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BA8DF-D9CA-4702-BFF4-885091B763C9}"/>
              </a:ext>
            </a:extLst>
          </p:cNvPr>
          <p:cNvSpPr txBox="1"/>
          <p:nvPr/>
        </p:nvSpPr>
        <p:spPr>
          <a:xfrm>
            <a:off x="1953491" y="372538"/>
            <a:ext cx="5763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FF00"/>
                </a:solidFill>
              </a:rPr>
              <a:t>স্বাগতম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D836-675B-4B86-9B1E-1F036D7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মুনাফিকের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লক্ষন</a:t>
            </a:r>
            <a:r>
              <a:rPr lang="en-US" dirty="0">
                <a:solidFill>
                  <a:srgbClr val="92D050"/>
                </a:solidFill>
              </a:rPr>
              <a:t>  </a:t>
            </a:r>
            <a:r>
              <a:rPr lang="en-US" dirty="0" err="1">
                <a:solidFill>
                  <a:srgbClr val="92D050"/>
                </a:solidFill>
              </a:rPr>
              <a:t>তিন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টি</a:t>
            </a:r>
            <a:r>
              <a:rPr lang="en-US" dirty="0">
                <a:solidFill>
                  <a:srgbClr val="92D050"/>
                </a:solidFill>
              </a:rPr>
              <a:t>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D293-704E-4B3D-92F8-89A25CBB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১</a:t>
            </a:r>
            <a:r>
              <a:rPr lang="bn-BD" dirty="0">
                <a:solidFill>
                  <a:srgbClr val="00B050"/>
                </a:solidFill>
              </a:rPr>
              <a:t>।</a:t>
            </a:r>
            <a:r>
              <a:rPr lang="en-US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।</a:t>
            </a:r>
            <a:r>
              <a:rPr lang="en-US" sz="3200" dirty="0" err="1">
                <a:solidFill>
                  <a:srgbClr val="00B050"/>
                </a:solidFill>
              </a:rPr>
              <a:t>মিথ্যা</a:t>
            </a:r>
            <a:r>
              <a:rPr lang="en-US" sz="3200" dirty="0">
                <a:solidFill>
                  <a:srgbClr val="00B050"/>
                </a:solidFill>
              </a:rPr>
              <a:t>  </a:t>
            </a:r>
            <a:r>
              <a:rPr lang="bn-BD" sz="3200" dirty="0">
                <a:solidFill>
                  <a:srgbClr val="00B050"/>
                </a:solidFill>
              </a:rPr>
              <a:t>ক</a:t>
            </a:r>
            <a:r>
              <a:rPr lang="en-US" sz="3200" dirty="0" err="1">
                <a:solidFill>
                  <a:srgbClr val="00B050"/>
                </a:solidFill>
              </a:rPr>
              <a:t>থা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বলা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২।,ওয়াদা </a:t>
            </a:r>
            <a:r>
              <a:rPr lang="en-US" sz="3200" dirty="0" err="1">
                <a:solidFill>
                  <a:srgbClr val="00B050"/>
                </a:solidFill>
              </a:rPr>
              <a:t>ভঙ্গ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করা</a:t>
            </a:r>
            <a:r>
              <a:rPr lang="en-US" sz="3200" dirty="0">
                <a:solidFill>
                  <a:srgbClr val="00B050"/>
                </a:solidFill>
              </a:rPr>
              <a:t>।</a:t>
            </a:r>
          </a:p>
          <a:p>
            <a:r>
              <a:rPr lang="en-US" sz="3200" dirty="0">
                <a:solidFill>
                  <a:srgbClr val="00B050"/>
                </a:solidFill>
              </a:rPr>
              <a:t>৩।আমানতেরখিয়ানত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3351-0381-43D0-9B30-6E3AA98A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দলীয়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কাজঃ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A0F-563D-4DD3-ACAB-4268D403F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নিফাক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থেকে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বা</a:t>
            </a:r>
            <a:r>
              <a:rPr lang="as-IN" sz="3600" dirty="0">
                <a:solidFill>
                  <a:srgbClr val="00B050"/>
                </a:solidFill>
              </a:rPr>
              <a:t>ঁ</a:t>
            </a:r>
            <a:r>
              <a:rPr lang="en-US" sz="3600" dirty="0">
                <a:solidFill>
                  <a:srgbClr val="00B050"/>
                </a:solidFill>
              </a:rPr>
              <a:t>চ</a:t>
            </a:r>
            <a:r>
              <a:rPr lang="as-IN" sz="3600" dirty="0">
                <a:solidFill>
                  <a:srgbClr val="00B050"/>
                </a:solidFill>
              </a:rPr>
              <a:t>া</a:t>
            </a:r>
            <a:r>
              <a:rPr lang="en-US" sz="3600" dirty="0">
                <a:solidFill>
                  <a:srgbClr val="00B050"/>
                </a:solidFill>
              </a:rPr>
              <a:t>র </a:t>
            </a:r>
            <a:r>
              <a:rPr lang="en-US" sz="3600" dirty="0" err="1">
                <a:solidFill>
                  <a:srgbClr val="00B050"/>
                </a:solidFill>
              </a:rPr>
              <a:t>উপায়</a:t>
            </a:r>
            <a:r>
              <a:rPr lang="en-US" sz="3600" dirty="0">
                <a:solidFill>
                  <a:srgbClr val="00B050"/>
                </a:solidFill>
              </a:rPr>
              <a:t>  </a:t>
            </a:r>
            <a:r>
              <a:rPr lang="en-US" sz="3600" dirty="0" err="1">
                <a:solidFill>
                  <a:srgbClr val="00B050"/>
                </a:solidFill>
              </a:rPr>
              <a:t>উল্লেখ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কর</a:t>
            </a:r>
            <a:r>
              <a:rPr lang="en-US" sz="3600" dirty="0">
                <a:solidFill>
                  <a:srgbClr val="00B05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185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12A66-9B06-4182-9822-35F2F15D7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4414" y="0"/>
            <a:ext cx="123837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999DFF-7E78-47A3-8CFA-93DED4242C37}"/>
              </a:ext>
            </a:extLst>
          </p:cNvPr>
          <p:cNvSpPr/>
          <p:nvPr/>
        </p:nvSpPr>
        <p:spPr>
          <a:xfrm>
            <a:off x="648930" y="383458"/>
            <a:ext cx="386407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</a:t>
            </a:r>
            <a:r>
              <a:rPr lang="en-US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ire</a:t>
            </a:r>
          </a:p>
        </p:txBody>
      </p:sp>
    </p:spTree>
    <p:extLst>
      <p:ext uri="{BB962C8B-B14F-4D97-AF65-F5344CB8AC3E}">
        <p14:creationId xmlns:p14="http://schemas.microsoft.com/office/powerpoint/2010/main" val="40326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969BF-19AF-483F-B91D-3EA76DA7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603" y="452718"/>
            <a:ext cx="11616397" cy="1400530"/>
          </a:xfrm>
        </p:spPr>
        <p:txBody>
          <a:bodyPr/>
          <a:lstStyle/>
          <a:p>
            <a:r>
              <a:rPr lang="bn-BD" dirty="0"/>
              <a:t>মুল্যায়নঃ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81897-8422-443A-92AA-535B22513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133" y="1853248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>
                <a:solidFill>
                  <a:srgbClr val="00B050"/>
                </a:solidFill>
              </a:rPr>
              <a:t>  নিফাক অর্থ কী?</a:t>
            </a:r>
          </a:p>
          <a:p>
            <a:r>
              <a:rPr lang="bn-BD" sz="3200" dirty="0">
                <a:solidFill>
                  <a:srgbClr val="00B050"/>
                </a:solidFill>
              </a:rPr>
              <a:t>নিফাকের লক্ষন কয়টি?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C810-9B31-4222-AECF-D269E0FDA8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/>
              <a:t>উঃ </a:t>
            </a:r>
            <a:r>
              <a:rPr lang="bn-BD" sz="3200" dirty="0">
                <a:solidFill>
                  <a:srgbClr val="00B050"/>
                </a:solidFill>
              </a:rPr>
              <a:t>ভন্ডামী,প্রতারনা।</a:t>
            </a:r>
          </a:p>
          <a:p>
            <a:r>
              <a:rPr lang="bn-BD" sz="3200" dirty="0">
                <a:solidFill>
                  <a:srgbClr val="00B050"/>
                </a:solidFill>
              </a:rPr>
              <a:t>উঃ তিনটি ।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9733-005A-4748-B827-0DCA2793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411154"/>
            <a:ext cx="9404723" cy="1400530"/>
          </a:xfrm>
        </p:spPr>
        <p:txBody>
          <a:bodyPr/>
          <a:lstStyle/>
          <a:p>
            <a:r>
              <a:rPr lang="bn-BD" dirty="0">
                <a:solidFill>
                  <a:srgbClr val="FFFF00"/>
                </a:solidFill>
              </a:rPr>
              <a:t>বাড়ির কাজঃ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92CD-ACF1-4390-955F-C2E3B83C6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51708" y="1288474"/>
            <a:ext cx="8188036" cy="4862944"/>
          </a:xfrm>
        </p:spPr>
        <p:txBody>
          <a:bodyPr>
            <a:normAutofit/>
          </a:bodyPr>
          <a:lstStyle/>
          <a:p>
            <a:pPr lvl="6"/>
            <a:r>
              <a:rPr lang="bn-BD" sz="4000" dirty="0">
                <a:solidFill>
                  <a:srgbClr val="00B0F0"/>
                </a:solidFill>
              </a:rPr>
              <a:t>নিফাকের কুফল ব্যাখ্যা কর।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031B1-AE43-44F7-B269-8FE126857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6" y="2396836"/>
            <a:ext cx="10908413" cy="44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383744-BA38-4054-AF80-A779F558D318}"/>
              </a:ext>
            </a:extLst>
          </p:cNvPr>
          <p:cNvSpPr/>
          <p:nvPr/>
        </p:nvSpPr>
        <p:spPr>
          <a:xfrm>
            <a:off x="568037" y="96983"/>
            <a:ext cx="9774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5A69F-2CD9-4898-A009-D9897BD16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327149"/>
            <a:ext cx="12095018" cy="54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CDB5-1602-41C5-AA40-8AFE9E5D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04" y="1489198"/>
            <a:ext cx="9601196" cy="2757384"/>
          </a:xfrm>
        </p:spPr>
        <p:txBody>
          <a:bodyPr>
            <a:normAutofit/>
          </a:bodyPr>
          <a:lstStyle/>
          <a:p>
            <a:r>
              <a:rPr lang="bn-BD" dirty="0"/>
              <a:t>শিক্ষক পরিচিতি</a:t>
            </a:r>
            <a:br>
              <a:rPr lang="bn-BD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BBB70-FADC-4812-822F-9AE7A2FD6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1" y="-677430"/>
            <a:ext cx="8419482" cy="604623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5F524-C654-411C-8F4B-16245675DF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/>
              <a:t>মোঃ আঃ হাই আলহাদী</a:t>
            </a:r>
          </a:p>
          <a:p>
            <a:r>
              <a:rPr lang="bn-BD" dirty="0"/>
              <a:t>সিনিয়র শিক্ষক</a:t>
            </a:r>
          </a:p>
          <a:p>
            <a:r>
              <a:rPr lang="bn-BD" dirty="0"/>
              <a:t>আশ্রাফাবাদ উচ্চ বিদ্দ্যালয়</a:t>
            </a:r>
          </a:p>
          <a:p>
            <a:r>
              <a:rPr lang="bn-BD" dirty="0"/>
              <a:t>কাম্রাঙ্গিরচর ,ঢাকা</a:t>
            </a:r>
          </a:p>
          <a:p>
            <a:r>
              <a:rPr lang="bn-BD" dirty="0"/>
              <a:t>১২১১।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F755C-A83E-4F97-8437-640E390E7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508" y="1957944"/>
            <a:ext cx="4429494" cy="1876302"/>
          </a:xfrm>
        </p:spPr>
        <p:txBody>
          <a:bodyPr/>
          <a:lstStyle/>
          <a:p>
            <a:r>
              <a:rPr lang="bn-BD" dirty="0"/>
              <a:t>পাঠ পরিচিতি</a:t>
            </a:r>
          </a:p>
          <a:p>
            <a:r>
              <a:rPr lang="bn-BD" dirty="0"/>
              <a:t>শ্রেনিঃ৭ম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D107CC-3E35-4A01-B1D5-35E9F8215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6998" y="3241964"/>
            <a:ext cx="4176682" cy="2915392"/>
          </a:xfrm>
        </p:spPr>
        <p:txBody>
          <a:bodyPr/>
          <a:lstStyle/>
          <a:p>
            <a:pPr marL="0" indent="0">
              <a:buNone/>
            </a:pPr>
            <a:r>
              <a:rPr lang="bn-BD" dirty="0"/>
              <a:t>ইসলাম ও</a:t>
            </a:r>
          </a:p>
          <a:p>
            <a:pPr marL="0" indent="0">
              <a:buNone/>
            </a:pPr>
            <a:r>
              <a:rPr lang="bn-BD" dirty="0"/>
              <a:t> নৈতিক শিক্ষা </a:t>
            </a:r>
          </a:p>
          <a:p>
            <a:pPr marL="0" indent="0">
              <a:buNone/>
            </a:pPr>
            <a:r>
              <a:rPr lang="bn-BD" dirty="0"/>
              <a:t>পাঠ ঃ নিফাক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4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iger and a cow boy">
            <a:extLst>
              <a:ext uri="{FF2B5EF4-FFF2-40B4-BE49-F238E27FC236}">
                <a16:creationId xmlns:a16="http://schemas.microsoft.com/office/drawing/2014/main" id="{78D32D2D-9239-4D88-A935-6410A541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3" y="131370"/>
            <a:ext cx="12060014" cy="659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43FA40-0F58-4125-862E-722D94BF3422}"/>
              </a:ext>
            </a:extLst>
          </p:cNvPr>
          <p:cNvSpPr/>
          <p:nvPr/>
        </p:nvSpPr>
        <p:spPr>
          <a:xfrm>
            <a:off x="2646218" y="0"/>
            <a:ext cx="6318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ছবি গুলো লক্ষ্য কর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52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manot">
            <a:extLst>
              <a:ext uri="{FF2B5EF4-FFF2-40B4-BE49-F238E27FC236}">
                <a16:creationId xmlns:a16="http://schemas.microsoft.com/office/drawing/2014/main" id="{85398EE7-A804-43E7-A24E-241BD438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9"/>
            <a:ext cx="12192000" cy="67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0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akabundles">
            <a:extLst>
              <a:ext uri="{FF2B5EF4-FFF2-40B4-BE49-F238E27FC236}">
                <a16:creationId xmlns:a16="http://schemas.microsoft.com/office/drawing/2014/main" id="{6FCEE488-5D9D-4A75-85A6-8A1D7E69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079"/>
            <a:ext cx="12192000" cy="77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3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F20A7-0319-4361-BD62-9490D08E4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379" y="150168"/>
            <a:ext cx="12037621" cy="6326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7BD74-814B-41CE-894D-B5A27BA0AF97}"/>
              </a:ext>
            </a:extLst>
          </p:cNvPr>
          <p:cNvSpPr txBox="1"/>
          <p:nvPr/>
        </p:nvSpPr>
        <p:spPr>
          <a:xfrm>
            <a:off x="2032000" y="6477000"/>
            <a:ext cx="81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mmons.wikimedia.org/wiki/File:Industry_in_Zaporizhia,_2007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066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aka to dollar">
            <a:extLst>
              <a:ext uri="{FF2B5EF4-FFF2-40B4-BE49-F238E27FC236}">
                <a16:creationId xmlns:a16="http://schemas.microsoft.com/office/drawing/2014/main" id="{5A68524B-A2A2-498D-93C5-EE879284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247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84899D-25CC-41BA-B1B8-6FBA38B34B62}"/>
              </a:ext>
            </a:extLst>
          </p:cNvPr>
          <p:cNvSpPr/>
          <p:nvPr/>
        </p:nvSpPr>
        <p:spPr>
          <a:xfrm>
            <a:off x="3067666" y="560439"/>
            <a:ext cx="52262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Taka  dollars</a:t>
            </a:r>
          </a:p>
        </p:txBody>
      </p:sp>
    </p:spTree>
    <p:extLst>
      <p:ext uri="{BB962C8B-B14F-4D97-AF65-F5344CB8AC3E}">
        <p14:creationId xmlns:p14="http://schemas.microsoft.com/office/powerpoint/2010/main" val="40137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E5A46-F195-4568-82CE-4BA6A241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223" y="0"/>
            <a:ext cx="11091553" cy="7492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1F4085-A9D2-4E75-A984-A8A846F61E6B}"/>
              </a:ext>
            </a:extLst>
          </p:cNvPr>
          <p:cNvSpPr txBox="1"/>
          <p:nvPr/>
        </p:nvSpPr>
        <p:spPr>
          <a:xfrm>
            <a:off x="550223" y="5100637"/>
            <a:ext cx="110915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lirc.rchk.edu.hk/academic-honest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964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CD89-E110-4192-B0C7-B3456FDB2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782" y="-66834"/>
            <a:ext cx="4100945" cy="2080620"/>
          </a:xfrm>
        </p:spPr>
        <p:txBody>
          <a:bodyPr/>
          <a:lstStyle/>
          <a:p>
            <a:r>
              <a:rPr lang="bn-BD" sz="11500" dirty="0">
                <a:solidFill>
                  <a:srgbClr val="FFFF00"/>
                </a:solidFill>
              </a:rPr>
              <a:t>নিফাক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113B2-6E85-42BE-A65B-2D7136EF0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118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নিফাক</vt:lpstr>
      <vt:lpstr>মুনাফিকের লক্ষন  তিন টি।</vt:lpstr>
      <vt:lpstr>দলীয় কাজঃ</vt:lpstr>
      <vt:lpstr>PowerPoint Presentation</vt:lpstr>
      <vt:lpstr>মুল্যায়নঃ</vt:lpstr>
      <vt:lpstr>বাড়ির কাজঃ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</dc:creator>
  <cp:lastModifiedBy>BCA</cp:lastModifiedBy>
  <cp:revision>27</cp:revision>
  <dcterms:created xsi:type="dcterms:W3CDTF">2019-06-20T09:29:27Z</dcterms:created>
  <dcterms:modified xsi:type="dcterms:W3CDTF">2019-08-18T02:22:46Z</dcterms:modified>
</cp:coreProperties>
</file>