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4" r:id="rId2"/>
    <p:sldId id="273" r:id="rId3"/>
    <p:sldId id="266" r:id="rId4"/>
    <p:sldId id="267" r:id="rId5"/>
    <p:sldId id="268" r:id="rId6"/>
    <p:sldId id="275" r:id="rId7"/>
    <p:sldId id="274" r:id="rId8"/>
    <p:sldId id="276" r:id="rId9"/>
    <p:sldId id="277" r:id="rId10"/>
    <p:sldId id="259" r:id="rId11"/>
    <p:sldId id="258" r:id="rId12"/>
    <p:sldId id="262" r:id="rId13"/>
    <p:sldId id="261" r:id="rId14"/>
    <p:sldId id="265" r:id="rId15"/>
    <p:sldId id="269" r:id="rId16"/>
    <p:sldId id="270" r:id="rId17"/>
    <p:sldId id="271" r:id="rId18"/>
    <p:sldId id="26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B95-B8C0-4881-91A4-13985E84BFC3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F3B9A7F-241E-42AD-9DD5-84B4ABBA5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14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B95-B8C0-4881-91A4-13985E84BFC3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A7F-241E-42AD-9DD5-84B4ABBA576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B95-B8C0-4881-91A4-13985E84BFC3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A7F-241E-42AD-9DD5-84B4ABBA5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14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B95-B8C0-4881-91A4-13985E84BFC3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A7F-241E-42AD-9DD5-84B4ABBA576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85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B95-B8C0-4881-91A4-13985E84BFC3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A7F-241E-42AD-9DD5-84B4ABBA5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4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B95-B8C0-4881-91A4-13985E84BFC3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A7F-241E-42AD-9DD5-84B4ABBA576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37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B95-B8C0-4881-91A4-13985E84BFC3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A7F-241E-42AD-9DD5-84B4ABBA576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B95-B8C0-4881-91A4-13985E84BFC3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A7F-241E-42AD-9DD5-84B4ABBA576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5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B95-B8C0-4881-91A4-13985E84BFC3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A7F-241E-42AD-9DD5-84B4ABBA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B95-B8C0-4881-91A4-13985E84BFC3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A7F-241E-42AD-9DD5-84B4ABBA5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90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D414B95-B8C0-4881-91A4-13985E84BFC3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A7F-241E-42AD-9DD5-84B4ABBA576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90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14B95-B8C0-4881-91A4-13985E84BFC3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F3B9A7F-241E-42AD-9DD5-84B4ABBA5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59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urah_At-Takathur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ire_fire_flames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szegedma.hu/hir/szeged/2017/04/ujabb-millios-tamogatast-nyertek-a-szegedi-cicamentok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hu.wikipedia.org/wiki/K%C3%B3bor" TargetMode="Externa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trathcona_Park_Ottawa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E%E0%A6%AF%E0%A6%BC%E0%A6%A8%E0%A6%BE%E0%A6%AE%E0%A6%A4%E0%A7%80_%E0%A6%93%E0%A6%AF%E0%A6%BC%E0%A6%BE%E0%A6%B0_%E0%A6%B8%E0%A6%BF%E0%A6%AE%E0%A7%87%E0%A6%9F%E0%A7%8D%E0%A6%B0%E0%A6%BF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3%D8%AD%D9%85%D8%AF_%D8%B9%D8%B1%D9%81%D8%A7%D9%8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argent-billet-d-un-dollar-factures-860128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96ED9-0BEF-47FF-A05A-7F1B2445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3" y="889000"/>
            <a:ext cx="10943303" cy="50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E5B692-E327-4F8B-9063-753BA334C93A}"/>
              </a:ext>
            </a:extLst>
          </p:cNvPr>
          <p:cNvSpPr/>
          <p:nvPr/>
        </p:nvSpPr>
        <p:spPr>
          <a:xfrm>
            <a:off x="3038168" y="781665"/>
            <a:ext cx="62987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স্বাগতম</a:t>
            </a:r>
          </a:p>
          <a:p>
            <a:pPr algn="ctr"/>
            <a:endParaRPr lang="bn-BD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bn-BD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10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706F-755E-44C8-8841-0B231072D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BD" dirty="0">
                <a:solidFill>
                  <a:srgbClr val="00B050"/>
                </a:solidFill>
              </a:rPr>
              <a:t>সুরা তাকাসুর</a:t>
            </a:r>
            <a:br>
              <a:rPr lang="bn-BD" dirty="0"/>
            </a:br>
            <a:r>
              <a:rPr lang="bn-BD" dirty="0">
                <a:solidFill>
                  <a:srgbClr val="00B050"/>
                </a:solidFill>
              </a:rPr>
              <a:t>মক্কায় অবতির্ন আয়াতসুংখ্যা ৮।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DC3C4-62EC-4474-8EFA-8E3CF693B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4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C82936-FFB9-4095-BAAF-741ABFA0A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653715" y="-2806279"/>
            <a:ext cx="20490093" cy="128347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328D87-EF99-4BE1-AB26-6AF154C570B8}"/>
              </a:ext>
            </a:extLst>
          </p:cNvPr>
          <p:cNvSpPr txBox="1"/>
          <p:nvPr/>
        </p:nvSpPr>
        <p:spPr>
          <a:xfrm>
            <a:off x="6608776" y="6061424"/>
            <a:ext cx="7049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Surah_At-Takathur.gif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4102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F56B2-C773-4D4F-AD60-EF84428D8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3981366"/>
            <a:ext cx="13792040" cy="10839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28D9B6-D4D7-483C-AB05-C7AD78B440C4}"/>
              </a:ext>
            </a:extLst>
          </p:cNvPr>
          <p:cNvSpPr txBox="1"/>
          <p:nvPr/>
        </p:nvSpPr>
        <p:spPr>
          <a:xfrm>
            <a:off x="0" y="5521039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Fire_fire_flame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5889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25CA72-2939-4E4F-82B0-43BB2D062D36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szegedma.hu/hir/szeged/2017/04/ujabb-millios-tamogatast-nyertek-a-szegedi-cicamentok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BE593-AE6D-49CB-BD54-F70A7C2C9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2546" y="260329"/>
            <a:ext cx="12540350" cy="596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D4DB49-51AF-4C7A-8A0F-1410CE029EB9}"/>
              </a:ext>
            </a:extLst>
          </p:cNvPr>
          <p:cNvSpPr txBox="1"/>
          <p:nvPr/>
        </p:nvSpPr>
        <p:spPr>
          <a:xfrm>
            <a:off x="2327112" y="5888017"/>
            <a:ext cx="9769517" cy="23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hu.wikipedia.org/wiki/K%C3%B3bo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9277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4B9-98AB-42DC-98C1-EB7AD02B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606" y="143899"/>
            <a:ext cx="2612923" cy="1325563"/>
          </a:xfrm>
        </p:spPr>
        <p:txBody>
          <a:bodyPr>
            <a:normAutofit/>
          </a:bodyPr>
          <a:lstStyle/>
          <a:p>
            <a:r>
              <a:rPr lang="bn-BD" sz="8000" dirty="0">
                <a:solidFill>
                  <a:srgbClr val="00B050"/>
                </a:solidFill>
              </a:rPr>
              <a:t>উদ্যান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C9FF9A-4453-4585-92B3-6A8EA5722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418141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7B16DB-CEB5-42F2-B454-A5D2551D49BD}"/>
              </a:ext>
            </a:extLst>
          </p:cNvPr>
          <p:cNvSpPr txBox="1"/>
          <p:nvPr/>
        </p:nvSpPr>
        <p:spPr>
          <a:xfrm>
            <a:off x="0" y="6176963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.wikipedia.org/wiki/File:Strathcona_Park_Ottawa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830C07-8179-4F99-AFC7-FF0EDDF3C114}"/>
              </a:ext>
            </a:extLst>
          </p:cNvPr>
          <p:cNvSpPr/>
          <p:nvPr/>
        </p:nvSpPr>
        <p:spPr>
          <a:xfrm>
            <a:off x="3495369" y="143899"/>
            <a:ext cx="50285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উদ্যান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06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2F60-2BC8-4A8F-9AAA-3C3884F2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4866693"/>
          </a:xfrm>
        </p:spPr>
        <p:txBody>
          <a:bodyPr/>
          <a:lstStyle/>
          <a:p>
            <a:r>
              <a:rPr lang="bn-BD" dirty="0">
                <a:solidFill>
                  <a:srgbClr val="00B0F0"/>
                </a:solidFill>
              </a:rPr>
              <a:t>দলীয় কাজঃ</a:t>
            </a:r>
            <a:br>
              <a:rPr lang="bn-BD" dirty="0">
                <a:solidFill>
                  <a:srgbClr val="00B0F0"/>
                </a:solidFill>
              </a:rPr>
            </a:br>
            <a:r>
              <a:rPr lang="bn-BD" dirty="0">
                <a:solidFill>
                  <a:srgbClr val="00B0F0"/>
                </a:solidFill>
              </a:rPr>
              <a:t>তাকাসুরের অনুবাদ কর।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F22E-134C-4F3F-8C80-CA0B244F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মুল্যায়নঃ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7DB4F-491A-42FE-9017-52CDE3FAA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FD3E7-295E-4F21-8BE7-92FC69BC2C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/>
              <a:t>১</a:t>
            </a:r>
            <a:r>
              <a:rPr lang="bn-BD" sz="3200" dirty="0">
                <a:solidFill>
                  <a:srgbClr val="00B0F0"/>
                </a:solidFill>
              </a:rPr>
              <a:t>।তাকাসুর অর্থ কি ?</a:t>
            </a:r>
          </a:p>
          <a:p>
            <a:r>
              <a:rPr lang="bn-BD" sz="3200" dirty="0">
                <a:solidFill>
                  <a:srgbClr val="00B0F0"/>
                </a:solidFill>
              </a:rPr>
              <a:t>সুরা তাকাসুরের আয়াত সংখ্যা কত?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D572E-D1D8-477D-ABCC-131DE734A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B08BC-0957-4815-85FB-44547F098F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n-BD" dirty="0"/>
              <a:t>১।</a:t>
            </a:r>
            <a:r>
              <a:rPr lang="bn-BD" sz="3200" dirty="0">
                <a:solidFill>
                  <a:srgbClr val="00B050"/>
                </a:solidFill>
              </a:rPr>
              <a:t>উ; প্রাচুর্যের প্রতিযুগিতা।</a:t>
            </a:r>
          </a:p>
          <a:p>
            <a:r>
              <a:rPr lang="bn-BD" sz="3200" dirty="0">
                <a:solidFill>
                  <a:srgbClr val="00B050"/>
                </a:solidFill>
              </a:rPr>
              <a:t>২।আয়াত সংখ্যা ৮।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7CD14-9B15-4F45-8DBD-E668791D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484" y="1327355"/>
            <a:ext cx="5958348" cy="545690"/>
          </a:xfrm>
        </p:spPr>
        <p:txBody>
          <a:bodyPr>
            <a:normAutofit fontScale="90000"/>
          </a:bodyPr>
          <a:lstStyle/>
          <a:p>
            <a:r>
              <a:rPr lang="bn-BD" dirty="0">
                <a:solidFill>
                  <a:srgbClr val="0070C0"/>
                </a:solidFill>
              </a:rPr>
              <a:t>বাড়ির কাজ</a:t>
            </a:r>
            <a:br>
              <a:rPr lang="bn-BD" dirty="0"/>
            </a:br>
            <a:br>
              <a:rPr lang="bn-BD" dirty="0"/>
            </a:br>
            <a:r>
              <a:rPr lang="bn-BD" dirty="0">
                <a:solidFill>
                  <a:srgbClr val="00B0F0"/>
                </a:solidFill>
              </a:rPr>
              <a:t>সুরা তাকাসুরের ব্যাখ্যা কর।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9B0A1-7D42-434C-B4C1-D29B6534E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4" y="2369231"/>
            <a:ext cx="11107152" cy="41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5A8359-375E-4E45-8113-FA033FBC3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01913" y="-398206"/>
            <a:ext cx="13940934" cy="7256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6C49A0-83CF-4A9D-9C1A-FE43A77D95F2}"/>
              </a:ext>
            </a:extLst>
          </p:cNvPr>
          <p:cNvSpPr txBox="1"/>
          <p:nvPr/>
        </p:nvSpPr>
        <p:spPr>
          <a:xfrm>
            <a:off x="4905374" y="4319587"/>
            <a:ext cx="6819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n.wikipedia.org/wiki/%E0%A6%AE%E0%A6%AF%E0%A6%BC%E0%A6%A8%E0%A6%BE%E0%A6%AE%E0%A6%A4%E0%A7%80_%E0%A6%93%E0%A6%AF%E0%A6%BC%E0%A6%BE%E0%A6%B0_%E0%A6%B8%E0%A6%BF%E0%A6%AE%E0%A7%87%E0%A6%9F%E0%A7%8D%E0%A6%B0%E0%A6%BF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078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EC55-E4DE-422B-8E40-3DEB3031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8000" dirty="0">
                <a:solidFill>
                  <a:srgbClr val="00B050"/>
                </a:solidFill>
              </a:rPr>
              <a:t>ধন্যবাদ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C2695-B0E1-4355-90C3-F8A21EDCD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2" y="1961535"/>
            <a:ext cx="10664529" cy="43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6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1E79-C235-4293-B661-8C122CB5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শিক্ষক 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70DA4-7101-4D74-80C5-3A4DC240D5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bn-BD" dirty="0">
                <a:solidFill>
                  <a:srgbClr val="00B050"/>
                </a:solidFill>
              </a:rPr>
              <a:t>মো;  আঃ হাই আলহাদী</a:t>
            </a:r>
          </a:p>
          <a:p>
            <a:r>
              <a:rPr lang="bn-BD" dirty="0">
                <a:solidFill>
                  <a:srgbClr val="00B050"/>
                </a:solidFill>
              </a:rPr>
              <a:t>সিনিয়র শিক্ষক</a:t>
            </a:r>
          </a:p>
          <a:p>
            <a:r>
              <a:rPr lang="bn-BD" dirty="0">
                <a:solidFill>
                  <a:srgbClr val="00B050"/>
                </a:solidFill>
              </a:rPr>
              <a:t>আশরাফাবাদ উচ্চ বিদ্যালয়</a:t>
            </a:r>
          </a:p>
          <a:p>
            <a:r>
              <a:rPr lang="bn-BD" dirty="0">
                <a:solidFill>
                  <a:srgbClr val="00B050"/>
                </a:solidFill>
              </a:rPr>
              <a:t>কামরাঙ্গিরচর,ঢাকা ১২১</a:t>
            </a:r>
            <a:r>
              <a:rPr lang="bn-BD" dirty="0"/>
              <a:t>১।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11141-36BE-4E8D-B66D-B584B27047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bn-BD" sz="2800" dirty="0">
                <a:solidFill>
                  <a:srgbClr val="00B050"/>
                </a:solidFill>
              </a:rPr>
              <a:t>পাঠ পরিচিতি</a:t>
            </a:r>
          </a:p>
          <a:p>
            <a:r>
              <a:rPr lang="bn-BD" sz="2800" dirty="0">
                <a:solidFill>
                  <a:srgbClr val="00B050"/>
                </a:solidFill>
              </a:rPr>
              <a:t>শ্রেনিঃ ৭ম</a:t>
            </a:r>
          </a:p>
          <a:p>
            <a:r>
              <a:rPr lang="bn-BD" sz="2800" dirty="0">
                <a:solidFill>
                  <a:srgbClr val="00B050"/>
                </a:solidFill>
              </a:rPr>
              <a:t>বিষয়ঃ ইসলাম ও নৈতিক শিক্ষা</a:t>
            </a:r>
          </a:p>
          <a:p>
            <a:r>
              <a:rPr lang="bn-BD" sz="2800" dirty="0">
                <a:solidFill>
                  <a:srgbClr val="00B050"/>
                </a:solidFill>
              </a:rPr>
              <a:t>পাঠ ১২ (সুরা তাকাসুর০)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>
                <a:solidFill>
                  <a:srgbClr val="00B050"/>
                </a:solidFill>
              </a:rPr>
              <a:t>তারিখঃ০৪।০৯।২০১৯</a:t>
            </a:r>
          </a:p>
        </p:txBody>
      </p:sp>
    </p:spTree>
    <p:extLst>
      <p:ext uri="{BB962C8B-B14F-4D97-AF65-F5344CB8AC3E}">
        <p14:creationId xmlns:p14="http://schemas.microsoft.com/office/powerpoint/2010/main" val="140481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D24F2-B409-4841-8C38-F0255F76F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2006" y="492239"/>
            <a:ext cx="11547987" cy="60265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0B2757-2A53-4812-A5BD-1E230929843C}"/>
              </a:ext>
            </a:extLst>
          </p:cNvPr>
          <p:cNvSpPr/>
          <p:nvPr/>
        </p:nvSpPr>
        <p:spPr>
          <a:xfrm>
            <a:off x="2728452" y="339213"/>
            <a:ext cx="65192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কবর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03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ka">
            <a:extLst>
              <a:ext uri="{FF2B5EF4-FFF2-40B4-BE49-F238E27FC236}">
                <a16:creationId xmlns:a16="http://schemas.microsoft.com/office/drawing/2014/main" id="{3CBB91CC-0A51-4348-AB77-759A98A2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19"/>
            <a:ext cx="12192000" cy="67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13E28-DC8D-4C9C-BE61-C1682078A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eaven">
            <a:extLst>
              <a:ext uri="{FF2B5EF4-FFF2-40B4-BE49-F238E27FC236}">
                <a16:creationId xmlns:a16="http://schemas.microsoft.com/office/drawing/2014/main" id="{FF835335-18EC-4A8E-9CD3-90D6CAA3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2" y="488730"/>
            <a:ext cx="11190004" cy="57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8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zahim fire">
            <a:extLst>
              <a:ext uri="{FF2B5EF4-FFF2-40B4-BE49-F238E27FC236}">
                <a16:creationId xmlns:a16="http://schemas.microsoft.com/office/drawing/2014/main" id="{25D0B6B1-057A-42AA-ABEE-53C5B0E57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7" y="465428"/>
            <a:ext cx="11272345" cy="59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F12AE0-6CD6-43D4-8207-5206B3EA1B78}"/>
              </a:ext>
            </a:extLst>
          </p:cNvPr>
          <p:cNvSpPr/>
          <p:nvPr/>
        </p:nvSpPr>
        <p:spPr>
          <a:xfrm>
            <a:off x="3294993" y="465428"/>
            <a:ext cx="57973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আগুন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5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ark">
            <a:extLst>
              <a:ext uri="{FF2B5EF4-FFF2-40B4-BE49-F238E27FC236}">
                <a16:creationId xmlns:a16="http://schemas.microsoft.com/office/drawing/2014/main" id="{2099F694-8DDE-4553-8CE1-39B442080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551793"/>
            <a:ext cx="11067393" cy="56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62ADDF-C6B1-455C-AC6E-FDEF6C92ACEF}"/>
              </a:ext>
            </a:extLst>
          </p:cNvPr>
          <p:cNvSpPr/>
          <p:nvPr/>
        </p:nvSpPr>
        <p:spPr>
          <a:xfrm>
            <a:off x="3358055" y="551793"/>
            <a:ext cx="48428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পানির ফুয়ারা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64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kiyamot">
            <a:extLst>
              <a:ext uri="{FF2B5EF4-FFF2-40B4-BE49-F238E27FC236}">
                <a16:creationId xmlns:a16="http://schemas.microsoft.com/office/drawing/2014/main" id="{3FF79450-5406-4A7C-AD67-E6B8F94CA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8" y="1371599"/>
            <a:ext cx="11335408" cy="55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A2FF43-026B-43D8-9B53-845F900E8459}"/>
              </a:ext>
            </a:extLst>
          </p:cNvPr>
          <p:cNvSpPr/>
          <p:nvPr/>
        </p:nvSpPr>
        <p:spPr>
          <a:xfrm>
            <a:off x="2790497" y="0"/>
            <a:ext cx="49503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সু র্যের তাপ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4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184</TotalTime>
  <Words>140</Words>
  <Application>Microsoft Office PowerPoint</Application>
  <PresentationFormat>Widescreen</PresentationFormat>
  <Paragraphs>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Gallery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সুরা তাকাসুর মক্কায় অবতির্ন আয়াতসুংখ্যা ৮। </vt:lpstr>
      <vt:lpstr>PowerPoint Presentation</vt:lpstr>
      <vt:lpstr>PowerPoint Presentation</vt:lpstr>
      <vt:lpstr>PowerPoint Presentation</vt:lpstr>
      <vt:lpstr>উদ্যান</vt:lpstr>
      <vt:lpstr>দলীয় কাজঃ তাকাসুরের অনুবাদ কর।</vt:lpstr>
      <vt:lpstr>মুল্যায়নঃ</vt:lpstr>
      <vt:lpstr>বাড়ির কাজ  সুরা তাকাসুরের ব্যাখ্যা কর।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BCA</dc:creator>
  <cp:lastModifiedBy>BCA</cp:lastModifiedBy>
  <cp:revision>32</cp:revision>
  <dcterms:created xsi:type="dcterms:W3CDTF">2019-07-22T00:19:49Z</dcterms:created>
  <dcterms:modified xsi:type="dcterms:W3CDTF">2019-09-04T04:28:57Z</dcterms:modified>
</cp:coreProperties>
</file>