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57" r:id="rId3"/>
    <p:sldId id="258" r:id="rId4"/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18-Jul-19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18-Jul-19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18-Jul-19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18-Jul-19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18-Jul-19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18-Jul-19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18-Jul-19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18-Jul-19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18-Jul-19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18-Jul-19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18-Jul-19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18-Jul-19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18-Jul-19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18-Jul-19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18-Jul-19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18-Jul-19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18-Jul-19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18-Jul-19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BAFBB-4A50-4D1F-90F3-A5C1BB430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09" y="304800"/>
            <a:ext cx="9649689" cy="1981199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rgbClr val="00B050"/>
                </a:solidFill>
              </a:rPr>
              <a:t>স্বাগতম</a:t>
            </a:r>
            <a:endParaRPr lang="en-US" sz="6000" dirty="0">
              <a:solidFill>
                <a:srgbClr val="00B05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397A9F-5EFE-4A17-8F6F-072A323CA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7529" y="1620982"/>
            <a:ext cx="10404762" cy="4337483"/>
          </a:xfrm>
        </p:spPr>
      </p:pic>
    </p:spTree>
    <p:extLst>
      <p:ext uri="{BB962C8B-B14F-4D97-AF65-F5344CB8AC3E}">
        <p14:creationId xmlns:p14="http://schemas.microsoft.com/office/powerpoint/2010/main" val="3582577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56002-9210-4CAA-AF47-5D45DFD07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143000" indent="-1143000">
              <a:buFont typeface="Wingdings" panose="05000000000000000000" pitchFamily="2" charset="2"/>
              <a:buChar char="q"/>
            </a:pPr>
            <a:r>
              <a:rPr lang="bn-BD" sz="8000" b="1" dirty="0"/>
              <a:t>বাড়ির কাজঃ</a:t>
            </a:r>
            <a:endParaRPr lang="en-US" sz="8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AFEFF-CA9E-4CE1-8782-A73DC4E97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297" y="2610678"/>
            <a:ext cx="6152321" cy="3265190"/>
          </a:xfrm>
        </p:spPr>
        <p:txBody>
          <a:bodyPr>
            <a:normAutofit/>
          </a:bodyPr>
          <a:lstStyle/>
          <a:p>
            <a:r>
              <a:rPr lang="bn-BD" sz="6600" dirty="0"/>
              <a:t>আসমানি কিতাবে বিশ্বাসের গুরুত্ব ব্যাখ্যা কর। </a:t>
            </a:r>
            <a:endParaRPr lang="en-US" sz="6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60CDF7-7B93-4305-8889-1E549C8DD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474" y="2610678"/>
            <a:ext cx="4780229" cy="311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3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0E0AA8-693D-4219-B530-EC57FA57C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8" y="601317"/>
            <a:ext cx="10999304" cy="56553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2870140-B1B6-49F1-96AF-61CB3AC993E4}"/>
              </a:ext>
            </a:extLst>
          </p:cNvPr>
          <p:cNvSpPr/>
          <p:nvPr/>
        </p:nvSpPr>
        <p:spPr>
          <a:xfrm>
            <a:off x="5022574" y="5056353"/>
            <a:ext cx="645380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7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আল্লাহ হাফেয </a:t>
            </a:r>
            <a:endParaRPr lang="en-US" sz="72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6805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F513B6-8A4A-4985-986F-05CC36B6A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96" y="575335"/>
            <a:ext cx="11012555" cy="57073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8F52380-5791-4C8E-AF92-204C958EC87D}"/>
              </a:ext>
            </a:extLst>
          </p:cNvPr>
          <p:cNvSpPr/>
          <p:nvPr/>
        </p:nvSpPr>
        <p:spPr>
          <a:xfrm>
            <a:off x="8486016" y="1126435"/>
            <a:ext cx="310963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0000" dirty="0"/>
              <a:t> السَّلَامُ عَلَيْكُمْ</a:t>
            </a:r>
            <a:endParaRPr lang="en-US" sz="10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02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3EC63E-6651-439D-989D-231129D7350F}"/>
              </a:ext>
            </a:extLst>
          </p:cNvPr>
          <p:cNvSpPr/>
          <p:nvPr/>
        </p:nvSpPr>
        <p:spPr>
          <a:xfrm>
            <a:off x="926682" y="794504"/>
            <a:ext cx="38715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শিক্ষক পরিচিতি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A78226-0552-4121-B983-4A0F43E1AB58}"/>
              </a:ext>
            </a:extLst>
          </p:cNvPr>
          <p:cNvSpPr/>
          <p:nvPr/>
        </p:nvSpPr>
        <p:spPr>
          <a:xfrm>
            <a:off x="7332336" y="794505"/>
            <a:ext cx="35173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পাঠ পরিচিতি 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DD3090-7F14-45D1-B0EC-E0916E06C75E}"/>
              </a:ext>
            </a:extLst>
          </p:cNvPr>
          <p:cNvSpPr/>
          <p:nvPr/>
        </p:nvSpPr>
        <p:spPr>
          <a:xfrm>
            <a:off x="861389" y="2151727"/>
            <a:ext cx="491655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BD" sz="3200" dirty="0"/>
              <a:t>মোঃ আঃ হাই আলহাদী</a:t>
            </a:r>
          </a:p>
          <a:p>
            <a:r>
              <a:rPr lang="bn-BD" sz="3200" dirty="0"/>
              <a:t>   সিনিয়র শিক্ষক 				</a:t>
            </a:r>
          </a:p>
          <a:p>
            <a:r>
              <a:rPr lang="bn-BD" sz="3200" dirty="0"/>
              <a:t>আশ্রাফাবাদ উচ্চ বিদ্যালয়, 				</a:t>
            </a:r>
          </a:p>
          <a:p>
            <a:r>
              <a:rPr lang="bn-BD" sz="3200" dirty="0"/>
              <a:t>কামরাঙ্গির চর, ঢাকা১২১১।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E8E52C-D7FD-4656-878E-358394010176}"/>
              </a:ext>
            </a:extLst>
          </p:cNvPr>
          <p:cNvSpPr/>
          <p:nvPr/>
        </p:nvSpPr>
        <p:spPr>
          <a:xfrm>
            <a:off x="6473687" y="2151727"/>
            <a:ext cx="522798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BD" sz="3200" dirty="0"/>
              <a:t>শ্রেনিঃ ৯ম</a:t>
            </a:r>
          </a:p>
          <a:p>
            <a:r>
              <a:rPr lang="bn-BD" sz="3200" dirty="0"/>
              <a:t>বিষয়ঃ ইসলাম ও নৈতিক শিক্ষা 		</a:t>
            </a:r>
            <a:endParaRPr lang="en-US" sz="3200" dirty="0"/>
          </a:p>
          <a:p>
            <a:r>
              <a:rPr lang="bn-BD" sz="3200" dirty="0"/>
              <a:t>অধ্যায়- ১ম</a:t>
            </a:r>
          </a:p>
          <a:p>
            <a:r>
              <a:rPr lang="bn-BD" sz="3200" dirty="0"/>
              <a:t>পাঠ- ১১ (আসমানি কিতাব)</a:t>
            </a:r>
          </a:p>
        </p:txBody>
      </p:sp>
    </p:spTree>
    <p:extLst>
      <p:ext uri="{BB962C8B-B14F-4D97-AF65-F5344CB8AC3E}">
        <p14:creationId xmlns:p14="http://schemas.microsoft.com/office/powerpoint/2010/main" val="185289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2BB8F7-4886-405D-A3A3-CD3CF93D0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96" y="670891"/>
            <a:ext cx="9806608" cy="55162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D30544-D004-4D89-8400-E4E37F208CE2}"/>
              </a:ext>
            </a:extLst>
          </p:cNvPr>
          <p:cNvSpPr/>
          <p:nvPr/>
        </p:nvSpPr>
        <p:spPr>
          <a:xfrm>
            <a:off x="5789781" y="1496344"/>
            <a:ext cx="520952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আসমানি কিতাব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656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4E868-3048-4285-9F1E-ECCD8E1CE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bn-BD" sz="6000" b="1" i="1" dirty="0">
                <a:solidFill>
                  <a:srgbClr val="FFC000"/>
                </a:solidFill>
              </a:rPr>
              <a:t>শিখনফলঃ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30595-D7F0-4CFB-8C01-48F41234D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BD" sz="3200" dirty="0"/>
              <a:t>কিতাবের অর্থ বলতে পারবে।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3200" dirty="0"/>
              <a:t>প্রসিদ্ধ আসমানি কিতাবসমূহের সংখ্যা বর্ণনা করতে পারবে।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3200" dirty="0"/>
              <a:t>আসমানি কিতাবের বিষয়বস্তু ও গুরুত্ব ব্যাখ্যা করতে পারবে।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337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6597B-7BEA-4FD2-A46C-91DBC01AC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3600" dirty="0"/>
              <a:t>কিতাব শব্দের অর্থ লিপিবদ্ধ বা লিখিত বস্তু।এর প্রতিশব্দ হলো গ্রন্থ, পুস্তক, বই ইত্যাদি।</a:t>
            </a:r>
            <a:endParaRPr lang="en-US" sz="3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251212F-1939-48C4-84C0-4596A0C70DEE}"/>
              </a:ext>
            </a:extLst>
          </p:cNvPr>
          <p:cNvSpPr txBox="1">
            <a:spLocks/>
          </p:cNvSpPr>
          <p:nvPr/>
        </p:nvSpPr>
        <p:spPr>
          <a:xfrm>
            <a:off x="1295402" y="2877193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3600" dirty="0"/>
              <a:t>আসমানি কিতাব এমন গ্রন্থ যা আল্লাহ তা’লা থেকে অবতীর্ণ হয়েছে।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8884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83CCE-ADE8-4DD9-9132-A07B2699D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sz="6000" b="1" dirty="0"/>
              <a:t>প্রসিদ্ধ আসমানি কিতাব-৪ খানা </a:t>
            </a:r>
            <a:endParaRPr lang="en-US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431A7-ACB5-44BB-A3D8-23B9E0201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10180982" cy="3318936"/>
          </a:xfrm>
        </p:spPr>
        <p:txBody>
          <a:bodyPr/>
          <a:lstStyle/>
          <a:p>
            <a:r>
              <a:rPr lang="bn-BD" dirty="0"/>
              <a:t>তাওরাত 					হযরত মূসা (আঃ)</a:t>
            </a:r>
          </a:p>
          <a:p>
            <a:r>
              <a:rPr lang="bn-BD" dirty="0"/>
              <a:t>যাবুর   					হযরত দাঊদ (আঃ)</a:t>
            </a:r>
          </a:p>
          <a:p>
            <a:r>
              <a:rPr lang="bn-BD" dirty="0"/>
              <a:t>ইঞ্জিল 						হযরত ঈসা (আঃ)       এর উপর নাযিল হয়। </a:t>
            </a:r>
          </a:p>
          <a:p>
            <a:r>
              <a:rPr lang="bn-BD" dirty="0"/>
              <a:t>আল কুরআন 				হযরত মুহাম্মদ (সঃ)</a:t>
            </a:r>
            <a:endParaRPr lang="en-US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F39C5637-62A0-4163-9E2C-E83C2FB9A365}"/>
              </a:ext>
            </a:extLst>
          </p:cNvPr>
          <p:cNvSpPr/>
          <p:nvPr/>
        </p:nvSpPr>
        <p:spPr>
          <a:xfrm>
            <a:off x="7593496" y="2690191"/>
            <a:ext cx="848139" cy="176253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5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81523-D421-496F-905C-DF1C8A724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bn-BD" sz="6000" b="1" dirty="0"/>
              <a:t>সহিফাঃ ১০০ খানা</a:t>
            </a:r>
            <a:endParaRPr lang="en-US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A7B88-F956-4CFE-A831-C12C4C555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bn-BD" sz="4000" dirty="0"/>
              <a:t> হযরত আদম (আঃ) – ১০ খানা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n-BD" sz="4000" dirty="0"/>
              <a:t>হযরত শিস (আঃ) – ৫০ খানা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n-BD" sz="4000" dirty="0"/>
              <a:t>হযরত ইবরাহিম (আঃ)- ১০ খানা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n-BD" sz="4000" dirty="0"/>
              <a:t>হযরত ইদরিস (আঃ) – ৩০ খানা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12186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FB853-19EE-4A3F-993D-23200BCB8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bn-BD" sz="6000" b="1" dirty="0"/>
              <a:t>দলীয় কাজঃ </a:t>
            </a:r>
            <a:endParaRPr lang="en-US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9C40A-BF63-4FA2-B3A9-42481CE4A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BD" sz="4400" dirty="0"/>
              <a:t>আসমানি কিতাবের তালিকা প্রস্তুত কর।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4400" dirty="0"/>
              <a:t>আসমানি কিতাবের বিসয়বস্তুর তালিকা তৈরি কর।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7214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167</TotalTime>
  <Words>139</Words>
  <Application>Microsoft Office PowerPoint</Application>
  <PresentationFormat>Widescreen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Garamond</vt:lpstr>
      <vt:lpstr>Wingdings</vt:lpstr>
      <vt:lpstr>Organic</vt:lpstr>
      <vt:lpstr>স্বাগতম</vt:lpstr>
      <vt:lpstr>PowerPoint Presentation</vt:lpstr>
      <vt:lpstr>PowerPoint Presentation</vt:lpstr>
      <vt:lpstr>PowerPoint Presentation</vt:lpstr>
      <vt:lpstr>শিখনফলঃ </vt:lpstr>
      <vt:lpstr>কিতাব শব্দের অর্থ লিপিবদ্ধ বা লিখিত বস্তু।এর প্রতিশব্দ হলো গ্রন্থ, পুস্তক, বই ইত্যাদি।</vt:lpstr>
      <vt:lpstr>প্রসিদ্ধ আসমানি কিতাব-৪ খানা </vt:lpstr>
      <vt:lpstr>সহিফাঃ ১০০ খানা</vt:lpstr>
      <vt:lpstr>দলীয় কাজঃ </vt:lpstr>
      <vt:lpstr>বাড়ির কাজঃ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BCA</dc:creator>
  <cp:lastModifiedBy>BCA</cp:lastModifiedBy>
  <cp:revision>9</cp:revision>
  <dcterms:created xsi:type="dcterms:W3CDTF">2019-06-08T09:56:57Z</dcterms:created>
  <dcterms:modified xsi:type="dcterms:W3CDTF">2019-07-18T17:15:36Z</dcterms:modified>
</cp:coreProperties>
</file>