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8" r:id="rId2"/>
    <p:sldId id="260" r:id="rId3"/>
    <p:sldId id="262" r:id="rId4"/>
    <p:sldId id="261" r:id="rId5"/>
    <p:sldId id="265" r:id="rId6"/>
    <p:sldId id="264" r:id="rId7"/>
    <p:sldId id="263" r:id="rId8"/>
    <p:sldId id="271" r:id="rId9"/>
    <p:sldId id="270" r:id="rId10"/>
    <p:sldId id="272" r:id="rId11"/>
    <p:sldId id="273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199A92A-52EB-42A9-B56B-A545D3718E22}">
          <p14:sldIdLst>
            <p14:sldId id="258"/>
            <p14:sldId id="260"/>
            <p14:sldId id="262"/>
          </p14:sldIdLst>
        </p14:section>
        <p14:section name="Untitled Section" id="{99E1FF24-F0C5-4107-981F-8C9728396FBE}">
          <p14:sldIdLst>
            <p14:sldId id="261"/>
            <p14:sldId id="265"/>
            <p14:sldId id="264"/>
            <p14:sldId id="263"/>
            <p14:sldId id="271"/>
            <p14:sldId id="270"/>
            <p14:sldId id="272"/>
            <p14:sldId id="273"/>
            <p14:sldId id="266"/>
            <p14:sldId id="267"/>
            <p14:sldId id="268"/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3" autoAdjust="0"/>
    <p:restoredTop sz="94660"/>
  </p:normalViewPr>
  <p:slideViewPr>
    <p:cSldViewPr snapToGrid="0">
      <p:cViewPr varScale="1">
        <p:scale>
          <a:sx n="77" d="100"/>
          <a:sy n="77" d="100"/>
        </p:scale>
        <p:origin x="4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D9E70-057C-4023-82D9-BFE4AC009435}" type="datetimeFigureOut">
              <a:rPr lang="en-US" smtClean="0"/>
              <a:t>08-Sep-19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14295507-BB71-439A-9E4D-12016BF95E7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0047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D9E70-057C-4023-82D9-BFE4AC009435}" type="datetimeFigureOut">
              <a:rPr lang="en-US" smtClean="0"/>
              <a:t>08-Sep-19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5507-BB71-439A-9E4D-12016BF95E75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839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D9E70-057C-4023-82D9-BFE4AC009435}" type="datetimeFigureOut">
              <a:rPr lang="en-US" smtClean="0"/>
              <a:t>08-Sep-19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5507-BB71-439A-9E4D-12016BF95E7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2962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D9E70-057C-4023-82D9-BFE4AC009435}" type="datetimeFigureOut">
              <a:rPr lang="en-US" smtClean="0"/>
              <a:t>08-Sep-19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5507-BB71-439A-9E4D-12016BF95E75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5281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D9E70-057C-4023-82D9-BFE4AC009435}" type="datetimeFigureOut">
              <a:rPr lang="en-US" smtClean="0"/>
              <a:t>08-Sep-19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5507-BB71-439A-9E4D-12016BF95E75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6912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D9E70-057C-4023-82D9-BFE4AC009435}" type="datetimeFigureOut">
              <a:rPr lang="en-US" smtClean="0"/>
              <a:t>08-Sep-19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5507-BB71-439A-9E4D-12016BF95E75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2012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D9E70-057C-4023-82D9-BFE4AC009435}" type="datetimeFigureOut">
              <a:rPr lang="en-US" smtClean="0"/>
              <a:t>08-Sep-19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5507-BB71-439A-9E4D-12016BF95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473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D9E70-057C-4023-82D9-BFE4AC009435}" type="datetimeFigureOut">
              <a:rPr lang="en-US" smtClean="0"/>
              <a:t>08-Sep-19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5507-BB71-439A-9E4D-12016BF95E75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616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07BD9E70-057C-4023-82D9-BFE4AC009435}" type="datetimeFigureOut">
              <a:rPr lang="en-US" smtClean="0"/>
              <a:t>08-Sep-19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5507-BB71-439A-9E4D-12016BF95E75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49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D9E70-057C-4023-82D9-BFE4AC009435}" type="datetimeFigureOut">
              <a:rPr lang="en-US" smtClean="0"/>
              <a:t>08-Sep-19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5507-BB71-439A-9E4D-12016BF95E75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4767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D9E70-057C-4023-82D9-BFE4AC009435}" type="datetimeFigureOut">
              <a:rPr lang="en-US" smtClean="0"/>
              <a:t>08-Sep-19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95507-BB71-439A-9E4D-12016BF95E7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4709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D9E70-057C-4023-82D9-BFE4AC009435}" type="datetimeFigureOut">
              <a:rPr lang="en-US" smtClean="0"/>
              <a:t>08-Sep-19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14295507-BB71-439A-9E4D-12016BF95E75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2072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The_Translation_of_the_Meanings_Of_Sahih_Al-Bukhari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reativecommons.org/licenses/by-sa/3.0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islamicbookshub.wordpress.com/2013/01/07/english-translation-of-sahih-muslaim-hadith-book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reativecommons.org/licenses/by-nc/3.0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F6256-AA1C-4101-A0A4-B0B003BA0D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2F7A7-8132-46EB-9AD8-8AC1C84536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6615BD-7BC3-4223-AB6D-BC1B287F73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21" y="0"/>
            <a:ext cx="12072079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35A6EBB-3A27-40BC-9A3D-603B08955A1E}"/>
              </a:ext>
            </a:extLst>
          </p:cNvPr>
          <p:cNvSpPr/>
          <p:nvPr/>
        </p:nvSpPr>
        <p:spPr>
          <a:xfrm>
            <a:off x="2848131" y="0"/>
            <a:ext cx="645429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8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স্বাগতম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26479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009FF-DAB7-4536-A16D-3BA3FDACF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180" y="365125"/>
            <a:ext cx="10515600" cy="1325563"/>
          </a:xfrm>
        </p:spPr>
        <p:txBody>
          <a:bodyPr>
            <a:normAutofit/>
          </a:bodyPr>
          <a:lstStyle/>
          <a:p>
            <a:r>
              <a:rPr lang="bn-BD" sz="6600" dirty="0"/>
              <a:t>শিক্ষক  পরিচিতি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7C3DC-546B-4640-B4F7-2F6FAB6ED2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21961" y="1825625"/>
            <a:ext cx="5181600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bn-BD" sz="4000" dirty="0"/>
              <a:t>মোঃ আঃ হাই  আলহাদী</a:t>
            </a:r>
          </a:p>
          <a:p>
            <a:pPr marL="0" indent="0">
              <a:buNone/>
            </a:pPr>
            <a:r>
              <a:rPr lang="bn-BD" sz="4000" dirty="0"/>
              <a:t>সিনিয়র শিক্ষক</a:t>
            </a:r>
          </a:p>
          <a:p>
            <a:pPr marL="0" indent="0">
              <a:buNone/>
            </a:pPr>
            <a:r>
              <a:rPr lang="bn-BD" sz="4000" dirty="0"/>
              <a:t>আশরাফাবাদ উচ্চ বিদ্যালয়</a:t>
            </a:r>
          </a:p>
          <a:p>
            <a:pPr marL="0" indent="0">
              <a:buNone/>
            </a:pPr>
            <a:r>
              <a:rPr lang="bn-BD" sz="4000" dirty="0"/>
              <a:t>কামরাঙ্গিরচর,ঢাকা১২১১।</a:t>
            </a:r>
            <a:endParaRPr lang="en-US" sz="4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2ADFBB-FDCA-4BA6-8249-9F45DDF5FA7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bn-BD" sz="4000" dirty="0"/>
              <a:t>পাঠ পরিচিতিঃ</a:t>
            </a:r>
          </a:p>
          <a:p>
            <a:pPr marL="0" indent="0">
              <a:buNone/>
            </a:pPr>
            <a:r>
              <a:rPr lang="bn-BD" sz="4000" dirty="0"/>
              <a:t>শ্রেনিঃ৭ম</a:t>
            </a:r>
          </a:p>
          <a:p>
            <a:pPr marL="0" indent="0">
              <a:buNone/>
            </a:pPr>
            <a:r>
              <a:rPr lang="bn-BD" sz="4000" dirty="0"/>
              <a:t>বিষয়ঃ ইসলাম ও নৈতিক শিক্ষা</a:t>
            </a:r>
          </a:p>
          <a:p>
            <a:pPr marL="0" indent="0">
              <a:buNone/>
            </a:pPr>
            <a:r>
              <a:rPr lang="bn-BD" sz="4000" dirty="0"/>
              <a:t>পাঠ ১২(হাদিশ শরিফ শিক্ষা)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31044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BDE45-A078-42B9-9B70-4E9EE1CF8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/>
              <a:t>শিখনফলঃ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F8530-0D1C-452C-B66B-9906474787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n-BD" sz="4400" dirty="0"/>
              <a:t>হাদিসের অর্থ বলতে পারবে।</a:t>
            </a:r>
          </a:p>
          <a:p>
            <a:r>
              <a:rPr lang="bn-BD" sz="4400" dirty="0"/>
              <a:t>সিহাহ সিত্তাহ এর বর্ননা করতে পারবে।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746090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D1DA4-75B1-4600-BB73-B3E252D4E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4400" dirty="0">
                <a:solidFill>
                  <a:srgbClr val="7030A0"/>
                </a:solidFill>
              </a:rPr>
              <a:t>আজকের পাঠ হাদিশ শরিফ শিক্ষা</a:t>
            </a:r>
            <a:endParaRPr lang="en-US" sz="4400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77AFC4-D3CC-4C62-A8B3-14F78568E4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n-BD" sz="4000" dirty="0">
                <a:solidFill>
                  <a:srgbClr val="00B050"/>
                </a:solidFill>
              </a:rPr>
              <a:t>হাদিশ আরবি শব্দ।এর অর্থ কথা ,বানী ইত্যাদি। ইসলামি পরিভাষায় মহানবি হুযরত মুহাম্মাদ (সঃ )এর বানি,কর্ম</a:t>
            </a:r>
            <a:r>
              <a:rPr lang="en-US" sz="4000" dirty="0">
                <a:solidFill>
                  <a:srgbClr val="00B050"/>
                </a:solidFill>
              </a:rPr>
              <a:t> </a:t>
            </a:r>
            <a:r>
              <a:rPr lang="en-US" sz="4000" dirty="0" err="1">
                <a:solidFill>
                  <a:srgbClr val="00B050"/>
                </a:solidFill>
              </a:rPr>
              <a:t>মৌ</a:t>
            </a:r>
            <a:r>
              <a:rPr lang="en-US" sz="4000" dirty="0">
                <a:solidFill>
                  <a:srgbClr val="00B050"/>
                </a:solidFill>
              </a:rPr>
              <a:t> </a:t>
            </a:r>
            <a:r>
              <a:rPr lang="bn-BD" sz="4000" dirty="0">
                <a:solidFill>
                  <a:srgbClr val="00B050"/>
                </a:solidFill>
              </a:rPr>
              <a:t>নসম্মতিকে হাদিশ বলে।</a:t>
            </a:r>
            <a:endParaRPr lang="en-US" sz="4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538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2ADDE-60BB-45FC-9402-E6C9978D9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10740421" cy="2928032"/>
          </a:xfrm>
        </p:spPr>
        <p:txBody>
          <a:bodyPr>
            <a:normAutofit/>
          </a:bodyPr>
          <a:lstStyle/>
          <a:p>
            <a:r>
              <a:rPr lang="bn-BD" sz="6000" dirty="0"/>
              <a:t>সিহাহ সি ত্তাহ ৬টি।বুখারি,মুসলিম,আবুদাউদ,নাসাই,তিরমিযি,ইবন মাজাহ।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4223284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181AEE-4CC5-4B33-907C-18094BC2C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1" y="-314793"/>
            <a:ext cx="12192001" cy="73601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5219A21-C863-471D-8EA2-459E77AECE53}"/>
              </a:ext>
            </a:extLst>
          </p:cNvPr>
          <p:cNvSpPr txBox="1"/>
          <p:nvPr/>
        </p:nvSpPr>
        <p:spPr>
          <a:xfrm flipV="1">
            <a:off x="1276153" y="20770154"/>
            <a:ext cx="42298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en.wikipedia.org/wiki/The_Translation_of_the_Meanings_Of_Sahih_Al-Bukhari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459165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E01D24-6DCE-426D-BD6A-EC083C9CFF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194872"/>
            <a:ext cx="12720820" cy="50883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D3A563-CB5E-4F79-9CA1-778986928041}"/>
              </a:ext>
            </a:extLst>
          </p:cNvPr>
          <p:cNvSpPr txBox="1"/>
          <p:nvPr/>
        </p:nvSpPr>
        <p:spPr>
          <a:xfrm>
            <a:off x="-1" y="5197305"/>
            <a:ext cx="12306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://islamicbookshub.wordpress.com/2013/01/07/english-translation-of-sahih-muslaim-hadith-book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nc/3.0/"/>
              </a:rPr>
              <a:t>CC BY-NC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4084294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abu daud sharif">
            <a:extLst>
              <a:ext uri="{FF2B5EF4-FFF2-40B4-BE49-F238E27FC236}">
                <a16:creationId xmlns:a16="http://schemas.microsoft.com/office/drawing/2014/main" id="{0A513524-56A2-4668-8B37-6931CE1C6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9922"/>
            <a:ext cx="12192000" cy="6340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2645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hadis tirmiji sorif">
            <a:extLst>
              <a:ext uri="{FF2B5EF4-FFF2-40B4-BE49-F238E27FC236}">
                <a16:creationId xmlns:a16="http://schemas.microsoft.com/office/drawing/2014/main" id="{16AFD522-BC8A-4A53-8EAE-39D4AAC6F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57" y="1"/>
            <a:ext cx="11917179" cy="5965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5351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Image result for nasai sharif">
            <a:extLst>
              <a:ext uri="{FF2B5EF4-FFF2-40B4-BE49-F238E27FC236}">
                <a16:creationId xmlns:a16="http://schemas.microsoft.com/office/drawing/2014/main" id="{43B91664-B18C-4433-852D-394A96CEE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56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4004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ibnmajah">
            <a:extLst>
              <a:ext uri="{FF2B5EF4-FFF2-40B4-BE49-F238E27FC236}">
                <a16:creationId xmlns:a16="http://schemas.microsoft.com/office/drawing/2014/main" id="{31016589-C525-4C79-953D-20AB8CE3A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987" y="0"/>
            <a:ext cx="12309987" cy="6150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3217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C5D67-4646-4536-A552-E4B6DF392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/>
              <a:t>দলীয় কাজঃ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2F1D21-04BD-4BE2-AD44-47C8215B16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n-BD" sz="4400" dirty="0"/>
              <a:t>সিহাহ সিত্তার নাম গুলো উল্লেখ কর।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101428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9FDCE-951D-4B36-8D96-9F8068615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/>
              <a:t>মুল্যায়নঃ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E4A9D-B77C-404C-889F-1FD4F75AC1C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bn-BD" sz="4800" dirty="0"/>
              <a:t>হাদিশ অর্থ কী?</a:t>
            </a:r>
          </a:p>
          <a:p>
            <a:r>
              <a:rPr lang="bn-BD" sz="4800" dirty="0"/>
              <a:t>সিহাহ সিত্তাহ কয়টি </a:t>
            </a:r>
            <a:r>
              <a:rPr lang="bn-BD" sz="2800" dirty="0"/>
              <a:t>?</a:t>
            </a:r>
            <a:endParaRPr lang="en-US" sz="2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DE60B8-3D3F-4CA6-876A-5DAE5287049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bn-BD" sz="6000" dirty="0"/>
              <a:t>উঃ বানি।</a:t>
            </a:r>
          </a:p>
          <a:p>
            <a:r>
              <a:rPr lang="bn-BD" sz="6000" dirty="0"/>
              <a:t>উঃ ৬টি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340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CAF42-4123-4DA5-BF8C-253592946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4400" dirty="0"/>
              <a:t>বাড়ির কাজঃহাদিশের গুরুত্ত লিখে আনবে।</a:t>
            </a:r>
            <a:endParaRPr lang="en-US" sz="44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EC78B56-2639-42FC-827E-3E3972AAB7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36" y="1708879"/>
            <a:ext cx="11637363" cy="4344601"/>
          </a:xfrm>
        </p:spPr>
      </p:pic>
    </p:spTree>
    <p:extLst>
      <p:ext uri="{BB962C8B-B14F-4D97-AF65-F5344CB8AC3E}">
        <p14:creationId xmlns:p14="http://schemas.microsoft.com/office/powerpoint/2010/main" val="651122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12F72A-A7B7-44FE-8237-C9E895B21C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931"/>
            <a:ext cx="12192000" cy="5969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F5D26DF-A33F-44EC-ABD9-1B272DAE2EEB}"/>
              </a:ext>
            </a:extLst>
          </p:cNvPr>
          <p:cNvSpPr/>
          <p:nvPr/>
        </p:nvSpPr>
        <p:spPr>
          <a:xfrm>
            <a:off x="1933731" y="539646"/>
            <a:ext cx="772481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ধন্যবাদ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07838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</TotalTime>
  <Words>145</Words>
  <Application>Microsoft Office PowerPoint</Application>
  <PresentationFormat>Widescreen</PresentationFormat>
  <Paragraphs>27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Gill Sans MT</vt:lpstr>
      <vt:lpstr>Gallery</vt:lpstr>
      <vt:lpstr>PowerPoint Presentation</vt:lpstr>
      <vt:lpstr>শিক্ষক  পরিচিতি</vt:lpstr>
      <vt:lpstr>শিখনফলঃ</vt:lpstr>
      <vt:lpstr>আজকের পাঠ হাদিশ শরিফ শিক্ষা</vt:lpstr>
      <vt:lpstr>সিহাহ সি ত্তাহ ৬টি।বুখারি,মুসলিম,আবুদাউদ,নাসাই,তিরমিযি,ইবন মাজাহ।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দলীয় কাজঃ</vt:lpstr>
      <vt:lpstr>মুল্যায়নঃ</vt:lpstr>
      <vt:lpstr>বাড়ির কাজঃহাদিশের গুরুত্ত লিখে আনবে।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BCA</dc:creator>
  <cp:lastModifiedBy>BCA</cp:lastModifiedBy>
  <cp:revision>13</cp:revision>
  <dcterms:created xsi:type="dcterms:W3CDTF">2019-08-23T00:33:46Z</dcterms:created>
  <dcterms:modified xsi:type="dcterms:W3CDTF">2019-09-08T02:24:02Z</dcterms:modified>
</cp:coreProperties>
</file>