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77" r:id="rId4"/>
    <p:sldId id="265" r:id="rId5"/>
    <p:sldId id="278" r:id="rId6"/>
    <p:sldId id="270" r:id="rId7"/>
    <p:sldId id="275" r:id="rId8"/>
    <p:sldId id="266" r:id="rId9"/>
    <p:sldId id="274" r:id="rId10"/>
    <p:sldId id="262" r:id="rId11"/>
    <p:sldId id="263" r:id="rId12"/>
    <p:sldId id="269" r:id="rId13"/>
    <p:sldId id="264" r:id="rId14"/>
  </p:sldIdLst>
  <p:sldSz cx="14400213" cy="7272338"/>
  <p:notesSz cx="9144000" cy="6858000"/>
  <p:defaultTextStyle>
    <a:defPPr>
      <a:defRPr lang="en-US"/>
    </a:defPPr>
    <a:lvl1pPr marL="0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1pPr>
    <a:lvl2pPr marL="619186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2pPr>
    <a:lvl3pPr marL="1238372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3pPr>
    <a:lvl4pPr marL="1857558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4pPr>
    <a:lvl5pPr marL="2476744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5pPr>
    <a:lvl6pPr marL="3095930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6pPr>
    <a:lvl7pPr marL="3715116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7pPr>
    <a:lvl8pPr marL="4334302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8pPr>
    <a:lvl9pPr marL="4953488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91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8" y="-72"/>
      </p:cViewPr>
      <p:guideLst>
        <p:guide orient="horz" pos="2291"/>
        <p:guide pos="45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B57EBD-6791-44AA-91DA-0E14805D7F0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7BBA0C-3B6D-48EB-AA37-79EFE9E6969F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800" dirty="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8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8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8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800" dirty="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2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2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2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2800" dirty="0">
            <a:solidFill>
              <a:srgbClr val="00B050"/>
            </a:solidFill>
          </a:endParaRPr>
        </a:p>
      </dgm:t>
    </dgm:pt>
    <dgm:pt modelId="{7BAF63B2-67EA-4F14-AC2D-8E93EB5011FD}" type="parTrans" cxnId="{2570D4FC-9BEF-4E75-ABD2-2B122907CBC9}">
      <dgm:prSet/>
      <dgm:spPr/>
      <dgm:t>
        <a:bodyPr/>
        <a:lstStyle/>
        <a:p>
          <a:endParaRPr lang="en-US"/>
        </a:p>
      </dgm:t>
    </dgm:pt>
    <dgm:pt modelId="{245669E1-CB11-425F-938E-97FB8F0D164F}" type="sibTrans" cxnId="{2570D4FC-9BEF-4E75-ABD2-2B122907CBC9}">
      <dgm:prSet/>
      <dgm:spPr/>
      <dgm:t>
        <a:bodyPr/>
        <a:lstStyle/>
        <a:p>
          <a:endParaRPr lang="en-US"/>
        </a:p>
      </dgm:t>
    </dgm:pt>
    <dgm:pt modelId="{8D2E476A-8CBA-4343-B247-F96831A5EC11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৭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বয়সে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গিমাডাঙ্গা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প্রাইমারি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ভর্তির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শুরু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255FBA2A-B58A-4D94-8581-7B64BD3FDB6E}" type="parTrans" cxnId="{C6A00B4F-6C52-4749-9EF1-F88FDD7D7304}">
      <dgm:prSet/>
      <dgm:spPr/>
      <dgm:t>
        <a:bodyPr/>
        <a:lstStyle/>
        <a:p>
          <a:endParaRPr lang="en-US"/>
        </a:p>
      </dgm:t>
    </dgm:pt>
    <dgm:pt modelId="{AE0B4CF9-EA4E-4BB3-8266-AB7E8B5E0C61}" type="sibTrans" cxnId="{C6A00B4F-6C52-4749-9EF1-F88FDD7D7304}">
      <dgm:prSet/>
      <dgm:spPr/>
      <dgm:t>
        <a:bodyPr/>
        <a:lstStyle/>
        <a:p>
          <a:endParaRPr lang="en-US"/>
        </a:p>
      </dgm:t>
    </dgm:pt>
    <dgm:pt modelId="{37EAFA38-E3C5-4E18-8219-BF8C705DA864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পাবলিক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E9012A9-8470-43A8-853B-E5B627FDE183}" type="parTrans" cxnId="{04E9B068-2BDD-48D0-B42D-AFD7097AF37C}">
      <dgm:prSet/>
      <dgm:spPr/>
      <dgm:t>
        <a:bodyPr/>
        <a:lstStyle/>
        <a:p>
          <a:endParaRPr lang="en-US"/>
        </a:p>
      </dgm:t>
    </dgm:pt>
    <dgm:pt modelId="{E1703EC8-0929-4E1E-9D84-8D9788ADDA52}" type="sibTrans" cxnId="{04E9B068-2BDD-48D0-B42D-AFD7097AF37C}">
      <dgm:prSet/>
      <dgm:spPr/>
      <dgm:t>
        <a:bodyPr/>
        <a:lstStyle/>
        <a:p>
          <a:endParaRPr lang="en-US"/>
        </a:p>
      </dgm:t>
    </dgm:pt>
    <dgm:pt modelId="{604C6E5B-999E-4402-8B16-ED002C080BB2}">
      <dgm:prSet phldrT="[Text]" custScaleX="497567"/>
      <dgm:spPr/>
      <dgm:t>
        <a:bodyPr/>
        <a:lstStyle/>
        <a:p>
          <a:endParaRPr lang="en-US"/>
        </a:p>
      </dgm:t>
    </dgm:pt>
    <dgm:pt modelId="{D483CF98-F426-4E41-A98E-FF6F6C8FDC8F}" type="parTrans" cxnId="{79E47011-30BD-48DF-A7E0-9ECD1B93054B}">
      <dgm:prSet/>
      <dgm:spPr/>
      <dgm:t>
        <a:bodyPr/>
        <a:lstStyle/>
        <a:p>
          <a:endParaRPr lang="en-US"/>
        </a:p>
      </dgm:t>
    </dgm:pt>
    <dgm:pt modelId="{6EFE31BB-C0BE-4D74-B5BF-05E770723E33}" type="sibTrans" cxnId="{79E47011-30BD-48DF-A7E0-9ECD1B93054B}">
      <dgm:prSet/>
      <dgm:spPr/>
      <dgm:t>
        <a:bodyPr/>
        <a:lstStyle/>
        <a:p>
          <a:endParaRPr lang="en-US"/>
        </a:p>
      </dgm:t>
    </dgm:pt>
    <dgm:pt modelId="{21402095-8959-4235-BA4B-96D95D2E6C7A}">
      <dgm:prSet phldrT="[Text]" custScaleX="201725"/>
      <dgm:spPr/>
      <dgm:t>
        <a:bodyPr/>
        <a:lstStyle/>
        <a:p>
          <a:endParaRPr lang="en-US"/>
        </a:p>
      </dgm:t>
    </dgm:pt>
    <dgm:pt modelId="{362F67F2-2C24-4331-B7C4-3D091BB07EF1}" type="parTrans" cxnId="{2B0BEC1D-D575-438E-95E0-45EE66F0504B}">
      <dgm:prSet/>
      <dgm:spPr/>
      <dgm:t>
        <a:bodyPr/>
        <a:lstStyle/>
        <a:p>
          <a:endParaRPr lang="en-US"/>
        </a:p>
      </dgm:t>
    </dgm:pt>
    <dgm:pt modelId="{A1E2BF04-9327-4DD5-8339-33D5A6C7DA6B}" type="sibTrans" cxnId="{2B0BEC1D-D575-438E-95E0-45EE66F0504B}">
      <dgm:prSet/>
      <dgm:spPr/>
      <dgm:t>
        <a:bodyPr/>
        <a:lstStyle/>
        <a:p>
          <a:endParaRPr lang="en-US"/>
        </a:p>
      </dgm:t>
    </dgm:pt>
    <dgm:pt modelId="{8047A40C-9302-4DCE-9B1C-3F6B6F284F23}">
      <dgm:prSet phldrT="[Text]" custScaleX="201725"/>
      <dgm:spPr/>
      <dgm:t>
        <a:bodyPr/>
        <a:lstStyle/>
        <a:p>
          <a:endParaRPr lang="en-US"/>
        </a:p>
      </dgm:t>
    </dgm:pt>
    <dgm:pt modelId="{7483441E-CDC8-4A44-8C19-29D7495B0A24}" type="parTrans" cxnId="{371A1289-034D-4241-A1A9-5633EF663CA2}">
      <dgm:prSet/>
      <dgm:spPr/>
      <dgm:t>
        <a:bodyPr/>
        <a:lstStyle/>
        <a:p>
          <a:endParaRPr lang="en-US"/>
        </a:p>
      </dgm:t>
    </dgm:pt>
    <dgm:pt modelId="{E3C4A296-02C0-4382-A37F-71768BD57A23}" type="sibTrans" cxnId="{371A1289-034D-4241-A1A9-5633EF663CA2}">
      <dgm:prSet/>
      <dgm:spPr/>
      <dgm:t>
        <a:bodyPr/>
        <a:lstStyle/>
        <a:p>
          <a:endParaRPr lang="en-US"/>
        </a:p>
      </dgm:t>
    </dgm:pt>
    <dgm:pt modelId="{9585B2F2-06C1-4436-A192-E16D0DBF9953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মিশন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হাই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স্কুল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14E25456-D746-42C0-AFA8-60E8CAAB5FFA}" type="parTrans" cxnId="{1B43B8F0-9609-464D-ABCF-AFFADB3167D6}">
      <dgm:prSet/>
      <dgm:spPr/>
      <dgm:t>
        <a:bodyPr/>
        <a:lstStyle/>
        <a:p>
          <a:endParaRPr lang="en-US"/>
        </a:p>
      </dgm:t>
    </dgm:pt>
    <dgm:pt modelId="{87BEDDDA-56DA-4026-9D3F-BAD5FD9F5D24}" type="sibTrans" cxnId="{1B43B8F0-9609-464D-ABCF-AFFADB3167D6}">
      <dgm:prSet/>
      <dgm:spPr/>
      <dgm:t>
        <a:bodyPr/>
        <a:lstStyle/>
        <a:p>
          <a:endParaRPr lang="en-US"/>
        </a:p>
      </dgm:t>
    </dgm:pt>
    <dgm:pt modelId="{06D10489-6052-4ED3-AC55-2203D100AA8F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কোলকাতার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ইসলামিয়া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কলেজ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আই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213F7F7E-B5BA-4EE4-ABC5-EEC51722EB15}" type="parTrans" cxnId="{C9D8292E-BBD0-407F-B793-A20FDB054897}">
      <dgm:prSet/>
      <dgm:spPr/>
      <dgm:t>
        <a:bodyPr/>
        <a:lstStyle/>
        <a:p>
          <a:endParaRPr lang="en-US"/>
        </a:p>
      </dgm:t>
    </dgm:pt>
    <dgm:pt modelId="{C7754CC3-38C7-4C75-80C9-83F4FBE70B10}" type="sibTrans" cxnId="{C9D8292E-BBD0-407F-B793-A20FDB054897}">
      <dgm:prSet/>
      <dgm:spPr/>
      <dgm:t>
        <a:bodyPr/>
        <a:lstStyle/>
        <a:p>
          <a:endParaRPr lang="en-US"/>
        </a:p>
      </dgm:t>
    </dgm:pt>
    <dgm:pt modelId="{72720E38-613F-40D7-8A5B-70FA9E03060C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ঢাকা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বিশ্ববিদ্যালয়ে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বিভাগে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53CF5C23-E517-49D6-90A7-728286CED1D6}" type="parTrans" cxnId="{C32CD56B-D189-4337-8F6C-37D7C1206E0E}">
      <dgm:prSet/>
      <dgm:spPr/>
      <dgm:t>
        <a:bodyPr/>
        <a:lstStyle/>
        <a:p>
          <a:endParaRPr lang="en-US"/>
        </a:p>
      </dgm:t>
    </dgm:pt>
    <dgm:pt modelId="{FF6773EE-F5A2-4C8E-B81C-14B77E0F44E5}" type="sibTrans" cxnId="{C32CD56B-D189-4337-8F6C-37D7C1206E0E}">
      <dgm:prSet/>
      <dgm:spPr/>
      <dgm:t>
        <a:bodyPr/>
        <a:lstStyle/>
        <a:p>
          <a:endParaRPr lang="en-US"/>
        </a:p>
      </dgm:t>
    </dgm:pt>
    <dgm:pt modelId="{EFE63544-4B29-4D32-9AC1-313444563B14}" type="pres">
      <dgm:prSet presAssocID="{9DB57EBD-6791-44AA-91DA-0E14805D7F0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CE18434-3677-4394-81BA-BA9E9F210F5A}" type="pres">
      <dgm:prSet presAssocID="{E17BBA0C-3B6D-48EB-AA37-79EFE9E6969F}" presName="singleCycle" presStyleCnt="0"/>
      <dgm:spPr/>
    </dgm:pt>
    <dgm:pt modelId="{7C2C9EE9-E417-4550-AD80-65965385F89D}" type="pres">
      <dgm:prSet presAssocID="{E17BBA0C-3B6D-48EB-AA37-79EFE9E6969F}" presName="singleCenter" presStyleLbl="node1" presStyleIdx="0" presStyleCnt="6" custScaleX="137409" custScaleY="116142" custLinFactNeighborX="-2835" custLinFactNeighborY="-141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03652F6-0597-4357-BD93-D7B4DE43D3AF}" type="pres">
      <dgm:prSet presAssocID="{255FBA2A-B58A-4D94-8581-7B64BD3FDB6E}" presName="Name56" presStyleLbl="parChTrans1D2" presStyleIdx="0" presStyleCnt="5"/>
      <dgm:spPr/>
      <dgm:t>
        <a:bodyPr/>
        <a:lstStyle/>
        <a:p>
          <a:endParaRPr lang="en-US"/>
        </a:p>
      </dgm:t>
    </dgm:pt>
    <dgm:pt modelId="{BE11A560-B973-4CA4-8CC2-D7D426E74134}" type="pres">
      <dgm:prSet presAssocID="{8D2E476A-8CBA-4343-B247-F96831A5EC11}" presName="text0" presStyleLbl="node1" presStyleIdx="1" presStyleCnt="6" custScaleX="412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07B00-6A85-43F7-8F31-D77C5A3DAD00}" type="pres">
      <dgm:prSet presAssocID="{CE9012A9-8470-43A8-853B-E5B627FDE183}" presName="Name56" presStyleLbl="parChTrans1D2" presStyleIdx="1" presStyleCnt="5"/>
      <dgm:spPr/>
      <dgm:t>
        <a:bodyPr/>
        <a:lstStyle/>
        <a:p>
          <a:endParaRPr lang="en-US"/>
        </a:p>
      </dgm:t>
    </dgm:pt>
    <dgm:pt modelId="{4EB1D482-C214-45B3-B03C-25D320784002}" type="pres">
      <dgm:prSet presAssocID="{37EAFA38-E3C5-4E18-8219-BF8C705DA864}" presName="text0" presStyleLbl="node1" presStyleIdx="2" presStyleCnt="6" custScaleX="230685" custRadScaleRad="167671" custRadScaleInc="313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598EE-50AA-481C-8D11-1A918A342DA5}" type="pres">
      <dgm:prSet presAssocID="{14E25456-D746-42C0-AFA8-60E8CAAB5FFA}" presName="Name56" presStyleLbl="parChTrans1D2" presStyleIdx="2" presStyleCnt="5"/>
      <dgm:spPr/>
      <dgm:t>
        <a:bodyPr/>
        <a:lstStyle/>
        <a:p>
          <a:endParaRPr lang="en-US"/>
        </a:p>
      </dgm:t>
    </dgm:pt>
    <dgm:pt modelId="{841F5A35-3CD1-474B-A0B5-7402BAF6FBC5}" type="pres">
      <dgm:prSet presAssocID="{9585B2F2-06C1-4436-A192-E16D0DBF9953}" presName="text0" presStyleLbl="node1" presStyleIdx="3" presStyleCnt="6" custScaleX="230685" custRadScaleRad="154144" custRadScaleInc="-703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5850D-28A9-4075-B82D-3E0E8384A93A}" type="pres">
      <dgm:prSet presAssocID="{213F7F7E-B5BA-4EE4-ABC5-EEC51722EB15}" presName="Name56" presStyleLbl="parChTrans1D2" presStyleIdx="3" presStyleCnt="5"/>
      <dgm:spPr/>
      <dgm:t>
        <a:bodyPr/>
        <a:lstStyle/>
        <a:p>
          <a:endParaRPr lang="en-US"/>
        </a:p>
      </dgm:t>
    </dgm:pt>
    <dgm:pt modelId="{F29C50D8-8C49-4F5B-A673-A84F247992A4}" type="pres">
      <dgm:prSet presAssocID="{06D10489-6052-4ED3-AC55-2203D100AA8F}" presName="text0" presStyleLbl="node1" presStyleIdx="4" presStyleCnt="6" custScaleX="230685" custRadScaleRad="161410" custRadScaleInc="77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B575A-6845-4EAE-A99F-8AFC249937FF}" type="pres">
      <dgm:prSet presAssocID="{53CF5C23-E517-49D6-90A7-728286CED1D6}" presName="Name56" presStyleLbl="parChTrans1D2" presStyleIdx="4" presStyleCnt="5"/>
      <dgm:spPr/>
      <dgm:t>
        <a:bodyPr/>
        <a:lstStyle/>
        <a:p>
          <a:endParaRPr lang="en-US"/>
        </a:p>
      </dgm:t>
    </dgm:pt>
    <dgm:pt modelId="{305FA9D2-1953-4A1E-B66C-7CA6C2823048}" type="pres">
      <dgm:prSet presAssocID="{72720E38-613F-40D7-8A5B-70FA9E03060C}" presName="text0" presStyleLbl="node1" presStyleIdx="5" presStyleCnt="6" custScaleX="270683" custRadScaleRad="170494" custRadScaleInc="-342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3F1FC3-8334-4381-B089-5DEF8E459D8E}" type="presOf" srcId="{213F7F7E-B5BA-4EE4-ABC5-EEC51722EB15}" destId="{4F55850D-28A9-4075-B82D-3E0E8384A93A}" srcOrd="0" destOrd="0" presId="urn:microsoft.com/office/officeart/2008/layout/RadialCluster"/>
    <dgm:cxn modelId="{04E9B068-2BDD-48D0-B42D-AFD7097AF37C}" srcId="{E17BBA0C-3B6D-48EB-AA37-79EFE9E6969F}" destId="{37EAFA38-E3C5-4E18-8219-BF8C705DA864}" srcOrd="1" destOrd="0" parTransId="{CE9012A9-8470-43A8-853B-E5B627FDE183}" sibTransId="{E1703EC8-0929-4E1E-9D84-8D9788ADDA52}"/>
    <dgm:cxn modelId="{1B43B8F0-9609-464D-ABCF-AFFADB3167D6}" srcId="{E17BBA0C-3B6D-48EB-AA37-79EFE9E6969F}" destId="{9585B2F2-06C1-4436-A192-E16D0DBF9953}" srcOrd="2" destOrd="0" parTransId="{14E25456-D746-42C0-AFA8-60E8CAAB5FFA}" sibTransId="{87BEDDDA-56DA-4026-9D3F-BAD5FD9F5D24}"/>
    <dgm:cxn modelId="{43C085D9-16E9-4513-B0B2-19D0BB758A9C}" type="presOf" srcId="{E17BBA0C-3B6D-48EB-AA37-79EFE9E6969F}" destId="{7C2C9EE9-E417-4550-AD80-65965385F89D}" srcOrd="0" destOrd="0" presId="urn:microsoft.com/office/officeart/2008/layout/RadialCluster"/>
    <dgm:cxn modelId="{317C8936-131B-403A-ACCE-077E5CBCA34F}" type="presOf" srcId="{37EAFA38-E3C5-4E18-8219-BF8C705DA864}" destId="{4EB1D482-C214-45B3-B03C-25D320784002}" srcOrd="0" destOrd="0" presId="urn:microsoft.com/office/officeart/2008/layout/RadialCluster"/>
    <dgm:cxn modelId="{C6A00B4F-6C52-4749-9EF1-F88FDD7D7304}" srcId="{E17BBA0C-3B6D-48EB-AA37-79EFE9E6969F}" destId="{8D2E476A-8CBA-4343-B247-F96831A5EC11}" srcOrd="0" destOrd="0" parTransId="{255FBA2A-B58A-4D94-8581-7B64BD3FDB6E}" sibTransId="{AE0B4CF9-EA4E-4BB3-8266-AB7E8B5E0C61}"/>
    <dgm:cxn modelId="{C32CD56B-D189-4337-8F6C-37D7C1206E0E}" srcId="{E17BBA0C-3B6D-48EB-AA37-79EFE9E6969F}" destId="{72720E38-613F-40D7-8A5B-70FA9E03060C}" srcOrd="4" destOrd="0" parTransId="{53CF5C23-E517-49D6-90A7-728286CED1D6}" sibTransId="{FF6773EE-F5A2-4C8E-B81C-14B77E0F44E5}"/>
    <dgm:cxn modelId="{49B8E599-B1FD-4F47-9554-2789C78E0C51}" type="presOf" srcId="{53CF5C23-E517-49D6-90A7-728286CED1D6}" destId="{0E4B575A-6845-4EAE-A99F-8AFC249937FF}" srcOrd="0" destOrd="0" presId="urn:microsoft.com/office/officeart/2008/layout/RadialCluster"/>
    <dgm:cxn modelId="{CCA03AE2-3562-4AA4-A53F-728577E111CF}" type="presOf" srcId="{9DB57EBD-6791-44AA-91DA-0E14805D7F0A}" destId="{EFE63544-4B29-4D32-9AC1-313444563B14}" srcOrd="0" destOrd="0" presId="urn:microsoft.com/office/officeart/2008/layout/RadialCluster"/>
    <dgm:cxn modelId="{2570D4FC-9BEF-4E75-ABD2-2B122907CBC9}" srcId="{9DB57EBD-6791-44AA-91DA-0E14805D7F0A}" destId="{E17BBA0C-3B6D-48EB-AA37-79EFE9E6969F}" srcOrd="0" destOrd="0" parTransId="{7BAF63B2-67EA-4F14-AC2D-8E93EB5011FD}" sibTransId="{245669E1-CB11-425F-938E-97FB8F0D164F}"/>
    <dgm:cxn modelId="{371A1289-034D-4241-A1A9-5633EF663CA2}" srcId="{9DB57EBD-6791-44AA-91DA-0E14805D7F0A}" destId="{8047A40C-9302-4DCE-9B1C-3F6B6F284F23}" srcOrd="3" destOrd="0" parTransId="{7483441E-CDC8-4A44-8C19-29D7495B0A24}" sibTransId="{E3C4A296-02C0-4382-A37F-71768BD57A23}"/>
    <dgm:cxn modelId="{1E668B31-A30A-4C75-8FCB-1A0842886F00}" type="presOf" srcId="{8D2E476A-8CBA-4343-B247-F96831A5EC11}" destId="{BE11A560-B973-4CA4-8CC2-D7D426E74134}" srcOrd="0" destOrd="0" presId="urn:microsoft.com/office/officeart/2008/layout/RadialCluster"/>
    <dgm:cxn modelId="{640C1079-571F-4A6A-B796-5F85E5585845}" type="presOf" srcId="{255FBA2A-B58A-4D94-8581-7B64BD3FDB6E}" destId="{703652F6-0597-4357-BD93-D7B4DE43D3AF}" srcOrd="0" destOrd="0" presId="urn:microsoft.com/office/officeart/2008/layout/RadialCluster"/>
    <dgm:cxn modelId="{91A462D3-06FD-418A-B151-258CF5D96D3E}" type="presOf" srcId="{06D10489-6052-4ED3-AC55-2203D100AA8F}" destId="{F29C50D8-8C49-4F5B-A673-A84F247992A4}" srcOrd="0" destOrd="0" presId="urn:microsoft.com/office/officeart/2008/layout/RadialCluster"/>
    <dgm:cxn modelId="{2017BFE8-ABBF-4AC3-83DB-0337624458AE}" type="presOf" srcId="{72720E38-613F-40D7-8A5B-70FA9E03060C}" destId="{305FA9D2-1953-4A1E-B66C-7CA6C2823048}" srcOrd="0" destOrd="0" presId="urn:microsoft.com/office/officeart/2008/layout/RadialCluster"/>
    <dgm:cxn modelId="{2B0BEC1D-D575-438E-95E0-45EE66F0504B}" srcId="{9DB57EBD-6791-44AA-91DA-0E14805D7F0A}" destId="{21402095-8959-4235-BA4B-96D95D2E6C7A}" srcOrd="2" destOrd="0" parTransId="{362F67F2-2C24-4331-B7C4-3D091BB07EF1}" sibTransId="{A1E2BF04-9327-4DD5-8339-33D5A6C7DA6B}"/>
    <dgm:cxn modelId="{CF5373FD-1B15-4FCE-8BA3-D4F0588D9DF3}" type="presOf" srcId="{9585B2F2-06C1-4436-A192-E16D0DBF9953}" destId="{841F5A35-3CD1-474B-A0B5-7402BAF6FBC5}" srcOrd="0" destOrd="0" presId="urn:microsoft.com/office/officeart/2008/layout/RadialCluster"/>
    <dgm:cxn modelId="{46AFDCA1-909D-417E-9207-F031FE0DC627}" type="presOf" srcId="{CE9012A9-8470-43A8-853B-E5B627FDE183}" destId="{0E807B00-6A85-43F7-8F31-D77C5A3DAD00}" srcOrd="0" destOrd="0" presId="urn:microsoft.com/office/officeart/2008/layout/RadialCluster"/>
    <dgm:cxn modelId="{C9D8292E-BBD0-407F-B793-A20FDB054897}" srcId="{E17BBA0C-3B6D-48EB-AA37-79EFE9E6969F}" destId="{06D10489-6052-4ED3-AC55-2203D100AA8F}" srcOrd="3" destOrd="0" parTransId="{213F7F7E-B5BA-4EE4-ABC5-EEC51722EB15}" sibTransId="{C7754CC3-38C7-4C75-80C9-83F4FBE70B10}"/>
    <dgm:cxn modelId="{79E47011-30BD-48DF-A7E0-9ECD1B93054B}" srcId="{9DB57EBD-6791-44AA-91DA-0E14805D7F0A}" destId="{604C6E5B-999E-4402-8B16-ED002C080BB2}" srcOrd="1" destOrd="0" parTransId="{D483CF98-F426-4E41-A98E-FF6F6C8FDC8F}" sibTransId="{6EFE31BB-C0BE-4D74-B5BF-05E770723E33}"/>
    <dgm:cxn modelId="{09DA5131-9626-4FD9-839C-1E8E54DD451B}" type="presOf" srcId="{14E25456-D746-42C0-AFA8-60E8CAAB5FFA}" destId="{16A598EE-50AA-481C-8D11-1A918A342DA5}" srcOrd="0" destOrd="0" presId="urn:microsoft.com/office/officeart/2008/layout/RadialCluster"/>
    <dgm:cxn modelId="{946FB295-E2B2-46EB-8220-2CB8AC753FF6}" type="presParOf" srcId="{EFE63544-4B29-4D32-9AC1-313444563B14}" destId="{8CE18434-3677-4394-81BA-BA9E9F210F5A}" srcOrd="0" destOrd="0" presId="urn:microsoft.com/office/officeart/2008/layout/RadialCluster"/>
    <dgm:cxn modelId="{963AD815-3565-4DDD-9F26-A9433E995E05}" type="presParOf" srcId="{8CE18434-3677-4394-81BA-BA9E9F210F5A}" destId="{7C2C9EE9-E417-4550-AD80-65965385F89D}" srcOrd="0" destOrd="0" presId="urn:microsoft.com/office/officeart/2008/layout/RadialCluster"/>
    <dgm:cxn modelId="{81EE8976-1B55-49AF-ADFD-982785029C9A}" type="presParOf" srcId="{8CE18434-3677-4394-81BA-BA9E9F210F5A}" destId="{703652F6-0597-4357-BD93-D7B4DE43D3AF}" srcOrd="1" destOrd="0" presId="urn:microsoft.com/office/officeart/2008/layout/RadialCluster"/>
    <dgm:cxn modelId="{69BCD671-2AF1-470B-8772-96B985330452}" type="presParOf" srcId="{8CE18434-3677-4394-81BA-BA9E9F210F5A}" destId="{BE11A560-B973-4CA4-8CC2-D7D426E74134}" srcOrd="2" destOrd="0" presId="urn:microsoft.com/office/officeart/2008/layout/RadialCluster"/>
    <dgm:cxn modelId="{30DDCB1E-64D1-4D2A-B5F4-9634BE8DC38C}" type="presParOf" srcId="{8CE18434-3677-4394-81BA-BA9E9F210F5A}" destId="{0E807B00-6A85-43F7-8F31-D77C5A3DAD00}" srcOrd="3" destOrd="0" presId="urn:microsoft.com/office/officeart/2008/layout/RadialCluster"/>
    <dgm:cxn modelId="{D34C4D1A-1841-465F-991D-E24EFFFFB8AA}" type="presParOf" srcId="{8CE18434-3677-4394-81BA-BA9E9F210F5A}" destId="{4EB1D482-C214-45B3-B03C-25D320784002}" srcOrd="4" destOrd="0" presId="urn:microsoft.com/office/officeart/2008/layout/RadialCluster"/>
    <dgm:cxn modelId="{A6CF10FF-E676-4238-8ED3-17DF3671F5E5}" type="presParOf" srcId="{8CE18434-3677-4394-81BA-BA9E9F210F5A}" destId="{16A598EE-50AA-481C-8D11-1A918A342DA5}" srcOrd="5" destOrd="0" presId="urn:microsoft.com/office/officeart/2008/layout/RadialCluster"/>
    <dgm:cxn modelId="{761A80C3-5AF0-4E01-8138-3306AD203CD9}" type="presParOf" srcId="{8CE18434-3677-4394-81BA-BA9E9F210F5A}" destId="{841F5A35-3CD1-474B-A0B5-7402BAF6FBC5}" srcOrd="6" destOrd="0" presId="urn:microsoft.com/office/officeart/2008/layout/RadialCluster"/>
    <dgm:cxn modelId="{55AC78ED-CC56-491D-934A-7A0E94878B7A}" type="presParOf" srcId="{8CE18434-3677-4394-81BA-BA9E9F210F5A}" destId="{4F55850D-28A9-4075-B82D-3E0E8384A93A}" srcOrd="7" destOrd="0" presId="urn:microsoft.com/office/officeart/2008/layout/RadialCluster"/>
    <dgm:cxn modelId="{358A83E7-B3EF-4170-BB23-5D2FAF942E94}" type="presParOf" srcId="{8CE18434-3677-4394-81BA-BA9E9F210F5A}" destId="{F29C50D8-8C49-4F5B-A673-A84F247992A4}" srcOrd="8" destOrd="0" presId="urn:microsoft.com/office/officeart/2008/layout/RadialCluster"/>
    <dgm:cxn modelId="{A8B244B2-5464-4DAC-8357-0CDE618F0578}" type="presParOf" srcId="{8CE18434-3677-4394-81BA-BA9E9F210F5A}" destId="{0E4B575A-6845-4EAE-A99F-8AFC249937FF}" srcOrd="9" destOrd="0" presId="urn:microsoft.com/office/officeart/2008/layout/RadialCluster"/>
    <dgm:cxn modelId="{46D59E75-456B-4A0B-AB3F-51960AD04D7D}" type="presParOf" srcId="{8CE18434-3677-4394-81BA-BA9E9F210F5A}" destId="{305FA9D2-1953-4A1E-B66C-7CA6C2823048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B57EBD-6791-44AA-91DA-0E14805D7F0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7BBA0C-3B6D-48EB-AA37-79EFE9E6969F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সংগ্রামী</a:t>
          </a:r>
          <a:r>
            <a: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dirty="0">
            <a:solidFill>
              <a:schemeClr val="tx1"/>
            </a:solidFill>
          </a:endParaRPr>
        </a:p>
      </dgm:t>
    </dgm:pt>
    <dgm:pt modelId="{7BAF63B2-67EA-4F14-AC2D-8E93EB5011FD}" type="parTrans" cxnId="{2570D4FC-9BEF-4E75-ABD2-2B122907CBC9}">
      <dgm:prSet/>
      <dgm:spPr/>
      <dgm:t>
        <a:bodyPr/>
        <a:lstStyle/>
        <a:p>
          <a:endParaRPr lang="en-US"/>
        </a:p>
      </dgm:t>
    </dgm:pt>
    <dgm:pt modelId="{245669E1-CB11-425F-938E-97FB8F0D164F}" type="sibTrans" cxnId="{2570D4FC-9BEF-4E75-ABD2-2B122907CBC9}">
      <dgm:prSet/>
      <dgm:spPr/>
      <dgm:t>
        <a:bodyPr/>
        <a:lstStyle/>
        <a:p>
          <a:endParaRPr lang="en-US"/>
        </a:p>
      </dgm:t>
    </dgm:pt>
    <dgm:pt modelId="{F828D7E0-9DCA-4F55-8A7F-432D0DA72582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১৯৬৬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মুক্তির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সনদ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দফা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পেশ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C59300F-9A4A-42CC-8552-0B16EF516DC8}" type="parTrans" cxnId="{4393F12C-248A-4638-9817-61E182BBB6CD}">
      <dgm:prSet/>
      <dgm:spPr/>
      <dgm:t>
        <a:bodyPr/>
        <a:lstStyle/>
        <a:p>
          <a:endParaRPr lang="en-US"/>
        </a:p>
      </dgm:t>
    </dgm:pt>
    <dgm:pt modelId="{5E8140D0-164D-4A4B-BAB9-99AE89D7B7F0}" type="sibTrans" cxnId="{4393F12C-248A-4638-9817-61E182BBB6CD}">
      <dgm:prSet/>
      <dgm:spPr/>
      <dgm:t>
        <a:bodyPr/>
        <a:lstStyle/>
        <a:p>
          <a:endParaRPr lang="en-US"/>
        </a:p>
      </dgm:t>
    </dgm:pt>
    <dgm:pt modelId="{604C6E5B-999E-4402-8B16-ED002C080BB2}">
      <dgm:prSet phldrT="[Text]" custScaleX="497567"/>
      <dgm:spPr/>
      <dgm:t>
        <a:bodyPr/>
        <a:lstStyle/>
        <a:p>
          <a:endParaRPr lang="en-US"/>
        </a:p>
      </dgm:t>
    </dgm:pt>
    <dgm:pt modelId="{D483CF98-F426-4E41-A98E-FF6F6C8FDC8F}" type="parTrans" cxnId="{79E47011-30BD-48DF-A7E0-9ECD1B93054B}">
      <dgm:prSet/>
      <dgm:spPr/>
      <dgm:t>
        <a:bodyPr/>
        <a:lstStyle/>
        <a:p>
          <a:endParaRPr lang="en-US"/>
        </a:p>
      </dgm:t>
    </dgm:pt>
    <dgm:pt modelId="{6EFE31BB-C0BE-4D74-B5BF-05E770723E33}" type="sibTrans" cxnId="{79E47011-30BD-48DF-A7E0-9ECD1B93054B}">
      <dgm:prSet/>
      <dgm:spPr/>
      <dgm:t>
        <a:bodyPr/>
        <a:lstStyle/>
        <a:p>
          <a:endParaRPr lang="en-US"/>
        </a:p>
      </dgm:t>
    </dgm:pt>
    <dgm:pt modelId="{21402095-8959-4235-BA4B-96D95D2E6C7A}">
      <dgm:prSet phldrT="[Text]" custScaleX="201725"/>
      <dgm:spPr/>
      <dgm:t>
        <a:bodyPr/>
        <a:lstStyle/>
        <a:p>
          <a:endParaRPr lang="en-US"/>
        </a:p>
      </dgm:t>
    </dgm:pt>
    <dgm:pt modelId="{362F67F2-2C24-4331-B7C4-3D091BB07EF1}" type="parTrans" cxnId="{2B0BEC1D-D575-438E-95E0-45EE66F0504B}">
      <dgm:prSet/>
      <dgm:spPr/>
      <dgm:t>
        <a:bodyPr/>
        <a:lstStyle/>
        <a:p>
          <a:endParaRPr lang="en-US"/>
        </a:p>
      </dgm:t>
    </dgm:pt>
    <dgm:pt modelId="{A1E2BF04-9327-4DD5-8339-33D5A6C7DA6B}" type="sibTrans" cxnId="{2B0BEC1D-D575-438E-95E0-45EE66F0504B}">
      <dgm:prSet/>
      <dgm:spPr/>
      <dgm:t>
        <a:bodyPr/>
        <a:lstStyle/>
        <a:p>
          <a:endParaRPr lang="en-US"/>
        </a:p>
      </dgm:t>
    </dgm:pt>
    <dgm:pt modelId="{8047A40C-9302-4DCE-9B1C-3F6B6F284F23}">
      <dgm:prSet phldrT="[Text]" custScaleX="201725"/>
      <dgm:spPr/>
      <dgm:t>
        <a:bodyPr/>
        <a:lstStyle/>
        <a:p>
          <a:endParaRPr lang="en-US"/>
        </a:p>
      </dgm:t>
    </dgm:pt>
    <dgm:pt modelId="{7483441E-CDC8-4A44-8C19-29D7495B0A24}" type="parTrans" cxnId="{371A1289-034D-4241-A1A9-5633EF663CA2}">
      <dgm:prSet/>
      <dgm:spPr/>
      <dgm:t>
        <a:bodyPr/>
        <a:lstStyle/>
        <a:p>
          <a:endParaRPr lang="en-US"/>
        </a:p>
      </dgm:t>
    </dgm:pt>
    <dgm:pt modelId="{E3C4A296-02C0-4382-A37F-71768BD57A23}" type="sibTrans" cxnId="{371A1289-034D-4241-A1A9-5633EF663CA2}">
      <dgm:prSet/>
      <dgm:spPr/>
      <dgm:t>
        <a:bodyPr/>
        <a:lstStyle/>
        <a:p>
          <a:endParaRPr lang="en-US"/>
        </a:p>
      </dgm:t>
    </dgm:pt>
    <dgm:pt modelId="{EE93F2C5-A2CA-41BA-8662-37E863FAF325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১৯৭০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সালের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নির্বাচনে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জয়লাভ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EEBE274E-767E-49DB-BD36-62BCF4B2AA7B}" type="parTrans" cxnId="{A4FD1F32-F389-443B-AE20-4A3E145B619B}">
      <dgm:prSet/>
      <dgm:spPr/>
      <dgm:t>
        <a:bodyPr/>
        <a:lstStyle/>
        <a:p>
          <a:endParaRPr lang="en-US"/>
        </a:p>
      </dgm:t>
    </dgm:pt>
    <dgm:pt modelId="{E4587AAF-212E-4CF4-B460-2EF15E62AC75}" type="sibTrans" cxnId="{A4FD1F32-F389-443B-AE20-4A3E145B619B}">
      <dgm:prSet/>
      <dgm:spPr/>
      <dgm:t>
        <a:bodyPr/>
        <a:lstStyle/>
        <a:p>
          <a:endParaRPr lang="en-US"/>
        </a:p>
      </dgm:t>
    </dgm:pt>
    <dgm:pt modelId="{16B1E7DF-15E3-470D-9B02-3725A6B51ADC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শেখ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মুজিব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দেশের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বহুবার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কারাবরণ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করেন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9970FE73-F8A9-4428-B425-B62071B27FDA}" type="parTrans" cxnId="{733CB648-3355-4BB5-A1C8-A13CB7EC2876}">
      <dgm:prSet/>
      <dgm:spPr/>
      <dgm:t>
        <a:bodyPr/>
        <a:lstStyle/>
        <a:p>
          <a:endParaRPr lang="en-US"/>
        </a:p>
      </dgm:t>
    </dgm:pt>
    <dgm:pt modelId="{1F256E69-2243-4B0E-ABEE-EB68F1B6D49B}" type="sibTrans" cxnId="{733CB648-3355-4BB5-A1C8-A13CB7EC2876}">
      <dgm:prSet/>
      <dgm:spPr/>
      <dgm:t>
        <a:bodyPr/>
        <a:lstStyle/>
        <a:p>
          <a:endParaRPr lang="en-US"/>
        </a:p>
      </dgm:t>
    </dgm:pt>
    <dgm:pt modelId="{EFE63544-4B29-4D32-9AC1-313444563B14}" type="pres">
      <dgm:prSet presAssocID="{9DB57EBD-6791-44AA-91DA-0E14805D7F0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CE18434-3677-4394-81BA-BA9E9F210F5A}" type="pres">
      <dgm:prSet presAssocID="{E17BBA0C-3B6D-48EB-AA37-79EFE9E6969F}" presName="singleCycle" presStyleCnt="0"/>
      <dgm:spPr/>
    </dgm:pt>
    <dgm:pt modelId="{7C2C9EE9-E417-4550-AD80-65965385F89D}" type="pres">
      <dgm:prSet presAssocID="{E17BBA0C-3B6D-48EB-AA37-79EFE9E6969F}" presName="singleCenter" presStyleLbl="node1" presStyleIdx="0" presStyleCnt="4" custScaleX="188733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85B2B3C5-3126-4FE8-BA0C-28EFC450957A}" type="pres">
      <dgm:prSet presAssocID="{CC59300F-9A4A-42CC-8552-0B16EF516DC8}" presName="Name56" presStyleLbl="parChTrans1D2" presStyleIdx="0" presStyleCnt="3"/>
      <dgm:spPr/>
      <dgm:t>
        <a:bodyPr/>
        <a:lstStyle/>
        <a:p>
          <a:endParaRPr lang="en-US"/>
        </a:p>
      </dgm:t>
    </dgm:pt>
    <dgm:pt modelId="{EB081020-A0A8-4DEE-B1A1-721126052C2D}" type="pres">
      <dgm:prSet presAssocID="{F828D7E0-9DCA-4F55-8A7F-432D0DA72582}" presName="text0" presStyleLbl="node1" presStyleIdx="1" presStyleCnt="4" custScaleX="201725" custRadScaleRad="187775" custRadScaleInc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3F543-DC85-438B-A0C3-8B6842FF30DD}" type="pres">
      <dgm:prSet presAssocID="{EEBE274E-767E-49DB-BD36-62BCF4B2AA7B}" presName="Name56" presStyleLbl="parChTrans1D2" presStyleIdx="1" presStyleCnt="3"/>
      <dgm:spPr/>
      <dgm:t>
        <a:bodyPr/>
        <a:lstStyle/>
        <a:p>
          <a:endParaRPr lang="en-US"/>
        </a:p>
      </dgm:t>
    </dgm:pt>
    <dgm:pt modelId="{66C4F69B-2F0C-4691-BAC4-5C2F42118463}" type="pres">
      <dgm:prSet presAssocID="{EE93F2C5-A2CA-41BA-8662-37E863FAF325}" presName="text0" presStyleLbl="node1" presStyleIdx="2" presStyleCnt="4" custScaleX="201725" custRadScaleRad="181751" custRadScaleInc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C00B55-232F-4F89-80E0-98CBCCDF4EB2}" type="pres">
      <dgm:prSet presAssocID="{9970FE73-F8A9-4428-B425-B62071B27FDA}" presName="Name56" presStyleLbl="parChTrans1D2" presStyleIdx="2" presStyleCnt="3"/>
      <dgm:spPr/>
      <dgm:t>
        <a:bodyPr/>
        <a:lstStyle/>
        <a:p>
          <a:endParaRPr lang="en-US"/>
        </a:p>
      </dgm:t>
    </dgm:pt>
    <dgm:pt modelId="{DF93ABB2-891F-44FB-9981-30017740D959}" type="pres">
      <dgm:prSet presAssocID="{16B1E7DF-15E3-470D-9B02-3725A6B51ADC}" presName="text0" presStyleLbl="node1" presStyleIdx="3" presStyleCnt="4" custScaleX="201725" custRadScaleRad="181751" custRadScaleInc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A9942D-A639-418C-8AB3-0A8457BF1A12}" type="presOf" srcId="{F828D7E0-9DCA-4F55-8A7F-432D0DA72582}" destId="{EB081020-A0A8-4DEE-B1A1-721126052C2D}" srcOrd="0" destOrd="0" presId="urn:microsoft.com/office/officeart/2008/layout/RadialCluster"/>
    <dgm:cxn modelId="{4393F12C-248A-4638-9817-61E182BBB6CD}" srcId="{E17BBA0C-3B6D-48EB-AA37-79EFE9E6969F}" destId="{F828D7E0-9DCA-4F55-8A7F-432D0DA72582}" srcOrd="0" destOrd="0" parTransId="{CC59300F-9A4A-42CC-8552-0B16EF516DC8}" sibTransId="{5E8140D0-164D-4A4B-BAB9-99AE89D7B7F0}"/>
    <dgm:cxn modelId="{2300CC2E-FFEA-4C2D-B2AF-4CCD0EF6F28D}" type="presOf" srcId="{9970FE73-F8A9-4428-B425-B62071B27FDA}" destId="{55C00B55-232F-4F89-80E0-98CBCCDF4EB2}" srcOrd="0" destOrd="0" presId="urn:microsoft.com/office/officeart/2008/layout/RadialCluster"/>
    <dgm:cxn modelId="{CB901164-87EF-487F-A299-8810F4185261}" type="presOf" srcId="{16B1E7DF-15E3-470D-9B02-3725A6B51ADC}" destId="{DF93ABB2-891F-44FB-9981-30017740D959}" srcOrd="0" destOrd="0" presId="urn:microsoft.com/office/officeart/2008/layout/RadialCluster"/>
    <dgm:cxn modelId="{2EB17D08-85F7-45DA-BE31-842C925972C8}" type="presOf" srcId="{CC59300F-9A4A-42CC-8552-0B16EF516DC8}" destId="{85B2B3C5-3126-4FE8-BA0C-28EFC450957A}" srcOrd="0" destOrd="0" presId="urn:microsoft.com/office/officeart/2008/layout/RadialCluster"/>
    <dgm:cxn modelId="{733CB648-3355-4BB5-A1C8-A13CB7EC2876}" srcId="{E17BBA0C-3B6D-48EB-AA37-79EFE9E6969F}" destId="{16B1E7DF-15E3-470D-9B02-3725A6B51ADC}" srcOrd="2" destOrd="0" parTransId="{9970FE73-F8A9-4428-B425-B62071B27FDA}" sibTransId="{1F256E69-2243-4B0E-ABEE-EB68F1B6D49B}"/>
    <dgm:cxn modelId="{2570D4FC-9BEF-4E75-ABD2-2B122907CBC9}" srcId="{9DB57EBD-6791-44AA-91DA-0E14805D7F0A}" destId="{E17BBA0C-3B6D-48EB-AA37-79EFE9E6969F}" srcOrd="0" destOrd="0" parTransId="{7BAF63B2-67EA-4F14-AC2D-8E93EB5011FD}" sibTransId="{245669E1-CB11-425F-938E-97FB8F0D164F}"/>
    <dgm:cxn modelId="{371A1289-034D-4241-A1A9-5633EF663CA2}" srcId="{9DB57EBD-6791-44AA-91DA-0E14805D7F0A}" destId="{8047A40C-9302-4DCE-9B1C-3F6B6F284F23}" srcOrd="3" destOrd="0" parTransId="{7483441E-CDC8-4A44-8C19-29D7495B0A24}" sibTransId="{E3C4A296-02C0-4382-A37F-71768BD57A23}"/>
    <dgm:cxn modelId="{2B0BEC1D-D575-438E-95E0-45EE66F0504B}" srcId="{9DB57EBD-6791-44AA-91DA-0E14805D7F0A}" destId="{21402095-8959-4235-BA4B-96D95D2E6C7A}" srcOrd="2" destOrd="0" parTransId="{362F67F2-2C24-4331-B7C4-3D091BB07EF1}" sibTransId="{A1E2BF04-9327-4DD5-8339-33D5A6C7DA6B}"/>
    <dgm:cxn modelId="{1FC65A61-16FA-4945-B97D-A8D6454D54AF}" type="presOf" srcId="{E17BBA0C-3B6D-48EB-AA37-79EFE9E6969F}" destId="{7C2C9EE9-E417-4550-AD80-65965385F89D}" srcOrd="0" destOrd="0" presId="urn:microsoft.com/office/officeart/2008/layout/RadialCluster"/>
    <dgm:cxn modelId="{3057D79A-B782-4430-87A1-A86CB119B545}" type="presOf" srcId="{EE93F2C5-A2CA-41BA-8662-37E863FAF325}" destId="{66C4F69B-2F0C-4691-BAC4-5C2F42118463}" srcOrd="0" destOrd="0" presId="urn:microsoft.com/office/officeart/2008/layout/RadialCluster"/>
    <dgm:cxn modelId="{A4FD1F32-F389-443B-AE20-4A3E145B619B}" srcId="{E17BBA0C-3B6D-48EB-AA37-79EFE9E6969F}" destId="{EE93F2C5-A2CA-41BA-8662-37E863FAF325}" srcOrd="1" destOrd="0" parTransId="{EEBE274E-767E-49DB-BD36-62BCF4B2AA7B}" sibTransId="{E4587AAF-212E-4CF4-B460-2EF15E62AC75}"/>
    <dgm:cxn modelId="{149B2247-6E8E-4BBC-8BB4-D7DB8B560910}" type="presOf" srcId="{EEBE274E-767E-49DB-BD36-62BCF4B2AA7B}" destId="{7973F543-DC85-438B-A0C3-8B6842FF30DD}" srcOrd="0" destOrd="0" presId="urn:microsoft.com/office/officeart/2008/layout/RadialCluster"/>
    <dgm:cxn modelId="{95C0253E-9145-4E5B-B4F9-17F0A8D0FA48}" type="presOf" srcId="{9DB57EBD-6791-44AA-91DA-0E14805D7F0A}" destId="{EFE63544-4B29-4D32-9AC1-313444563B14}" srcOrd="0" destOrd="0" presId="urn:microsoft.com/office/officeart/2008/layout/RadialCluster"/>
    <dgm:cxn modelId="{79E47011-30BD-48DF-A7E0-9ECD1B93054B}" srcId="{9DB57EBD-6791-44AA-91DA-0E14805D7F0A}" destId="{604C6E5B-999E-4402-8B16-ED002C080BB2}" srcOrd="1" destOrd="0" parTransId="{D483CF98-F426-4E41-A98E-FF6F6C8FDC8F}" sibTransId="{6EFE31BB-C0BE-4D74-B5BF-05E770723E33}"/>
    <dgm:cxn modelId="{83ABA068-5692-42FF-A003-0FAB5105A6D0}" type="presParOf" srcId="{EFE63544-4B29-4D32-9AC1-313444563B14}" destId="{8CE18434-3677-4394-81BA-BA9E9F210F5A}" srcOrd="0" destOrd="0" presId="urn:microsoft.com/office/officeart/2008/layout/RadialCluster"/>
    <dgm:cxn modelId="{AC88D923-9A51-4CB5-9848-52AF866D1941}" type="presParOf" srcId="{8CE18434-3677-4394-81BA-BA9E9F210F5A}" destId="{7C2C9EE9-E417-4550-AD80-65965385F89D}" srcOrd="0" destOrd="0" presId="urn:microsoft.com/office/officeart/2008/layout/RadialCluster"/>
    <dgm:cxn modelId="{DFAF2949-F638-4462-9163-67CADA3DB943}" type="presParOf" srcId="{8CE18434-3677-4394-81BA-BA9E9F210F5A}" destId="{85B2B3C5-3126-4FE8-BA0C-28EFC450957A}" srcOrd="1" destOrd="0" presId="urn:microsoft.com/office/officeart/2008/layout/RadialCluster"/>
    <dgm:cxn modelId="{B972F9BB-16CA-49F5-B981-F99F19DFE2AB}" type="presParOf" srcId="{8CE18434-3677-4394-81BA-BA9E9F210F5A}" destId="{EB081020-A0A8-4DEE-B1A1-721126052C2D}" srcOrd="2" destOrd="0" presId="urn:microsoft.com/office/officeart/2008/layout/RadialCluster"/>
    <dgm:cxn modelId="{B9394BE7-2F5B-4111-8FD9-760FA163F29A}" type="presParOf" srcId="{8CE18434-3677-4394-81BA-BA9E9F210F5A}" destId="{7973F543-DC85-438B-A0C3-8B6842FF30DD}" srcOrd="3" destOrd="0" presId="urn:microsoft.com/office/officeart/2008/layout/RadialCluster"/>
    <dgm:cxn modelId="{64C391F8-9FA6-4CB5-B7CE-70E29F5760A7}" type="presParOf" srcId="{8CE18434-3677-4394-81BA-BA9E9F210F5A}" destId="{66C4F69B-2F0C-4691-BAC4-5C2F42118463}" srcOrd="4" destOrd="0" presId="urn:microsoft.com/office/officeart/2008/layout/RadialCluster"/>
    <dgm:cxn modelId="{E9F1F421-D47F-4AE1-A944-885167B8E164}" type="presParOf" srcId="{8CE18434-3677-4394-81BA-BA9E9F210F5A}" destId="{55C00B55-232F-4F89-80E0-98CBCCDF4EB2}" srcOrd="5" destOrd="0" presId="urn:microsoft.com/office/officeart/2008/layout/RadialCluster"/>
    <dgm:cxn modelId="{253B8037-85BB-48FB-945F-F5A127F2F7C6}" type="presParOf" srcId="{8CE18434-3677-4394-81BA-BA9E9F210F5A}" destId="{DF93ABB2-891F-44FB-9981-30017740D95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C9EE9-E417-4550-AD80-65965385F89D}">
      <dsp:nvSpPr>
        <dsp:cNvPr id="0" name=""/>
        <dsp:cNvSpPr/>
      </dsp:nvSpPr>
      <dsp:spPr>
        <a:xfrm>
          <a:off x="4981705" y="2265486"/>
          <a:ext cx="2638291" cy="222995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2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2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2800" kern="1200" dirty="0">
            <a:solidFill>
              <a:srgbClr val="00B050"/>
            </a:solidFill>
          </a:endParaRPr>
        </a:p>
      </dsp:txBody>
      <dsp:txXfrm>
        <a:off x="5090563" y="2374344"/>
        <a:ext cx="2420575" cy="2012243"/>
      </dsp:txXfrm>
    </dsp:sp>
    <dsp:sp modelId="{703652F6-0597-4357-BD93-D7B4DE43D3AF}">
      <dsp:nvSpPr>
        <dsp:cNvPr id="0" name=""/>
        <dsp:cNvSpPr/>
      </dsp:nvSpPr>
      <dsp:spPr>
        <a:xfrm rot="16400382">
          <a:off x="5963517" y="1838920"/>
          <a:ext cx="85458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4583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1A560-B973-4CA4-8CC2-D7D426E74134}">
      <dsp:nvSpPr>
        <dsp:cNvPr id="0" name=""/>
        <dsp:cNvSpPr/>
      </dsp:nvSpPr>
      <dsp:spPr>
        <a:xfrm>
          <a:off x="3803173" y="125935"/>
          <a:ext cx="5300123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৭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বয়সে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গিমাডাঙ্গা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প্রাইমারি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ভর্তির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শুরু</a:t>
          </a:r>
          <a:r>
            <a:rPr lang="en-US" sz="33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3865971" y="188733"/>
        <a:ext cx="5174527" cy="1160823"/>
      </dsp:txXfrm>
    </dsp:sp>
    <dsp:sp modelId="{0E807B00-6A85-43F7-8F31-D77C5A3DAD00}">
      <dsp:nvSpPr>
        <dsp:cNvPr id="0" name=""/>
        <dsp:cNvSpPr/>
      </dsp:nvSpPr>
      <dsp:spPr>
        <a:xfrm rot="21265571">
          <a:off x="7615663" y="3162697"/>
          <a:ext cx="18333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3323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1D482-C214-45B3-B03C-25D320784002}">
      <dsp:nvSpPr>
        <dsp:cNvPr id="0" name=""/>
        <dsp:cNvSpPr/>
      </dsp:nvSpPr>
      <dsp:spPr>
        <a:xfrm>
          <a:off x="9444653" y="2285652"/>
          <a:ext cx="2967575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পাবলিক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9507451" y="2348450"/>
        <a:ext cx="2841979" cy="1160823"/>
      </dsp:txXfrm>
    </dsp:sp>
    <dsp:sp modelId="{16A598EE-50AA-481C-8D11-1A918A342DA5}">
      <dsp:nvSpPr>
        <dsp:cNvPr id="0" name=""/>
        <dsp:cNvSpPr/>
      </dsp:nvSpPr>
      <dsp:spPr>
        <a:xfrm rot="1714569">
          <a:off x="7530698" y="4449616"/>
          <a:ext cx="14661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66114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F5A35-3CD1-474B-A0B5-7402BAF6FBC5}">
      <dsp:nvSpPr>
        <dsp:cNvPr id="0" name=""/>
        <dsp:cNvSpPr/>
      </dsp:nvSpPr>
      <dsp:spPr>
        <a:xfrm>
          <a:off x="8604624" y="4800256"/>
          <a:ext cx="2967575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মিশন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হাই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স্কুল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মাধ্যমিক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8667422" y="4863054"/>
        <a:ext cx="2841979" cy="1160823"/>
      </dsp:txXfrm>
    </dsp:sp>
    <dsp:sp modelId="{4F55850D-28A9-4075-B82D-3E0E8384A93A}">
      <dsp:nvSpPr>
        <dsp:cNvPr id="0" name=""/>
        <dsp:cNvSpPr/>
      </dsp:nvSpPr>
      <dsp:spPr>
        <a:xfrm rot="9122125">
          <a:off x="3690099" y="4402432"/>
          <a:ext cx="13716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1686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C50D8-8C49-4F5B-A673-A84F247992A4}">
      <dsp:nvSpPr>
        <dsp:cNvPr id="0" name=""/>
        <dsp:cNvSpPr/>
      </dsp:nvSpPr>
      <dsp:spPr>
        <a:xfrm>
          <a:off x="1074885" y="4724042"/>
          <a:ext cx="2967575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কোলকাতার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ইসলামিয়া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কলেজ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আই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1137683" y="4786840"/>
        <a:ext cx="2841979" cy="1160823"/>
      </dsp:txXfrm>
    </dsp:sp>
    <dsp:sp modelId="{0E4B575A-6845-4EAE-A99F-8AFC249937FF}">
      <dsp:nvSpPr>
        <dsp:cNvPr id="0" name=""/>
        <dsp:cNvSpPr/>
      </dsp:nvSpPr>
      <dsp:spPr>
        <a:xfrm rot="11092103">
          <a:off x="3632071" y="3210735"/>
          <a:ext cx="13520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52073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FA9D2-1953-4A1E-B66C-7CA6C2823048}">
      <dsp:nvSpPr>
        <dsp:cNvPr id="0" name=""/>
        <dsp:cNvSpPr/>
      </dsp:nvSpPr>
      <dsp:spPr>
        <a:xfrm>
          <a:off x="152392" y="2361858"/>
          <a:ext cx="3482117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ঢাকা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বিশ্ববিদ্যালয়ে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বিভাগে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215190" y="2424656"/>
        <a:ext cx="3356521" cy="1160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C9EE9-E417-4550-AD80-65965385F89D}">
      <dsp:nvSpPr>
        <dsp:cNvPr id="0" name=""/>
        <dsp:cNvSpPr/>
      </dsp:nvSpPr>
      <dsp:spPr>
        <a:xfrm>
          <a:off x="4512736" y="2977544"/>
          <a:ext cx="3623727" cy="192002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35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5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সংগ্রামী</a:t>
          </a:r>
          <a:r>
            <a:rPr lang="en-US" sz="35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5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4606464" y="3071272"/>
        <a:ext cx="3436271" cy="1732572"/>
      </dsp:txXfrm>
    </dsp:sp>
    <dsp:sp modelId="{85B2B3C5-3126-4FE8-BA0C-28EFC450957A}">
      <dsp:nvSpPr>
        <dsp:cNvPr id="0" name=""/>
        <dsp:cNvSpPr/>
      </dsp:nvSpPr>
      <dsp:spPr>
        <a:xfrm rot="19800000">
          <a:off x="7831112" y="2394294"/>
          <a:ext cx="23329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32997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81020-A0A8-4DEE-B1A1-721126052C2D}">
      <dsp:nvSpPr>
        <dsp:cNvPr id="0" name=""/>
        <dsp:cNvSpPr/>
      </dsp:nvSpPr>
      <dsp:spPr>
        <a:xfrm>
          <a:off x="9824385" y="524626"/>
          <a:ext cx="2595028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১৯৬৬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সালে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মুক্তির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সনদ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৬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দফা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পেশ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9887183" y="587424"/>
        <a:ext cx="2469432" cy="1160823"/>
      </dsp:txXfrm>
    </dsp:sp>
    <dsp:sp modelId="{7973F543-DC85-438B-A0C3-8B6842FF30DD}">
      <dsp:nvSpPr>
        <dsp:cNvPr id="0" name=""/>
        <dsp:cNvSpPr/>
      </dsp:nvSpPr>
      <dsp:spPr>
        <a:xfrm rot="5400000">
          <a:off x="6216548" y="5005624"/>
          <a:ext cx="2161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103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4F69B-2F0C-4691-BAC4-5C2F42118463}">
      <dsp:nvSpPr>
        <dsp:cNvPr id="0" name=""/>
        <dsp:cNvSpPr/>
      </dsp:nvSpPr>
      <dsp:spPr>
        <a:xfrm>
          <a:off x="5027085" y="5113675"/>
          <a:ext cx="2595028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১৯৭০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সালের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নির্বাচনে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জয়লাভ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5089883" y="5176473"/>
        <a:ext cx="2469432" cy="1160823"/>
      </dsp:txXfrm>
    </dsp:sp>
    <dsp:sp modelId="{55C00B55-232F-4F89-80E0-98CBCCDF4EB2}">
      <dsp:nvSpPr>
        <dsp:cNvPr id="0" name=""/>
        <dsp:cNvSpPr/>
      </dsp:nvSpPr>
      <dsp:spPr>
        <a:xfrm rot="12600000">
          <a:off x="2650896" y="2438722"/>
          <a:ext cx="21552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55286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3ABB2-891F-44FB-9981-30017740D959}">
      <dsp:nvSpPr>
        <dsp:cNvPr id="0" name=""/>
        <dsp:cNvSpPr/>
      </dsp:nvSpPr>
      <dsp:spPr>
        <a:xfrm>
          <a:off x="383687" y="613481"/>
          <a:ext cx="2595028" cy="1286419"/>
        </a:xfrm>
        <a:prstGeom prst="roundRect">
          <a:avLst/>
        </a:prstGeom>
        <a:solidFill>
          <a:srgbClr val="0070C0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শেখ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মুজিব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দেশের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বহুবার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কারাবরণ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করেন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446485" y="676279"/>
        <a:ext cx="2469432" cy="1160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75061-62F7-4CF5-ACE0-EE634EBC19BB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25650" y="514350"/>
            <a:ext cx="50927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B88E8-4B54-4E1E-8CB3-8242324714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21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1pPr>
    <a:lvl2pPr marL="619186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2pPr>
    <a:lvl3pPr marL="1238372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3pPr>
    <a:lvl4pPr marL="1857558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4pPr>
    <a:lvl5pPr marL="2476744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5pPr>
    <a:lvl6pPr marL="3095930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6pPr>
    <a:lvl7pPr marL="3715116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7pPr>
    <a:lvl8pPr marL="4334302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8pPr>
    <a:lvl9pPr marL="4953488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B88E8-4B54-4E1E-8CB3-82423247145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18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AB88E8-4B54-4E1E-8CB3-82423247145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9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4160209" y="3232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4400213" cy="266652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30403" y="6777819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60032" y="2989739"/>
            <a:ext cx="10080149" cy="1858486"/>
          </a:xfrm>
        </p:spPr>
        <p:txBody>
          <a:bodyPr/>
          <a:lstStyle>
            <a:lvl1pPr marL="0" indent="0" algn="ctr">
              <a:buNone/>
              <a:defRPr sz="2200" b="1" cap="all" spc="339" baseline="0">
                <a:solidFill>
                  <a:schemeClr val="tx2"/>
                </a:solidFill>
              </a:defRPr>
            </a:lvl1pPr>
            <a:lvl2pPr marL="619186" indent="0" algn="ctr">
              <a:buNone/>
            </a:lvl2pPr>
            <a:lvl3pPr marL="1238372" indent="0" algn="ctr">
              <a:buNone/>
            </a:lvl3pPr>
            <a:lvl4pPr marL="1857558" indent="0" algn="ctr">
              <a:buNone/>
            </a:lvl4pPr>
            <a:lvl5pPr marL="2476744" indent="0" algn="ctr">
              <a:buNone/>
            </a:lvl5pPr>
            <a:lvl6pPr marL="3095930" indent="0" algn="ctr">
              <a:buNone/>
            </a:lvl6pPr>
            <a:lvl7pPr marL="3715116" indent="0" algn="ctr">
              <a:buNone/>
            </a:lvl7pPr>
            <a:lvl8pPr marL="4334302" indent="0" algn="ctr">
              <a:buNone/>
            </a:lvl8pPr>
            <a:lvl9pPr marL="495348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1EB7-B919-4C0C-B58F-B2CB85A234BA}" type="datetime1">
              <a:rPr lang="en-GB" smtClean="0"/>
              <a:t>13/10/2019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44804" y="2566327"/>
            <a:ext cx="1391060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0003" y="161607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6720100" y="2243112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68902" y="2343309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840101" y="2332334"/>
            <a:ext cx="720011" cy="467988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080016" y="404019"/>
            <a:ext cx="12240181" cy="1858486"/>
          </a:xfrm>
        </p:spPr>
        <p:txBody>
          <a:bodyPr anchor="b"/>
          <a:lstStyle>
            <a:lvl1pPr>
              <a:defRPr sz="57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9609C-9E79-4574-B1ED-28002E1C1886}" type="datetime1">
              <a:rPr lang="en-GB" smtClean="0"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8901" y="1088383"/>
            <a:ext cx="720011" cy="467988"/>
          </a:xfrm>
        </p:spPr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75207" y="1619307"/>
            <a:ext cx="13392198" cy="4848225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4160209" y="20201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40003" y="2424113"/>
            <a:ext cx="13910606" cy="3232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44804" y="150953"/>
            <a:ext cx="13910606" cy="22689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5034" y="2908936"/>
            <a:ext cx="10205149" cy="1774316"/>
          </a:xfrm>
        </p:spPr>
        <p:txBody>
          <a:bodyPr anchor="t"/>
          <a:lstStyle>
            <a:lvl1pPr marL="0" indent="0" algn="ctr">
              <a:buNone/>
              <a:defRPr sz="2200" b="1" cap="all" spc="339" baseline="0">
                <a:solidFill>
                  <a:schemeClr val="tx2"/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30403" y="6777819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0003" y="161607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FD32-FA20-4B07-BB0D-9EEDA2983EA5}" type="datetime1">
              <a:rPr lang="en-GB" smtClean="0"/>
              <a:t>13/10/2019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40003" y="2585720"/>
            <a:ext cx="1391060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6720100" y="2243112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6868902" y="2343309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40101" y="2332334"/>
            <a:ext cx="720011" cy="467988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518" y="565626"/>
            <a:ext cx="12240181" cy="1616075"/>
          </a:xfrm>
        </p:spPr>
        <p:txBody>
          <a:bodyPr anchor="b"/>
          <a:lstStyle>
            <a:lvl1pPr algn="ctr">
              <a:buNone/>
              <a:defRPr sz="57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207" y="242411"/>
            <a:ext cx="13440199" cy="804805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20135" y="6797212"/>
            <a:ext cx="4795271" cy="387858"/>
          </a:xfrm>
        </p:spPr>
        <p:txBody>
          <a:bodyPr/>
          <a:lstStyle/>
          <a:p>
            <a:fld id="{74103A10-F569-4498-9B19-D4CA969C68B5}" type="datetime1">
              <a:rPr lang="en-GB" smtClean="0"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7186060" y="1670848"/>
            <a:ext cx="14049" cy="5110739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75207" y="1454467"/>
            <a:ext cx="6360094" cy="4964583"/>
          </a:xfrm>
        </p:spPr>
        <p:txBody>
          <a:bodyPr/>
          <a:lstStyle>
            <a:lvl1pPr>
              <a:defRPr sz="34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7560112" y="1454467"/>
            <a:ext cx="6360094" cy="4964583"/>
          </a:xfrm>
        </p:spPr>
        <p:txBody>
          <a:bodyPr/>
          <a:lstStyle>
            <a:lvl1pPr>
              <a:defRPr sz="34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7200107" y="2333209"/>
            <a:ext cx="0" cy="444097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4400213" cy="15352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4160209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40003" y="1454468"/>
            <a:ext cx="13910606" cy="969645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9803" y="6777819"/>
            <a:ext cx="13910606" cy="32967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207" y="1616075"/>
            <a:ext cx="6362595" cy="777258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3000" b="1" dirty="0" smtClean="0">
                <a:solidFill>
                  <a:srgbClr val="FFFFFF"/>
                </a:solidFill>
              </a:defRPr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545514" y="1616075"/>
            <a:ext cx="6365094" cy="775716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3000" b="1"/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D438E-5A03-433F-AB4D-1316213141CB}" type="datetime1">
              <a:rPr lang="en-GB" smtClean="0"/>
              <a:t>13/10/2019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07" y="6797212"/>
            <a:ext cx="5640083" cy="387858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40003" y="1357503"/>
            <a:ext cx="1391060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40003" y="164840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75207" y="2620696"/>
            <a:ext cx="6364894" cy="40491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7560112" y="2620696"/>
            <a:ext cx="6360094" cy="405311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6720100" y="1013797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6868902" y="1113993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40101" y="1105396"/>
            <a:ext cx="720011" cy="467988"/>
          </a:xfrm>
        </p:spPr>
        <p:txBody>
          <a:bodyPr/>
          <a:lstStyle>
            <a:lvl1pPr algn="ctr">
              <a:defRPr/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1548-C938-44AB-8828-42F5A6C9656A}" type="datetime1">
              <a:rPr lang="en-GB" smtClean="0"/>
              <a:t>13/10/2019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40101" y="1098614"/>
            <a:ext cx="720011" cy="467988"/>
          </a:xfrm>
        </p:spPr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4400213" cy="16484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4160209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0403" y="6777819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0003" y="168072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1452-134B-4E66-9D1D-B3F7F1558185}" type="datetime1">
              <a:rPr lang="en-GB" smtClean="0"/>
              <a:t>13/10/2019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20100" y="6706712"/>
            <a:ext cx="960014" cy="46798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40003" y="161608"/>
            <a:ext cx="13910606" cy="3232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4160209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4400213" cy="1260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40004" y="646430"/>
            <a:ext cx="4320064" cy="6221889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9" y="969645"/>
            <a:ext cx="3720055" cy="1050449"/>
          </a:xfrm>
        </p:spPr>
        <p:txBody>
          <a:bodyPr anchor="b">
            <a:noAutofit/>
          </a:bodyPr>
          <a:lstStyle>
            <a:lvl1pPr algn="l">
              <a:buNone/>
              <a:defRPr sz="30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0009" y="2100898"/>
            <a:ext cx="3720055" cy="4395388"/>
          </a:xfrm>
        </p:spPr>
        <p:txBody>
          <a:bodyPr/>
          <a:lstStyle>
            <a:lvl1pPr marL="0" indent="0">
              <a:spcAft>
                <a:spcPts val="1354"/>
              </a:spcAft>
              <a:buNone/>
              <a:defRPr sz="2200">
                <a:solidFill>
                  <a:srgbClr val="FFFFFF"/>
                </a:solidFill>
              </a:defRPr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0003" y="161607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40003" y="565626"/>
            <a:ext cx="1391060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920073" y="727234"/>
            <a:ext cx="8880131" cy="5737067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2040030" y="242411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2188832" y="342608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32" y="331633"/>
            <a:ext cx="720011" cy="467988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35203" y="6774351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36FA-0C88-4CB5-B243-147D33E2E069}" type="datetime1">
              <a:rPr lang="en-GB" smtClean="0"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5207" y="6798171"/>
            <a:ext cx="5328079" cy="387858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40003" y="565626"/>
            <a:ext cx="13910606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4160209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40003" y="161607"/>
            <a:ext cx="13910606" cy="31998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40004" y="646430"/>
            <a:ext cx="4320064" cy="6221889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40003" y="164840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2040030" y="242411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2188832" y="342608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032" y="331633"/>
            <a:ext cx="720011" cy="467988"/>
          </a:xfrm>
        </p:spPr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5070" y="5333048"/>
            <a:ext cx="9240137" cy="1292860"/>
          </a:xfrm>
        </p:spPr>
        <p:txBody>
          <a:bodyPr anchor="t">
            <a:noAutofit/>
          </a:bodyPr>
          <a:lstStyle>
            <a:lvl1pPr algn="l">
              <a:buNone/>
              <a:defRPr sz="33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5070" y="646430"/>
            <a:ext cx="9240137" cy="4525010"/>
          </a:xfrm>
        </p:spPr>
        <p:txBody>
          <a:bodyPr/>
          <a:lstStyle>
            <a:lvl1pPr marL="0" indent="0">
              <a:buNone/>
              <a:defRPr sz="43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9" y="1050449"/>
            <a:ext cx="3840057" cy="5575459"/>
          </a:xfrm>
        </p:spPr>
        <p:txBody>
          <a:bodyPr/>
          <a:lstStyle>
            <a:lvl1pPr marL="0" indent="0">
              <a:spcAft>
                <a:spcPts val="1354"/>
              </a:spcAft>
              <a:buFontTx/>
              <a:buNone/>
              <a:defRPr sz="2200">
                <a:solidFill>
                  <a:srgbClr val="FFFFFF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35203" y="6774351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15335" y="6791952"/>
            <a:ext cx="4795271" cy="387858"/>
          </a:xfrm>
        </p:spPr>
        <p:txBody>
          <a:bodyPr/>
          <a:lstStyle/>
          <a:p>
            <a:fld id="{AFB242D8-2B46-4CAE-AECE-63C0318B15C5}" type="datetime1">
              <a:rPr lang="en-GB" smtClean="0"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5207" y="6798171"/>
            <a:ext cx="5644883" cy="387858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6049-73B9-46F9-86E9-987AD522447D}" type="datetime1">
              <a:rPr lang="en-GB" smtClean="0"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1040163" y="0"/>
            <a:ext cx="3360050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4400213" cy="16484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30403" y="6777819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40003" y="164840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7940028" y="3476178"/>
            <a:ext cx="662267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771359" y="3102528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10920161" y="3202725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91361" y="3191750"/>
            <a:ext cx="720011" cy="467988"/>
          </a:xfrm>
        </p:spPr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07" y="323215"/>
            <a:ext cx="10320153" cy="617307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08CE-1A0D-4D45-BA63-03F6C07E0141}" type="datetime1">
              <a:rPr lang="en-GB" smtClean="0"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40172" y="323217"/>
            <a:ext cx="2280034" cy="620505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7110730"/>
            <a:ext cx="14400213" cy="1616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4400213" cy="14775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4160209" y="0"/>
            <a:ext cx="240004" cy="727233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35203" y="6774351"/>
            <a:ext cx="13910606" cy="32826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9120135" y="6791952"/>
            <a:ext cx="4795271" cy="387858"/>
          </a:xfrm>
          <a:prstGeom prst="rect">
            <a:avLst/>
          </a:prstGeom>
        </p:spPr>
        <p:txBody>
          <a:bodyPr vert="horz" lIns="123837" tIns="61919" rIns="123837" bIns="61919"/>
          <a:lstStyle>
            <a:lvl1pPr algn="r" eaLnBrk="1" latinLnBrk="0" hangingPunct="1">
              <a:defRPr kumimoji="0" sz="1900">
                <a:solidFill>
                  <a:srgbClr val="FFFFFF"/>
                </a:solidFill>
              </a:defRPr>
            </a:lvl1pPr>
          </a:lstStyle>
          <a:p>
            <a:fld id="{170DECAA-871B-4F88-842D-5B808D349812}" type="datetime1">
              <a:rPr lang="en-GB" smtClean="0"/>
              <a:t>13/10/2019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80007" y="6798171"/>
            <a:ext cx="5640083" cy="387858"/>
          </a:xfrm>
          <a:prstGeom prst="rect">
            <a:avLst/>
          </a:prstGeom>
        </p:spPr>
        <p:txBody>
          <a:bodyPr vert="horz" lIns="123837" tIns="61919" rIns="123837" bIns="61919"/>
          <a:lstStyle>
            <a:lvl1pPr algn="l" eaLnBrk="1" latinLnBrk="0" hangingPunct="1">
              <a:defRPr kumimoji="0" sz="1600">
                <a:solidFill>
                  <a:srgbClr val="FFFFFF"/>
                </a:solidFill>
              </a:defRPr>
            </a:lvl1pPr>
          </a:lstStyle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0003" y="164840"/>
            <a:ext cx="13910606" cy="6942659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40003" y="1353880"/>
            <a:ext cx="1391060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3837" tIns="61919" rIns="123837" bIns="61919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6720100" y="1013797"/>
            <a:ext cx="960014" cy="64643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868902" y="1113993"/>
            <a:ext cx="662410" cy="44603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3837" tIns="61919" rIns="123837" bIns="6191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840101" y="1103019"/>
            <a:ext cx="720011" cy="467988"/>
          </a:xfrm>
          <a:prstGeom prst="rect">
            <a:avLst/>
          </a:prstGeom>
        </p:spPr>
        <p:txBody>
          <a:bodyPr vert="horz" lIns="61919" tIns="61919" rIns="61919" bIns="61919" anchor="ctr">
            <a:normAutofit/>
          </a:bodyPr>
          <a:lstStyle>
            <a:lvl1pPr algn="ctr" eaLnBrk="1" latinLnBrk="0" hangingPunct="1">
              <a:defRPr kumimoji="0" sz="22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75207" y="242411"/>
            <a:ext cx="13440199" cy="804805"/>
          </a:xfrm>
          <a:prstGeom prst="rect">
            <a:avLst/>
          </a:prstGeom>
        </p:spPr>
        <p:txBody>
          <a:bodyPr vert="horz" lIns="123837" tIns="61919" rIns="123837" bIns="61919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75207" y="1616075"/>
            <a:ext cx="13440199" cy="4877315"/>
          </a:xfrm>
          <a:prstGeom prst="rect">
            <a:avLst/>
          </a:prstGeom>
        </p:spPr>
        <p:txBody>
          <a:bodyPr vert="horz" lIns="123837" tIns="61919" rIns="123837" bIns="6191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latinLnBrk="0" hangingPunct="1">
        <a:spcBef>
          <a:spcPct val="0"/>
        </a:spcBef>
        <a:buNone/>
        <a:defRPr kumimoji="0" sz="45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371512" indent="-371512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3" indent="-371512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3000" kern="1200">
          <a:solidFill>
            <a:schemeClr val="tx2"/>
          </a:solidFill>
          <a:latin typeface="+mn-lt"/>
          <a:ea typeface="+mn-ea"/>
          <a:cs typeface="+mn-cs"/>
        </a:defRPr>
      </a:lvl2pPr>
      <a:lvl3pPr marL="1114535" indent="-309593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486046" indent="-309593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700" kern="1200">
          <a:solidFill>
            <a:schemeClr val="tx2"/>
          </a:solidFill>
          <a:latin typeface="+mn-lt"/>
          <a:ea typeface="+mn-ea"/>
          <a:cs typeface="+mn-cs"/>
        </a:defRPr>
      </a:lvl4pPr>
      <a:lvl5pPr marL="1857558" indent="-309593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29069" indent="-247674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581" indent="-247674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2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848255" indent="-247674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219767" indent="-247674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9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191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383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575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767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959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7151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3343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9534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tahminaict84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BD0F907-2755-40CB-BE9C-EB69D8A7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14906" y="6760369"/>
            <a:ext cx="2433071" cy="311658"/>
          </a:xfrm>
        </p:spPr>
        <p:txBody>
          <a:bodyPr/>
          <a:lstStyle/>
          <a:p>
            <a:fld id="{E7DBCC12-BE22-4314-95EC-0B63C698A0B8}" type="datetime1">
              <a:rPr lang="en-GB" smtClean="0"/>
              <a:t>13/10/2019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A70C88-4F72-4CDA-8154-CD8E26B4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106" y="6760369"/>
            <a:ext cx="11125200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13906" y="207169"/>
            <a:ext cx="6913662" cy="6169176"/>
            <a:chOff x="3313906" y="207169"/>
            <a:chExt cx="6913662" cy="6169176"/>
          </a:xfrm>
        </p:grpSpPr>
        <p:sp>
          <p:nvSpPr>
            <p:cNvPr id="7" name="Rectangle 6"/>
            <p:cNvSpPr/>
            <p:nvPr/>
          </p:nvSpPr>
          <p:spPr>
            <a:xfrm>
              <a:off x="4183950" y="207169"/>
              <a:ext cx="4844956" cy="22159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bn-IN" sz="13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3906" y="2205851"/>
              <a:ext cx="6913662" cy="417049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B43215-5A4F-4621-B21C-E0147693E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1CDF-01FD-444F-929F-FA5A8CAF1F2B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DD72DFA-65E8-45D6-90DA-B5FA686F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7586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68570" y="3671626"/>
            <a:ext cx="56444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আতাউর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সিদ্দিকী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সুলতান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কান্দি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শিবচর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Email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ataursagar1981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2"/>
              </a:rPr>
              <a:t>@gmail.com</a:t>
            </a:r>
            <a:endParaRPr lang="en-US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8471" y="392011"/>
            <a:ext cx="313610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7697547" y="1924334"/>
            <a:ext cx="0" cy="40397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809152" y="2279998"/>
            <a:ext cx="0" cy="40397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592914" y="2279998"/>
            <a:ext cx="0" cy="40397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19" y="1204473"/>
            <a:ext cx="1837472" cy="2191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6" name="Rectangle 15"/>
          <p:cNvSpPr/>
          <p:nvPr/>
        </p:nvSpPr>
        <p:spPr>
          <a:xfrm>
            <a:off x="8253998" y="3538311"/>
            <a:ext cx="4584908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মুক্তিযুদ্ধ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৩৫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</a:p>
          <a:p>
            <a:pPr algn="ctr">
              <a:spcAft>
                <a:spcPts val="600"/>
              </a:spcAft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তারিখ: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13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/১৯ খ্রি: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06" y="1502569"/>
            <a:ext cx="21336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857706" y="6791952"/>
            <a:ext cx="3057700" cy="387858"/>
          </a:xfrm>
        </p:spPr>
        <p:txBody>
          <a:bodyPr/>
          <a:lstStyle/>
          <a:p>
            <a:fld id="{83851452-134B-4E66-9D1D-B3F7F1558185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6062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75906" y="816769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362991"/>
              </p:ext>
            </p:extLst>
          </p:nvPr>
        </p:nvGraphicFramePr>
        <p:xfrm>
          <a:off x="6242667" y="2950369"/>
          <a:ext cx="619478" cy="522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42667" y="2950369"/>
                        <a:ext cx="619478" cy="522684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724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51906" y="2816840"/>
            <a:ext cx="8077200" cy="120032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১৪.১.১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বাংলাদেশের জাতির পিতার নাম বলতে পারবে।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১৪.১.২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জাতির পিতার জীবনী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সংক্ষেপে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B311A5E-7C5D-4564-B6D3-8C3A57E9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19706" y="6760369"/>
            <a:ext cx="2509271" cy="387858"/>
          </a:xfrm>
        </p:spPr>
        <p:txBody>
          <a:bodyPr/>
          <a:lstStyle/>
          <a:p>
            <a:fld id="{AE6D1705-59B2-4F4B-8813-7A799D56E852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38B81DD-1B0F-4E90-BF2D-ECE7022C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11396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42528" y="634300"/>
            <a:ext cx="25330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22072" y="2138544"/>
            <a:ext cx="3945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086306" y="6791952"/>
            <a:ext cx="2829100" cy="387858"/>
          </a:xfrm>
        </p:spPr>
        <p:txBody>
          <a:bodyPr/>
          <a:lstStyle/>
          <a:p>
            <a:fld id="{83851452-134B-4E66-9D1D-B3F7F1558185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7586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82083" y="2679101"/>
            <a:ext cx="1883667" cy="1890031"/>
            <a:chOff x="4119277" y="2272548"/>
            <a:chExt cx="1525472" cy="149368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Oval 4"/>
            <p:cNvSpPr/>
            <p:nvPr/>
          </p:nvSpPr>
          <p:spPr>
            <a:xfrm>
              <a:off x="4119277" y="2272548"/>
              <a:ext cx="1525472" cy="149368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4342677" y="2491292"/>
              <a:ext cx="1078672" cy="105619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952577" y="2440253"/>
            <a:ext cx="539786" cy="320939"/>
            <a:chOff x="4612120" y="1818387"/>
            <a:chExt cx="539786" cy="320939"/>
          </a:xfrm>
          <a:solidFill>
            <a:schemeClr val="accent6"/>
          </a:solidFill>
        </p:grpSpPr>
        <p:sp>
          <p:nvSpPr>
            <p:cNvPr id="8" name="Right Arrow 7"/>
            <p:cNvSpPr/>
            <p:nvPr/>
          </p:nvSpPr>
          <p:spPr>
            <a:xfrm rot="16200000">
              <a:off x="4721543" y="1708964"/>
              <a:ext cx="320939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ight Arrow 6"/>
            <p:cNvSpPr/>
            <p:nvPr/>
          </p:nvSpPr>
          <p:spPr>
            <a:xfrm rot="16200000">
              <a:off x="4769684" y="1865062"/>
              <a:ext cx="224657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45064" y="548136"/>
            <a:ext cx="2154812" cy="1740732"/>
            <a:chOff x="3804607" y="-73730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Oval 10"/>
            <p:cNvSpPr/>
            <p:nvPr/>
          </p:nvSpPr>
          <p:spPr>
            <a:xfrm>
              <a:off x="3804607" y="-73730"/>
              <a:ext cx="2154812" cy="174073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8"/>
            <p:cNvSpPr/>
            <p:nvPr/>
          </p:nvSpPr>
          <p:spPr>
            <a:xfrm>
              <a:off x="4120172" y="181194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৯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০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৭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41480" y="3074614"/>
            <a:ext cx="217593" cy="539786"/>
            <a:chOff x="5686509" y="2452748"/>
            <a:chExt cx="217593" cy="539786"/>
          </a:xfrm>
          <a:solidFill>
            <a:srgbClr val="FFC000"/>
          </a:solidFill>
        </p:grpSpPr>
        <p:sp>
          <p:nvSpPr>
            <p:cNvPr id="14" name="Right Arrow 13"/>
            <p:cNvSpPr/>
            <p:nvPr/>
          </p:nvSpPr>
          <p:spPr>
            <a:xfrm rot="20520000">
              <a:off x="5686509" y="2452748"/>
              <a:ext cx="217593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ight Arrow 10"/>
            <p:cNvSpPr/>
            <p:nvPr/>
          </p:nvSpPr>
          <p:spPr>
            <a:xfrm rot="20520000">
              <a:off x="5688106" y="2570791"/>
              <a:ext cx="15231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59027" y="2084019"/>
            <a:ext cx="2154812" cy="1740732"/>
            <a:chOff x="5918570" y="1462153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Oval 16"/>
            <p:cNvSpPr/>
            <p:nvPr/>
          </p:nvSpPr>
          <p:spPr>
            <a:xfrm>
              <a:off x="5918570" y="1462153"/>
              <a:ext cx="2154812" cy="17407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12"/>
            <p:cNvSpPr/>
            <p:nvPr/>
          </p:nvSpPr>
          <p:spPr>
            <a:xfrm>
              <a:off x="6234135" y="1717077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ঞ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ট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ঙ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ড়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 </a:t>
              </a:r>
              <a:r>
                <a:rPr lang="en-US" sz="2800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গ্রামে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549433" y="4318938"/>
            <a:ext cx="539786" cy="287634"/>
            <a:chOff x="5208976" y="3697072"/>
            <a:chExt cx="539786" cy="287634"/>
          </a:xfrm>
          <a:solidFill>
            <a:srgbClr val="00B0F0"/>
          </a:solidFill>
        </p:grpSpPr>
        <p:sp>
          <p:nvSpPr>
            <p:cNvPr id="20" name="Right Arrow 19"/>
            <p:cNvSpPr/>
            <p:nvPr/>
          </p:nvSpPr>
          <p:spPr>
            <a:xfrm rot="3240000">
              <a:off x="5335052" y="3570996"/>
              <a:ext cx="287634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ight Arrow 14"/>
            <p:cNvSpPr/>
            <p:nvPr/>
          </p:nvSpPr>
          <p:spPr>
            <a:xfrm rot="3240000">
              <a:off x="5352837" y="3644048"/>
              <a:ext cx="201344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451565" y="4569132"/>
            <a:ext cx="2154812" cy="1740732"/>
            <a:chOff x="5111108" y="3947266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3" name="Oval 22"/>
            <p:cNvSpPr/>
            <p:nvPr/>
          </p:nvSpPr>
          <p:spPr>
            <a:xfrm>
              <a:off x="5111108" y="3947266"/>
              <a:ext cx="2154812" cy="174073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Oval 16"/>
            <p:cNvSpPr/>
            <p:nvPr/>
          </p:nvSpPr>
          <p:spPr>
            <a:xfrm>
              <a:off x="5426673" y="4202190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ৎ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ফ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55374" y="4348121"/>
            <a:ext cx="539786" cy="288279"/>
            <a:chOff x="4014917" y="3697227"/>
            <a:chExt cx="539786" cy="288279"/>
          </a:xfrm>
          <a:solidFill>
            <a:schemeClr val="accent2">
              <a:lumMod val="75000"/>
            </a:schemeClr>
          </a:solidFill>
        </p:grpSpPr>
        <p:sp>
          <p:nvSpPr>
            <p:cNvPr id="26" name="Right Arrow 25"/>
            <p:cNvSpPr/>
            <p:nvPr/>
          </p:nvSpPr>
          <p:spPr>
            <a:xfrm rot="7560000">
              <a:off x="4140670" y="3571474"/>
              <a:ext cx="288279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ight Arrow 18"/>
            <p:cNvSpPr/>
            <p:nvPr/>
          </p:nvSpPr>
          <p:spPr>
            <a:xfrm rot="18360000">
              <a:off x="4209329" y="3644447"/>
              <a:ext cx="20179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44048" y="4569132"/>
            <a:ext cx="2143842" cy="1740732"/>
            <a:chOff x="2503591" y="3947266"/>
            <a:chExt cx="214384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9" name="Oval 28"/>
            <p:cNvSpPr/>
            <p:nvPr/>
          </p:nvSpPr>
          <p:spPr>
            <a:xfrm>
              <a:off x="2503591" y="3947266"/>
              <a:ext cx="2143842" cy="17407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Oval 20"/>
            <p:cNvSpPr/>
            <p:nvPr/>
          </p:nvSpPr>
          <p:spPr>
            <a:xfrm>
              <a:off x="2817549" y="4202190"/>
              <a:ext cx="1515926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ায়ে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142324" y="3074614"/>
            <a:ext cx="217593" cy="539786"/>
            <a:chOff x="3859923" y="2452748"/>
            <a:chExt cx="217593" cy="539786"/>
          </a:xfrm>
          <a:solidFill>
            <a:schemeClr val="accent1">
              <a:lumMod val="75000"/>
            </a:schemeClr>
          </a:solidFill>
        </p:grpSpPr>
        <p:sp>
          <p:nvSpPr>
            <p:cNvPr id="32" name="Right Arrow 31"/>
            <p:cNvSpPr/>
            <p:nvPr/>
          </p:nvSpPr>
          <p:spPr>
            <a:xfrm rot="11880000">
              <a:off x="3859923" y="2452748"/>
              <a:ext cx="217593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ight Arrow 22"/>
            <p:cNvSpPr/>
            <p:nvPr/>
          </p:nvSpPr>
          <p:spPr>
            <a:xfrm rot="22680000">
              <a:off x="3923604" y="2570791"/>
              <a:ext cx="15231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31100" y="2084019"/>
            <a:ext cx="2154812" cy="1740732"/>
            <a:chOff x="1690643" y="1462153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5" name="Oval 34"/>
            <p:cNvSpPr/>
            <p:nvPr/>
          </p:nvSpPr>
          <p:spPr>
            <a:xfrm>
              <a:off x="1690643" y="1462153"/>
              <a:ext cx="2154812" cy="174073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Oval 24"/>
            <p:cNvSpPr/>
            <p:nvPr/>
          </p:nvSpPr>
          <p:spPr>
            <a:xfrm>
              <a:off x="2006208" y="1717077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ঙ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ড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E6D59AD-8E65-43DC-85BC-44F6FB6040E4}"/>
              </a:ext>
            </a:extLst>
          </p:cNvPr>
          <p:cNvSpPr txBox="1"/>
          <p:nvPr/>
        </p:nvSpPr>
        <p:spPr>
          <a:xfrm>
            <a:off x="342106" y="418339"/>
            <a:ext cx="414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</p:spTree>
    <p:extLst>
      <p:ext uri="{BB962C8B-B14F-4D97-AF65-F5344CB8AC3E}">
        <p14:creationId xmlns:p14="http://schemas.microsoft.com/office/powerpoint/2010/main" val="142159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CFD8FA09-C82F-491F-AB8D-3A84E9E37F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893585"/>
              </p:ext>
            </p:extLst>
          </p:nvPr>
        </p:nvGraphicFramePr>
        <p:xfrm>
          <a:off x="646906" y="436121"/>
          <a:ext cx="12649200" cy="640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80209D9-C352-484D-935C-BFD5E122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38706" y="6791952"/>
            <a:ext cx="2676700" cy="387858"/>
          </a:xfrm>
        </p:spPr>
        <p:txBody>
          <a:bodyPr/>
          <a:lstStyle/>
          <a:p>
            <a:fld id="{D51E288F-0A72-4CE1-B506-ABACA26904F7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456239C-F29A-4DD7-A81C-27CAF129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6824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5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3652F6-0597-4357-BD93-D7B4DE43D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703652F6-0597-4357-BD93-D7B4DE43D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11A560-B973-4CA4-8CC2-D7D426E74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BE11A560-B973-4CA4-8CC2-D7D426E74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807B00-6A85-43F7-8F31-D77C5A3DA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0E807B00-6A85-43F7-8F31-D77C5A3DA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B1D482-C214-45B3-B03C-25D320784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4EB1D482-C214-45B3-B03C-25D3207840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A598EE-50AA-481C-8D11-1A918A342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16A598EE-50AA-481C-8D11-1A918A342D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1F5A35-3CD1-474B-A0B5-7402BAF6F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841F5A35-3CD1-474B-A0B5-7402BAF6FB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5850D-28A9-4075-B82D-3E0E8384A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4F55850D-28A9-4075-B82D-3E0E8384A9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9C50D8-8C49-4F5B-A673-A84F24799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F29C50D8-8C49-4F5B-A673-A84F247992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B575A-6845-4EAE-A99F-8AFC24993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0E4B575A-6845-4EAE-A99F-8AFC249937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5FA9D2-1953-4A1E-B66C-7CA6C2823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305FA9D2-1953-4A1E-B66C-7CA6C2823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010106" y="6791952"/>
            <a:ext cx="2905300" cy="387858"/>
          </a:xfrm>
        </p:spPr>
        <p:txBody>
          <a:bodyPr/>
          <a:lstStyle/>
          <a:p>
            <a:fld id="{83851452-134B-4E66-9D1D-B3F7F1558185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5906" y="6798171"/>
            <a:ext cx="105300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CFD8FA09-C82F-491F-AB8D-3A84E9E37F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250368"/>
              </p:ext>
            </p:extLst>
          </p:nvPr>
        </p:nvGraphicFramePr>
        <p:xfrm>
          <a:off x="875506" y="54769"/>
          <a:ext cx="12649200" cy="640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28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B2B3C5-3126-4FE8-BA0C-28EFC4509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85B2B3C5-3126-4FE8-BA0C-28EFC45095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081020-A0A8-4DEE-B1A1-721126052C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EB081020-A0A8-4DEE-B1A1-721126052C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73F543-DC85-438B-A0C3-8B6842FF3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7973F543-DC85-438B-A0C3-8B6842FF30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C4F69B-2F0C-4691-BAC4-5C2F4211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66C4F69B-2F0C-4691-BAC4-5C2F42118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C00B55-232F-4F89-80E0-98CBCCDF4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55C00B55-232F-4F89-80E0-98CBCCDF4E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93ABB2-891F-44FB-9981-30017740D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DF93ABB2-891F-44FB-9981-30017740D9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CB1C17A-CBEC-4A0B-91FC-F1BB99FCAB5E}"/>
              </a:ext>
            </a:extLst>
          </p:cNvPr>
          <p:cNvSpPr txBox="1"/>
          <p:nvPr/>
        </p:nvSpPr>
        <p:spPr>
          <a:xfrm>
            <a:off x="3085306" y="435769"/>
            <a:ext cx="8229600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তোমার পাঠ্য </a:t>
            </a:r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৫৮ পৃ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ষ্ঠা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খোল এবং নিচু স্বরে পড়।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416159-AFB5-4B85-AA25-B2CA49A0C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408" y="1222780"/>
            <a:ext cx="3825395" cy="533405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BCE4BC5-A7DD-41BC-8E83-96F16D29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67306" y="6791952"/>
            <a:ext cx="2448100" cy="387858"/>
          </a:xfrm>
        </p:spPr>
        <p:txBody>
          <a:bodyPr/>
          <a:lstStyle/>
          <a:p>
            <a:fld id="{E49C90B6-CEEE-44E6-AB55-F5BA0BAB9E30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6AEFC68-F8A1-489B-A21A-6F63D0AA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4538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9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00705" y="6760369"/>
            <a:ext cx="2057401" cy="435769"/>
          </a:xfrm>
        </p:spPr>
        <p:txBody>
          <a:bodyPr/>
          <a:lstStyle/>
          <a:p>
            <a:fld id="{83851452-134B-4E66-9D1D-B3F7F1558185}" type="datetime1">
              <a:rPr lang="en-GB" smtClean="0"/>
              <a:t>13/10/2019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14444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8466" y="1036778"/>
            <a:ext cx="5350130" cy="145599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6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0307" y="3190572"/>
            <a:ext cx="12015866" cy="15844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দল নং (1)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বয়সে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প্রাইমারি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স্কুলে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দল নং (২)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বিভাগে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48" dirty="0" err="1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4848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381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5306" y="2586514"/>
            <a:ext cx="8534400" cy="295465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পদ্মা</a:t>
            </a:r>
            <a:r>
              <a:rPr lang="bn-IN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bn-IN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(1)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বঙ্গবন্ধুর শিক্ষা জীবন সম্পর্কে দুটি বাক্য লিখ।</a:t>
            </a:r>
          </a:p>
          <a:p>
            <a:pPr marL="742950" indent="-742950" algn="ctr"/>
            <a:r>
              <a:rPr lang="bn-IN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মেঘনা দল</a:t>
            </a:r>
          </a:p>
          <a:p>
            <a:pPr marL="742950" indent="-742950" algn="ctr"/>
            <a:r>
              <a:rPr lang="en-US" sz="3600" dirty="0">
                <a:latin typeface="NikoshBAN" pitchFamily="2" charset="0"/>
                <a:cs typeface="NikoshBAN" pitchFamily="2" charset="0"/>
              </a:rPr>
              <a:t>(2)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বঙ্গবন্ধুর সংগ্রামী জীবন সম্পর্কে দুটি বাক্য লিখ।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6DDB45-F529-4F8C-A437-4C740F6F7996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7BD1C1E-3A31-443F-B45D-AD11A857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24506" y="6791952"/>
            <a:ext cx="1990900" cy="387858"/>
          </a:xfrm>
        </p:spPr>
        <p:txBody>
          <a:bodyPr/>
          <a:lstStyle/>
          <a:p>
            <a:fld id="{F22145C9-55A0-4EF9-B669-C2B8DD206B4E}" type="datetime1">
              <a:rPr lang="en-GB" smtClean="0"/>
              <a:t>13/10/2019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842DFCC-9D60-4807-A13D-27A5E873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7586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0506" y="2974449"/>
            <a:ext cx="8839200" cy="13234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(1)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বঙ্গবন্ধুর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ডাক নাম কি ছিল?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৩)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বঙ্গবন্ধুর সংগ্রামী জীবন সম্পর্কে পাঁচটি বাক্য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7E1ED0-E11E-40C4-86CA-84646C284CDD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A11F5F-BAAE-47ED-ADBA-77C4265D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48306" y="6791952"/>
            <a:ext cx="2067100" cy="387858"/>
          </a:xfrm>
        </p:spPr>
        <p:txBody>
          <a:bodyPr/>
          <a:lstStyle/>
          <a:p>
            <a:fld id="{7C13C6DA-A89E-4CC3-A221-736E659276DD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C43AF4-F424-4F27-91AE-B64515F7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7" y="6798171"/>
            <a:ext cx="10758699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4">
            <a:extLst>
              <a:ext uri="{FF2B5EF4-FFF2-40B4-BE49-F238E27FC236}">
                <a16:creationId xmlns:a16="http://schemas.microsoft.com/office/drawing/2014/main" xmlns="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0336E44-C0A8-4169-9A57-AB7AB161A351}"/>
              </a:ext>
            </a:extLst>
          </p:cNvPr>
          <p:cNvSpPr txBox="1"/>
          <p:nvPr/>
        </p:nvSpPr>
        <p:spPr>
          <a:xfrm>
            <a:off x="1637507" y="2217141"/>
            <a:ext cx="102800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সংগ্রামে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দফা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১৯৭০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আওয়ামী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লীগ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জয়লাভ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25FB92-4A87-4B85-AB09-4E7585F52ABF}"/>
              </a:ext>
            </a:extLst>
          </p:cNvPr>
          <p:cNvSpPr txBox="1"/>
          <p:nvPr/>
        </p:nvSpPr>
        <p:spPr>
          <a:xfrm>
            <a:off x="7729521" y="2009390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D40F2A-3DCB-459D-BA61-FF68E98D7759}"/>
              </a:ext>
            </a:extLst>
          </p:cNvPr>
          <p:cNvSpPr txBox="1"/>
          <p:nvPr/>
        </p:nvSpPr>
        <p:spPr>
          <a:xfrm>
            <a:off x="4230894" y="2457815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20CDC9-20FA-4EF9-8771-2AB5F7BFCE64}"/>
              </a:ext>
            </a:extLst>
          </p:cNvPr>
          <p:cNvSpPr txBox="1"/>
          <p:nvPr/>
        </p:nvSpPr>
        <p:spPr>
          <a:xfrm>
            <a:off x="6510927" y="2993736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অবিচল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1F59B43-C524-4F7C-922E-584F49F4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67306" y="6791952"/>
            <a:ext cx="2448100" cy="387858"/>
          </a:xfrm>
        </p:spPr>
        <p:txBody>
          <a:bodyPr/>
          <a:lstStyle/>
          <a:p>
            <a:fld id="{F6726C31-F738-4285-B00D-14891383D1E7}" type="datetime1">
              <a:rPr lang="en-GB" smtClean="0"/>
              <a:t>13/10/2019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61BEDD2-8B52-4084-9AD1-1F1B759A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942" y="6753511"/>
            <a:ext cx="10778364" cy="387858"/>
          </a:xfrm>
        </p:spPr>
        <p:txBody>
          <a:bodyPr/>
          <a:lstStyle/>
          <a:p>
            <a:r>
              <a:rPr lang="as-IN" dirty="0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336AAC7-B6D0-4724-ABD7-0854CC778E1A}"/>
              </a:ext>
            </a:extLst>
          </p:cNvPr>
          <p:cNvSpPr txBox="1"/>
          <p:nvPr/>
        </p:nvSpPr>
        <p:spPr>
          <a:xfrm>
            <a:off x="7035607" y="3978082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বিপুল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ADD1FB2-29A0-4D34-BB57-7EE1E027E0F2}"/>
              </a:ext>
            </a:extLst>
          </p:cNvPr>
          <p:cNvSpPr txBox="1"/>
          <p:nvPr/>
        </p:nvSpPr>
        <p:spPr>
          <a:xfrm>
            <a:off x="5238106" y="3485909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মুক্তির</a:t>
            </a:r>
            <a:endParaRPr lang="en-US" sz="3200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8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4865009-FF82-44D5-8A75-E66BBA90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19706" y="6791952"/>
            <a:ext cx="2295700" cy="387858"/>
          </a:xfrm>
        </p:spPr>
        <p:txBody>
          <a:bodyPr/>
          <a:lstStyle/>
          <a:p>
            <a:fld id="{A6967F9B-91D5-4B4D-BF8A-EF881461307F}" type="datetime1">
              <a:rPr lang="en-GB" smtClean="0"/>
              <a:t>13/10/2019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B6CD245-1E80-4053-92C9-EC68DACF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106" y="6760369"/>
            <a:ext cx="11063499" cy="387858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 সহকারী শিক্ষক, ৫৮নং সুলতান খান কান্দি সরকারি প্রাথমিক বিদ্যালয়,শিবচর, মাদারীপুর। 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805744" y="610049"/>
            <a:ext cx="5070762" cy="5558828"/>
            <a:chOff x="3221182" y="450574"/>
            <a:chExt cx="5216235" cy="5718303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7B00CE72-A3CC-4AA0-B1A7-283713D90761}"/>
                </a:ext>
              </a:extLst>
            </p:cNvPr>
            <p:cNvSpPr/>
            <p:nvPr/>
          </p:nvSpPr>
          <p:spPr>
            <a:xfrm>
              <a:off x="4259285" y="450574"/>
              <a:ext cx="3122947" cy="7686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r>
                <a:rPr lang="en-US" sz="8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7" name="Picture 2" descr="E:\PEN DRIVE\All-Ataur\ICT in Education 2018\Picture\FlyingBird01.gif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1182" y="1369941"/>
              <a:ext cx="5216235" cy="4798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778</TotalTime>
  <Words>676</Words>
  <Application>Microsoft Office PowerPoint</Application>
  <PresentationFormat>Custom</PresentationFormat>
  <Paragraphs>91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Civic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Madasripur</dc:creator>
  <cp:lastModifiedBy>User</cp:lastModifiedBy>
  <cp:revision>177</cp:revision>
  <dcterms:created xsi:type="dcterms:W3CDTF">2016-02-17T00:36:16Z</dcterms:created>
  <dcterms:modified xsi:type="dcterms:W3CDTF">2019-10-13T10:25:40Z</dcterms:modified>
</cp:coreProperties>
</file>